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lvl="0">
      <a:defRPr lang="ja-JP"/>
    </a:defPPr>
    <a:lvl1pPr marL="0" lv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6EE57-9C38-41AF-82E7-C67276EC038B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B4C8-64C5-40D9-A0D7-BF969D8D942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704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DF59-3F65-4E33-98AB-B0F9FC39D66D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6198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pPr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..._~@...co.j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atgNwob38XM/UO6j1WKrpmI/AAAAAAAAKmY/FivqtdAAusI/s1600/youchien_nyuenshiki_bo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atgNwob38XM/UO6j1WKrpmI/AAAAAAAAKmY/FivqtdAAusI/s1600/youchien_nyuenshiki_boy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jpeg"/><Relationship Id="rId5" Type="http://schemas.openxmlformats.org/officeDocument/2006/relationships/image" Target="../media/image20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8.jpeg"/><Relationship Id="rId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0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xmlns="" id="{A1FC33C4-019D-42BE-9E19-24510FB10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5765" y="748268"/>
            <a:ext cx="3325528" cy="5749217"/>
          </a:xfrm>
          <a:prstGeom prst="rect">
            <a:avLst/>
          </a:prstGeom>
        </p:spPr>
      </p:pic>
      <p:pic>
        <p:nvPicPr>
          <p:cNvPr id="5" name="図 5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xmlns="" id="{E67FF927-175A-415A-AE22-A1651016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47" y="944116"/>
            <a:ext cx="2743200" cy="1670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C9D231FB-39B6-4424-9861-F87F86ABB563}"/>
              </a:ext>
            </a:extLst>
          </p:cNvPr>
          <p:cNvSpPr/>
          <p:nvPr/>
        </p:nvSpPr>
        <p:spPr>
          <a:xfrm>
            <a:off x="4272578" y="2946997"/>
            <a:ext cx="3224306" cy="32824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53AAEDAF-7FE0-4760-AC31-B6BEB4C86760}"/>
              </a:ext>
            </a:extLst>
          </p:cNvPr>
          <p:cNvSpPr txBox="1"/>
          <p:nvPr/>
        </p:nvSpPr>
        <p:spPr>
          <a:xfrm>
            <a:off x="245533" y="2963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初期設定画面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E342B82B-6523-448C-A520-87C4CEE7C159}"/>
              </a:ext>
            </a:extLst>
          </p:cNvPr>
          <p:cNvSpPr txBox="1"/>
          <p:nvPr/>
        </p:nvSpPr>
        <p:spPr>
          <a:xfrm>
            <a:off x="5295900" y="2581487"/>
            <a:ext cx="11662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初期設定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21331D4C-FE0A-4E3C-BEC8-EE7E89572208}"/>
              </a:ext>
            </a:extLst>
          </p:cNvPr>
          <p:cNvSpPr txBox="1"/>
          <p:nvPr/>
        </p:nvSpPr>
        <p:spPr>
          <a:xfrm>
            <a:off x="4385732" y="3048089"/>
            <a:ext cx="29434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ＭＳ Ｐゴシック"/>
                <a:ea typeface="ＭＳ Ｐゴシック"/>
              </a:rPr>
              <a:t>1.  お名前を入力してください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F8CD84B2-2E6A-4840-9167-0560CCBBED0D}"/>
              </a:ext>
            </a:extLst>
          </p:cNvPr>
          <p:cNvSpPr/>
          <p:nvPr/>
        </p:nvSpPr>
        <p:spPr>
          <a:xfrm>
            <a:off x="4852641" y="3470629"/>
            <a:ext cx="2071777" cy="52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3504EE81-784F-4F1D-B407-0ABF858985CC}"/>
              </a:ext>
            </a:extLst>
          </p:cNvPr>
          <p:cNvSpPr txBox="1"/>
          <p:nvPr/>
        </p:nvSpPr>
        <p:spPr>
          <a:xfrm>
            <a:off x="4385732" y="4032407"/>
            <a:ext cx="29866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ＭＳ Ｐゴシック"/>
                <a:ea typeface="ＭＳ Ｐゴシック"/>
              </a:rPr>
              <a:t>2．住んでいる県名を</a:t>
            </a:r>
          </a:p>
          <a:p>
            <a:pPr algn="l"/>
            <a:r>
              <a:rPr lang="ja-JP" altLang="en-US" dirty="0">
                <a:latin typeface="ＭＳ Ｐゴシック"/>
                <a:ea typeface="ＭＳ Ｐゴシック"/>
              </a:rPr>
              <a:t>　  選択してください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56BD0BB6-8EEA-4F7E-B561-35CA9DDAE4B1}"/>
              </a:ext>
            </a:extLst>
          </p:cNvPr>
          <p:cNvSpPr/>
          <p:nvPr/>
        </p:nvSpPr>
        <p:spPr>
          <a:xfrm>
            <a:off x="4855633" y="4974377"/>
            <a:ext cx="2057400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D46B78A4-C6A7-4A20-AE88-4296CA9668D6}"/>
              </a:ext>
            </a:extLst>
          </p:cNvPr>
          <p:cNvSpPr txBox="1"/>
          <p:nvPr/>
        </p:nvSpPr>
        <p:spPr>
          <a:xfrm>
            <a:off x="5465233" y="5740400"/>
            <a:ext cx="827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決定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40AF5216-4ED7-497E-A65A-3B5CEC7B5834}"/>
              </a:ext>
            </a:extLst>
          </p:cNvPr>
          <p:cNvSpPr txBox="1"/>
          <p:nvPr/>
        </p:nvSpPr>
        <p:spPr>
          <a:xfrm flipH="1">
            <a:off x="4855427" y="4974376"/>
            <a:ext cx="14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---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05C726E9-B430-4BDE-85F5-DB0885500922}"/>
              </a:ext>
            </a:extLst>
          </p:cNvPr>
          <p:cNvSpPr/>
          <p:nvPr/>
        </p:nvSpPr>
        <p:spPr>
          <a:xfrm>
            <a:off x="6289845" y="4974377"/>
            <a:ext cx="623188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xmlns="" id="{6A438A6D-A907-4140-BCB9-A64637B02CF1}"/>
              </a:ext>
            </a:extLst>
          </p:cNvPr>
          <p:cNvSpPr/>
          <p:nvPr/>
        </p:nvSpPr>
        <p:spPr>
          <a:xfrm rot="10800000">
            <a:off x="6414625" y="5183790"/>
            <a:ext cx="373626" cy="33429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5">
            <a:extLst>
              <a:ext uri="{FF2B5EF4-FFF2-40B4-BE49-F238E27FC236}">
                <a16:creationId xmlns:a16="http://schemas.microsoft.com/office/drawing/2014/main" xmlns="" id="{2E3B7B8F-61E5-478C-A149-9D7BFA82F105}"/>
              </a:ext>
            </a:extLst>
          </p:cNvPr>
          <p:cNvSpPr/>
          <p:nvPr/>
        </p:nvSpPr>
        <p:spPr>
          <a:xfrm>
            <a:off x="4016100" y="600557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9C716644-8D64-41A0-8361-E6FBAEB38140}"/>
              </a:ext>
            </a:extLst>
          </p:cNvPr>
          <p:cNvGrpSpPr/>
          <p:nvPr/>
        </p:nvGrpSpPr>
        <p:grpSpPr>
          <a:xfrm>
            <a:off x="6907292" y="3451449"/>
            <a:ext cx="1776698" cy="523220"/>
            <a:chOff x="3691168" y="2808499"/>
            <a:chExt cx="1776698" cy="523220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xmlns="" id="{4EEAF0C3-BBBC-4C00-BFFF-7D88613779A6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xmlns="" id="{AF419BE0-8296-471A-8222-DC28B003F1B0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xmlns="" id="{6E79F9A0-5F2D-4A2D-95A4-AF38C9F71512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E613E4DF-07D0-4954-8D6A-D5D1656FDD4D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１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BDA8A246-FD6A-4ABF-BAAA-8DD5D08EFBB4}"/>
              </a:ext>
            </a:extLst>
          </p:cNvPr>
          <p:cNvGrpSpPr/>
          <p:nvPr/>
        </p:nvGrpSpPr>
        <p:grpSpPr>
          <a:xfrm>
            <a:off x="6927410" y="5059899"/>
            <a:ext cx="2047478" cy="523220"/>
            <a:chOff x="3420388" y="2808499"/>
            <a:chExt cx="2047478" cy="523220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xmlns="" id="{0B02EFCD-8EB3-47FF-9FC7-AAD6DC062ACF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xmlns="" id="{1C59D685-02AD-4716-9D59-4B4BEA7D3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xmlns="" id="{4EA0D343-448C-4E8E-B599-49658255A2C8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xmlns="" id="{E19A2814-4EA0-48B2-B627-7F1E0B44119D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２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xmlns="" id="{5E313088-8D9C-491B-9EFB-983FB6CB98BB}"/>
              </a:ext>
            </a:extLst>
          </p:cNvPr>
          <p:cNvGrpSpPr/>
          <p:nvPr/>
        </p:nvGrpSpPr>
        <p:grpSpPr>
          <a:xfrm>
            <a:off x="6310992" y="5651175"/>
            <a:ext cx="2047478" cy="523220"/>
            <a:chOff x="3420388" y="2808499"/>
            <a:chExt cx="2047478" cy="523220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xmlns="" id="{C76C2FE0-C195-4F78-9E9B-DE26934FACF5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xmlns="" id="{41E546FC-7EB7-4056-B62A-FE7E58B25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xmlns="" id="{DB574F3C-CD47-4387-B0A4-848EBDDFA6ED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xmlns="" id="{AF8F391C-7945-4382-BF97-6EF8ED692ED2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0311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08F6602A-84CF-43C0-98F3-FE2919EF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908" y="491780"/>
            <a:ext cx="3380745" cy="584467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A7CF0115-98E9-435A-908D-03EBC464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8806" y="521542"/>
            <a:ext cx="3380745" cy="584467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5EA85751-4FE6-4F50-B7B0-9A10F7D3C772}"/>
              </a:ext>
            </a:extLst>
          </p:cNvPr>
          <p:cNvSpPr/>
          <p:nvPr/>
        </p:nvSpPr>
        <p:spPr>
          <a:xfrm>
            <a:off x="2009893" y="2575708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問い合わせ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xmlns="" id="{CA9EAECC-A78A-4D9B-868F-F7B6D35AB587}"/>
              </a:ext>
            </a:extLst>
          </p:cNvPr>
          <p:cNvSpPr/>
          <p:nvPr/>
        </p:nvSpPr>
        <p:spPr>
          <a:xfrm>
            <a:off x="5799765" y="261528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87B58491-65B3-449F-9A00-A83A6D6069F6}"/>
              </a:ext>
            </a:extLst>
          </p:cNvPr>
          <p:cNvSpPr txBox="1"/>
          <p:nvPr/>
        </p:nvSpPr>
        <p:spPr>
          <a:xfrm flipH="1">
            <a:off x="5861079" y="267242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BDDEB87-07EA-4653-A491-465E3790D10B}"/>
              </a:ext>
            </a:extLst>
          </p:cNvPr>
          <p:cNvSpPr txBox="1"/>
          <p:nvPr/>
        </p:nvSpPr>
        <p:spPr>
          <a:xfrm flipH="1">
            <a:off x="2792550" y="1410510"/>
            <a:ext cx="105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設定</a:t>
            </a:r>
            <a:endParaRPr kumimoji="1" lang="ja-JP" altLang="en-US" sz="3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9B941C69-48E0-47E3-B616-EAC44CDE5324}"/>
              </a:ext>
            </a:extLst>
          </p:cNvPr>
          <p:cNvSpPr/>
          <p:nvPr/>
        </p:nvSpPr>
        <p:spPr>
          <a:xfrm>
            <a:off x="2009894" y="4585938"/>
            <a:ext cx="261578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73E6E7BF-69E9-48C1-B3FE-3212976725CB}"/>
              </a:ext>
            </a:extLst>
          </p:cNvPr>
          <p:cNvSpPr txBox="1"/>
          <p:nvPr/>
        </p:nvSpPr>
        <p:spPr>
          <a:xfrm>
            <a:off x="7973801" y="181061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問い合わせ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xmlns="" id="{2DDF3FCC-BA73-4823-A903-15BAA293D4C5}"/>
              </a:ext>
            </a:extLst>
          </p:cNvPr>
          <p:cNvSpPr/>
          <p:nvPr/>
        </p:nvSpPr>
        <p:spPr>
          <a:xfrm>
            <a:off x="5759423" y="4708130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665BC206-8D1D-42B5-99E2-517BDC1D9975}"/>
              </a:ext>
            </a:extLst>
          </p:cNvPr>
          <p:cNvSpPr txBox="1"/>
          <p:nvPr/>
        </p:nvSpPr>
        <p:spPr>
          <a:xfrm flipH="1">
            <a:off x="5820736" y="4808398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xmlns="" id="{494DC31C-CACB-48AF-B9E7-0F28C873195E}"/>
              </a:ext>
            </a:extLst>
          </p:cNvPr>
          <p:cNvSpPr/>
          <p:nvPr/>
        </p:nvSpPr>
        <p:spPr>
          <a:xfrm>
            <a:off x="1785745" y="620252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E96982A4-0223-49A7-9C10-CB10A731F58B}"/>
              </a:ext>
            </a:extLst>
          </p:cNvPr>
          <p:cNvSpPr txBox="1"/>
          <p:nvPr/>
        </p:nvSpPr>
        <p:spPr>
          <a:xfrm>
            <a:off x="1656908" y="689586"/>
            <a:ext cx="96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xmlns="" id="{6493755F-64ED-471B-99E5-68F809B821B0}"/>
              </a:ext>
            </a:extLst>
          </p:cNvPr>
          <p:cNvCxnSpPr/>
          <p:nvPr/>
        </p:nvCxnSpPr>
        <p:spPr>
          <a:xfrm flipV="1">
            <a:off x="4474234" y="2915728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B4CE79EF-3600-4825-937E-99E1549DCB74}"/>
              </a:ext>
            </a:extLst>
          </p:cNvPr>
          <p:cNvCxnSpPr>
            <a:cxnSpLocks/>
          </p:cNvCxnSpPr>
          <p:nvPr/>
        </p:nvCxnSpPr>
        <p:spPr>
          <a:xfrm flipV="1">
            <a:off x="4402347" y="4957313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7CF41E69-982A-4EF1-AE79-4399A8E61EAC}"/>
              </a:ext>
            </a:extLst>
          </p:cNvPr>
          <p:cNvSpPr txBox="1"/>
          <p:nvPr/>
        </p:nvSpPr>
        <p:spPr>
          <a:xfrm>
            <a:off x="7844287" y="2244306"/>
            <a:ext cx="27432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 u="sng" dirty="0">
              <a:latin typeface="ＭＳ Ｐゴシック"/>
              <a:ea typeface="ＭＳ Ｐゴシック"/>
            </a:endParaRPr>
          </a:p>
          <a:p>
            <a:r>
              <a:rPr lang="ja-JP" altLang="en-US" u="sng">
                <a:latin typeface="ＭＳ Ｐゴシック"/>
                <a:ea typeface="ＭＳ Ｐゴシック"/>
              </a:rPr>
              <a:t>問い合わせ先</a:t>
            </a:r>
            <a:endParaRPr lang="ja-JP"/>
          </a:p>
          <a:p>
            <a:r>
              <a:rPr lang="ja-JP" altLang="en-US">
                <a:latin typeface="ＭＳ Ｐゴシック"/>
                <a:ea typeface="ＭＳ Ｐゴシック"/>
              </a:rPr>
              <a:t>　メールアドレス:     　          </a:t>
            </a:r>
            <a:r>
              <a:rPr lang="ja-JP" altLang="en-US" dirty="0">
                <a:latin typeface="ＭＳ Ｐゴシック"/>
                <a:ea typeface="ＭＳ Ｐゴシック"/>
                <a:hlinkClick r:id="rId4"/>
              </a:rPr>
              <a:t>..._...@...co.jp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l"/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 u="sng">
                <a:latin typeface="ＭＳ Ｐゴシック"/>
                <a:ea typeface="ＭＳ Ｐゴシック"/>
              </a:rPr>
              <a:t>必要な情報</a:t>
            </a: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　件名：～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　問い合わせ内容：～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0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405512" y="402441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1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7340466" y="491780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4A485E3C-2E65-40BB-B56E-A6EEF35923B6}"/>
              </a:ext>
            </a:extLst>
          </p:cNvPr>
          <p:cNvSpPr/>
          <p:nvPr/>
        </p:nvSpPr>
        <p:spPr>
          <a:xfrm>
            <a:off x="7721831" y="699057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ECA06656-3662-4615-BBF6-B55C167EC66A}"/>
              </a:ext>
            </a:extLst>
          </p:cNvPr>
          <p:cNvSpPr txBox="1"/>
          <p:nvPr/>
        </p:nvSpPr>
        <p:spPr>
          <a:xfrm>
            <a:off x="7592994" y="768391"/>
            <a:ext cx="96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xmlns="" id="{C96758BB-0F9A-400C-9CAB-CA7EDD25B2EC}"/>
              </a:ext>
            </a:extLst>
          </p:cNvPr>
          <p:cNvSpPr/>
          <p:nvPr/>
        </p:nvSpPr>
        <p:spPr>
          <a:xfrm>
            <a:off x="3814010" y="52815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xmlns="" id="{1E6A0842-D594-4D76-86EE-F6D9F20C12EE}"/>
              </a:ext>
            </a:extLst>
          </p:cNvPr>
          <p:cNvSpPr txBox="1"/>
          <p:nvPr/>
        </p:nvSpPr>
        <p:spPr>
          <a:xfrm flipH="1">
            <a:off x="3875324" y="58529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BD686352-5340-4336-A8CD-FC3138F9B392}"/>
              </a:ext>
            </a:extLst>
          </p:cNvPr>
          <p:cNvCxnSpPr/>
          <p:nvPr/>
        </p:nvCxnSpPr>
        <p:spPr>
          <a:xfrm flipV="1">
            <a:off x="2488479" y="828598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xmlns="" id="{023D4DA6-3962-4C70-B367-AFC176E2B6C0}"/>
              </a:ext>
            </a:extLst>
          </p:cNvPr>
          <p:cNvSpPr/>
          <p:nvPr/>
        </p:nvSpPr>
        <p:spPr>
          <a:xfrm>
            <a:off x="9750564" y="601431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5DBD544D-427D-44C0-98A7-A64FC4D4C502}"/>
              </a:ext>
            </a:extLst>
          </p:cNvPr>
          <p:cNvSpPr txBox="1"/>
          <p:nvPr/>
        </p:nvSpPr>
        <p:spPr>
          <a:xfrm flipH="1">
            <a:off x="9811878" y="658569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xmlns="" id="{F29E7FF3-CE97-475B-902D-95DB462AC31C}"/>
              </a:ext>
            </a:extLst>
          </p:cNvPr>
          <p:cNvCxnSpPr/>
          <p:nvPr/>
        </p:nvCxnSpPr>
        <p:spPr>
          <a:xfrm flipV="1">
            <a:off x="8425033" y="901872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82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xmlns="" id="{83B4FE5F-D5BD-4CB4-AC6F-D788908B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908" y="491780"/>
            <a:ext cx="3380745" cy="5844678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xmlns="" id="{B1F913B4-CFB4-412E-93A1-A63F776C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8525" y="483245"/>
            <a:ext cx="3380745" cy="5844678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6DF05325-CDA3-4C16-BE7F-592F453F4D3F}"/>
              </a:ext>
            </a:extLst>
          </p:cNvPr>
          <p:cNvSpPr/>
          <p:nvPr/>
        </p:nvSpPr>
        <p:spPr>
          <a:xfrm>
            <a:off x="9017561" y="5768649"/>
            <a:ext cx="828136" cy="425570"/>
          </a:xfrm>
          <a:prstGeom prst="roundRect">
            <a:avLst/>
          </a:prstGeom>
          <a:solidFill>
            <a:srgbClr val="F6DDF9"/>
          </a:solidFill>
          <a:ln>
            <a:solidFill>
              <a:srgbClr val="FD1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5EA85751-4FE6-4F50-B7B0-9A10F7D3C772}"/>
              </a:ext>
            </a:extLst>
          </p:cNvPr>
          <p:cNvSpPr/>
          <p:nvPr/>
        </p:nvSpPr>
        <p:spPr>
          <a:xfrm>
            <a:off x="2009893" y="2575708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BDDEB87-07EA-4653-A491-465E3790D10B}"/>
              </a:ext>
            </a:extLst>
          </p:cNvPr>
          <p:cNvSpPr txBox="1"/>
          <p:nvPr/>
        </p:nvSpPr>
        <p:spPr>
          <a:xfrm flipH="1">
            <a:off x="2349132" y="1410510"/>
            <a:ext cx="219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アカウント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9B941C69-48E0-47E3-B616-EAC44CDE5324}"/>
              </a:ext>
            </a:extLst>
          </p:cNvPr>
          <p:cNvSpPr/>
          <p:nvPr/>
        </p:nvSpPr>
        <p:spPr>
          <a:xfrm>
            <a:off x="2009894" y="4585938"/>
            <a:ext cx="261578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3016FB6F-4189-41D6-885A-840F671C05BD}"/>
              </a:ext>
            </a:extLst>
          </p:cNvPr>
          <p:cNvSpPr txBox="1"/>
          <p:nvPr/>
        </p:nvSpPr>
        <p:spPr>
          <a:xfrm flipH="1">
            <a:off x="8231827" y="1034579"/>
            <a:ext cx="19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変更</a:t>
            </a:r>
            <a:endParaRPr kumimoji="1" lang="ja-JP" altLang="en-US" sz="3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DC175D3-699F-4940-8906-D20D263A5495}"/>
              </a:ext>
            </a:extLst>
          </p:cNvPr>
          <p:cNvSpPr/>
          <p:nvPr/>
        </p:nvSpPr>
        <p:spPr>
          <a:xfrm>
            <a:off x="1650948" y="750118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209D8B7D-0FF3-4FF0-953B-B32BCF649987}"/>
              </a:ext>
            </a:extLst>
          </p:cNvPr>
          <p:cNvSpPr txBox="1"/>
          <p:nvPr/>
        </p:nvSpPr>
        <p:spPr>
          <a:xfrm>
            <a:off x="634947" y="8178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2BE05E87-29FC-469A-AE3E-101CA803C1AE}"/>
              </a:ext>
            </a:extLst>
          </p:cNvPr>
          <p:cNvSpPr/>
          <p:nvPr/>
        </p:nvSpPr>
        <p:spPr>
          <a:xfrm>
            <a:off x="7476318" y="715255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7A8BFAE2-C382-4ED2-B527-EFDA9E782EA7}"/>
              </a:ext>
            </a:extLst>
          </p:cNvPr>
          <p:cNvSpPr txBox="1"/>
          <p:nvPr/>
        </p:nvSpPr>
        <p:spPr>
          <a:xfrm>
            <a:off x="6477856" y="7894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xmlns="" id="{4B1B0C5E-4B29-44DA-B37D-41297FEBA30D}"/>
              </a:ext>
            </a:extLst>
          </p:cNvPr>
          <p:cNvSpPr/>
          <p:nvPr/>
        </p:nvSpPr>
        <p:spPr>
          <a:xfrm>
            <a:off x="5799765" y="2615286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3E13A39-EA6A-4BC8-A150-0B399F064746}"/>
              </a:ext>
            </a:extLst>
          </p:cNvPr>
          <p:cNvSpPr txBox="1"/>
          <p:nvPr/>
        </p:nvSpPr>
        <p:spPr>
          <a:xfrm flipH="1">
            <a:off x="5861078" y="267242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xmlns="" id="{B636F3CF-FE14-4E70-977A-A884DF089872}"/>
              </a:ext>
            </a:extLst>
          </p:cNvPr>
          <p:cNvSpPr/>
          <p:nvPr/>
        </p:nvSpPr>
        <p:spPr>
          <a:xfrm>
            <a:off x="5759423" y="4708130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6B18FAF8-E659-498C-BF9A-C02318BB8BF6}"/>
              </a:ext>
            </a:extLst>
          </p:cNvPr>
          <p:cNvSpPr txBox="1"/>
          <p:nvPr/>
        </p:nvSpPr>
        <p:spPr>
          <a:xfrm flipH="1">
            <a:off x="5820735" y="4808397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434B074A-615E-4F64-BD67-D29873B9D048}"/>
              </a:ext>
            </a:extLst>
          </p:cNvPr>
          <p:cNvCxnSpPr/>
          <p:nvPr/>
        </p:nvCxnSpPr>
        <p:spPr>
          <a:xfrm flipV="1">
            <a:off x="4474233" y="2915728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7B8A6EB3-1235-4F26-8E8F-AE99A239F3FC}"/>
              </a:ext>
            </a:extLst>
          </p:cNvPr>
          <p:cNvCxnSpPr>
            <a:cxnSpLocks/>
          </p:cNvCxnSpPr>
          <p:nvPr/>
        </p:nvCxnSpPr>
        <p:spPr>
          <a:xfrm flipV="1">
            <a:off x="4402347" y="4957313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xmlns="" id="{77284392-4EF8-4DC2-9DF8-2D6214CE5815}"/>
              </a:ext>
            </a:extLst>
          </p:cNvPr>
          <p:cNvSpPr/>
          <p:nvPr/>
        </p:nvSpPr>
        <p:spPr>
          <a:xfrm>
            <a:off x="11490182" y="1915000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E0148F9A-A472-4EA6-9D7A-AD755E29FE18}"/>
              </a:ext>
            </a:extLst>
          </p:cNvPr>
          <p:cNvSpPr txBox="1"/>
          <p:nvPr/>
        </p:nvSpPr>
        <p:spPr>
          <a:xfrm flipH="1">
            <a:off x="11569036" y="2000682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xmlns="" id="{FA0D945F-963B-42C0-B6D8-B78167BC3738}"/>
              </a:ext>
            </a:extLst>
          </p:cNvPr>
          <p:cNvSpPr/>
          <p:nvPr/>
        </p:nvSpPr>
        <p:spPr>
          <a:xfrm>
            <a:off x="11398578" y="3638206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E0365495-59FD-4B1E-86A9-DEFB262F6C14}"/>
              </a:ext>
            </a:extLst>
          </p:cNvPr>
          <p:cNvSpPr txBox="1"/>
          <p:nvPr/>
        </p:nvSpPr>
        <p:spPr>
          <a:xfrm flipH="1">
            <a:off x="11459891" y="3738474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xmlns="" id="{BAB84AA0-5500-467B-92DE-C6490B8C3CD4}"/>
              </a:ext>
            </a:extLst>
          </p:cNvPr>
          <p:cNvCxnSpPr>
            <a:cxnSpLocks/>
          </p:cNvCxnSpPr>
          <p:nvPr/>
        </p:nvCxnSpPr>
        <p:spPr>
          <a:xfrm flipV="1">
            <a:off x="10268417" y="2230688"/>
            <a:ext cx="1211442" cy="2786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xmlns="" id="{7C3CC4EC-0159-4BFF-AC44-21DB5D6A0BB4}"/>
              </a:ext>
            </a:extLst>
          </p:cNvPr>
          <p:cNvCxnSpPr>
            <a:cxnSpLocks/>
          </p:cNvCxnSpPr>
          <p:nvPr/>
        </p:nvCxnSpPr>
        <p:spPr>
          <a:xfrm flipV="1">
            <a:off x="10059463" y="3994239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13259EF7-DCDF-4E01-ADF9-66D8217E447C}"/>
              </a:ext>
            </a:extLst>
          </p:cNvPr>
          <p:cNvSpPr txBox="1"/>
          <p:nvPr/>
        </p:nvSpPr>
        <p:spPr>
          <a:xfrm>
            <a:off x="9132877" y="5773926"/>
            <a:ext cx="7591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ＭＳ Ｐゴシック"/>
                <a:ea typeface="ＭＳ Ｐゴシック"/>
              </a:rPr>
              <a:t>完了</a:t>
            </a:r>
          </a:p>
        </p:txBody>
      </p:sp>
      <p:sp>
        <p:nvSpPr>
          <p:cNvPr id="28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445769" y="497035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9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7287656" y="491780"/>
            <a:ext cx="4061172" cy="5882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F79B1160-D822-4F18-99AF-7D3EF45D4B21}"/>
              </a:ext>
            </a:extLst>
          </p:cNvPr>
          <p:cNvSpPr/>
          <p:nvPr/>
        </p:nvSpPr>
        <p:spPr>
          <a:xfrm>
            <a:off x="8335593" y="2316668"/>
            <a:ext cx="2071777" cy="52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378E22A1-C8DB-4116-94BA-22EDAA32FB48}"/>
              </a:ext>
            </a:extLst>
          </p:cNvPr>
          <p:cNvSpPr/>
          <p:nvPr/>
        </p:nvSpPr>
        <p:spPr>
          <a:xfrm>
            <a:off x="8333010" y="3745057"/>
            <a:ext cx="2057400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50F0200F-76ED-4AE8-8CE8-61811B3C669B}"/>
              </a:ext>
            </a:extLst>
          </p:cNvPr>
          <p:cNvSpPr txBox="1"/>
          <p:nvPr/>
        </p:nvSpPr>
        <p:spPr>
          <a:xfrm flipH="1">
            <a:off x="8332804" y="3745056"/>
            <a:ext cx="14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---</a:t>
            </a:r>
            <a:endParaRPr kumimoji="1" lang="ja-JP" altLang="en-US" sz="3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84BD91CF-F89D-4D66-B2FB-4853ED6BAD44}"/>
              </a:ext>
            </a:extLst>
          </p:cNvPr>
          <p:cNvSpPr/>
          <p:nvPr/>
        </p:nvSpPr>
        <p:spPr>
          <a:xfrm>
            <a:off x="9767222" y="3745057"/>
            <a:ext cx="623188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xmlns="" id="{50D12475-5775-4DE2-925E-B03B58FA3FD4}"/>
              </a:ext>
            </a:extLst>
          </p:cNvPr>
          <p:cNvSpPr/>
          <p:nvPr/>
        </p:nvSpPr>
        <p:spPr>
          <a:xfrm rot="10800000">
            <a:off x="9892002" y="3954470"/>
            <a:ext cx="373626" cy="33429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4985DF11-89E1-496E-AB26-355C8B4D3824}"/>
              </a:ext>
            </a:extLst>
          </p:cNvPr>
          <p:cNvSpPr/>
          <p:nvPr/>
        </p:nvSpPr>
        <p:spPr>
          <a:xfrm>
            <a:off x="8321466" y="2986002"/>
            <a:ext cx="2083115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地域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xmlns="" id="{3E8629F1-7727-4750-9497-5988D073CFE2}"/>
              </a:ext>
            </a:extLst>
          </p:cNvPr>
          <p:cNvSpPr/>
          <p:nvPr/>
        </p:nvSpPr>
        <p:spPr>
          <a:xfrm>
            <a:off x="8321466" y="1560736"/>
            <a:ext cx="2083115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ニックネーム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xmlns="" id="{7169853D-E7E1-4885-B2DB-926B3099C6EF}"/>
              </a:ext>
            </a:extLst>
          </p:cNvPr>
          <p:cNvCxnSpPr>
            <a:cxnSpLocks/>
          </p:cNvCxnSpPr>
          <p:nvPr/>
        </p:nvCxnSpPr>
        <p:spPr>
          <a:xfrm flipV="1">
            <a:off x="10372965" y="5246266"/>
            <a:ext cx="1107040" cy="187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1014268F-96C1-4D5C-AA35-3043E7E7DB19}"/>
              </a:ext>
            </a:extLst>
          </p:cNvPr>
          <p:cNvSpPr/>
          <p:nvPr/>
        </p:nvSpPr>
        <p:spPr>
          <a:xfrm>
            <a:off x="8327370" y="4831181"/>
            <a:ext cx="2083115" cy="673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ゲームの</a:t>
            </a:r>
            <a:endParaRPr lang="en-US" altLang="ja-JP" dirty="0"/>
          </a:p>
          <a:p>
            <a:pPr algn="ctr"/>
            <a:r>
              <a:rPr lang="ja-JP" altLang="en-US" dirty="0"/>
              <a:t>パスワード設定</a:t>
            </a: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xmlns="" id="{049CCA4A-ED37-4EF9-9E34-E8E4F89AEFAE}"/>
              </a:ext>
            </a:extLst>
          </p:cNvPr>
          <p:cNvSpPr/>
          <p:nvPr/>
        </p:nvSpPr>
        <p:spPr>
          <a:xfrm>
            <a:off x="11470397" y="4959300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xmlns="" id="{EA644591-2ADD-4BEE-85EE-ACC9DC6EC4A5}"/>
              </a:ext>
            </a:extLst>
          </p:cNvPr>
          <p:cNvSpPr txBox="1"/>
          <p:nvPr/>
        </p:nvSpPr>
        <p:spPr>
          <a:xfrm flipH="1">
            <a:off x="11531710" y="5016439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xmlns="" id="{5BBAC7BC-728C-4B4B-9D02-C0FAA7211A54}"/>
              </a:ext>
            </a:extLst>
          </p:cNvPr>
          <p:cNvSpPr/>
          <p:nvPr/>
        </p:nvSpPr>
        <p:spPr>
          <a:xfrm>
            <a:off x="3611847" y="712126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FA10AB15-B9FC-422A-819A-8C76CF0F3483}"/>
              </a:ext>
            </a:extLst>
          </p:cNvPr>
          <p:cNvSpPr txBox="1"/>
          <p:nvPr/>
        </p:nvSpPr>
        <p:spPr>
          <a:xfrm flipH="1">
            <a:off x="3673160" y="76926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xmlns="" id="{6181306D-0F33-4EF6-8B5E-89F00CC763AA}"/>
              </a:ext>
            </a:extLst>
          </p:cNvPr>
          <p:cNvCxnSpPr/>
          <p:nvPr/>
        </p:nvCxnSpPr>
        <p:spPr>
          <a:xfrm flipV="1">
            <a:off x="2314263" y="998530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xmlns="" id="{53E01541-C301-4B7F-895E-477621F1F62B}"/>
              </a:ext>
            </a:extLst>
          </p:cNvPr>
          <p:cNvSpPr/>
          <p:nvPr/>
        </p:nvSpPr>
        <p:spPr>
          <a:xfrm>
            <a:off x="9455588" y="608110"/>
            <a:ext cx="413287" cy="483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2E6F4755-266A-41EE-9CA2-7209BF9E9226}"/>
              </a:ext>
            </a:extLst>
          </p:cNvPr>
          <p:cNvSpPr txBox="1"/>
          <p:nvPr/>
        </p:nvSpPr>
        <p:spPr>
          <a:xfrm flipH="1">
            <a:off x="9516901" y="665248"/>
            <a:ext cx="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xmlns="" id="{5B17ADA0-42C8-4E10-8633-90377BD6DAE3}"/>
              </a:ext>
            </a:extLst>
          </p:cNvPr>
          <p:cNvCxnSpPr>
            <a:cxnSpLocks/>
          </p:cNvCxnSpPr>
          <p:nvPr/>
        </p:nvCxnSpPr>
        <p:spPr>
          <a:xfrm flipV="1">
            <a:off x="8158004" y="894514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xmlns="" id="{6A7DA37F-58F4-490C-BCE4-94E2CA13951A}"/>
              </a:ext>
            </a:extLst>
          </p:cNvPr>
          <p:cNvSpPr/>
          <p:nvPr/>
        </p:nvSpPr>
        <p:spPr>
          <a:xfrm>
            <a:off x="11158038" y="5650229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5E00A66E-89EB-4161-9E70-8EF81AB78E4D}"/>
              </a:ext>
            </a:extLst>
          </p:cNvPr>
          <p:cNvSpPr txBox="1"/>
          <p:nvPr/>
        </p:nvSpPr>
        <p:spPr>
          <a:xfrm flipH="1">
            <a:off x="11219351" y="5707368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５</a:t>
            </a:r>
            <a:endParaRPr kumimoji="1" lang="en-US" altLang="ja-JP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xmlns="" id="{B91D4495-6592-4023-875F-B6422AC901EE}"/>
              </a:ext>
            </a:extLst>
          </p:cNvPr>
          <p:cNvCxnSpPr/>
          <p:nvPr/>
        </p:nvCxnSpPr>
        <p:spPr>
          <a:xfrm flipV="1">
            <a:off x="9860454" y="5936633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270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3F9DE12D-0065-4B61-8153-47FB465D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05" y="619646"/>
            <a:ext cx="3380745" cy="584467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BDDEB87-07EA-4653-A491-465E3790D10B}"/>
              </a:ext>
            </a:extLst>
          </p:cNvPr>
          <p:cNvSpPr txBox="1"/>
          <p:nvPr/>
        </p:nvSpPr>
        <p:spPr>
          <a:xfrm flipH="1">
            <a:off x="1917088" y="1165615"/>
            <a:ext cx="296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ゲームの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パスワード設定</a:t>
            </a:r>
          </a:p>
        </p:txBody>
      </p:sp>
      <p:sp>
        <p:nvSpPr>
          <p:cNvPr id="19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445769" y="497035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xmlns="" id="{EB47A1F0-C877-47DE-8376-B957B0C9E803}"/>
              </a:ext>
            </a:extLst>
          </p:cNvPr>
          <p:cNvSpPr/>
          <p:nvPr/>
        </p:nvSpPr>
        <p:spPr>
          <a:xfrm>
            <a:off x="3679213" y="594309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BDF71DE3-A596-4878-B04C-9222FDE5E9BD}"/>
              </a:ext>
            </a:extLst>
          </p:cNvPr>
          <p:cNvSpPr txBox="1"/>
          <p:nvPr/>
        </p:nvSpPr>
        <p:spPr>
          <a:xfrm flipH="1">
            <a:off x="3740527" y="651447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xmlns="" id="{3719ADED-6746-4708-8964-8DFA041EADE7}"/>
              </a:ext>
            </a:extLst>
          </p:cNvPr>
          <p:cNvCxnSpPr/>
          <p:nvPr/>
        </p:nvCxnSpPr>
        <p:spPr>
          <a:xfrm flipV="1">
            <a:off x="2353682" y="894750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xmlns="" id="{DE86D42B-9D5C-44D5-B1AA-EAB46400209E}"/>
              </a:ext>
            </a:extLst>
          </p:cNvPr>
          <p:cNvSpPr/>
          <p:nvPr/>
        </p:nvSpPr>
        <p:spPr>
          <a:xfrm>
            <a:off x="5574099" y="2594700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9F486A7A-8E8B-4916-A5AE-81F05FC907AD}"/>
              </a:ext>
            </a:extLst>
          </p:cNvPr>
          <p:cNvSpPr txBox="1"/>
          <p:nvPr/>
        </p:nvSpPr>
        <p:spPr>
          <a:xfrm flipH="1">
            <a:off x="5635413" y="2651838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xmlns="" id="{42E06EC4-23AC-4F4B-A509-4AC47C8BACD3}"/>
              </a:ext>
            </a:extLst>
          </p:cNvPr>
          <p:cNvCxnSpPr>
            <a:cxnSpLocks/>
          </p:cNvCxnSpPr>
          <p:nvPr/>
        </p:nvCxnSpPr>
        <p:spPr>
          <a:xfrm>
            <a:off x="4632003" y="2857175"/>
            <a:ext cx="93634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2308B074-57F1-4660-9CBA-713A92133DF7}"/>
              </a:ext>
            </a:extLst>
          </p:cNvPr>
          <p:cNvSpPr/>
          <p:nvPr/>
        </p:nvSpPr>
        <p:spPr>
          <a:xfrm>
            <a:off x="2219741" y="2604072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F7AC7080-3843-4FD4-B0AC-DA50887E7C75}"/>
              </a:ext>
            </a:extLst>
          </p:cNvPr>
          <p:cNvSpPr txBox="1"/>
          <p:nvPr/>
        </p:nvSpPr>
        <p:spPr>
          <a:xfrm>
            <a:off x="1517742" y="2163218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1.</a:t>
            </a:r>
            <a:r>
              <a:rPr lang="ja-JP" altLang="en-US" dirty="0"/>
              <a:t>今のパスワードを入力してください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7548AC41-391A-49DC-BEF3-0671FE12CE00}"/>
              </a:ext>
            </a:extLst>
          </p:cNvPr>
          <p:cNvSpPr/>
          <p:nvPr/>
        </p:nvSpPr>
        <p:spPr>
          <a:xfrm>
            <a:off x="2227600" y="3672765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72F14844-93EE-4082-A4D2-20A4A79A45D9}"/>
              </a:ext>
            </a:extLst>
          </p:cNvPr>
          <p:cNvSpPr txBox="1"/>
          <p:nvPr/>
        </p:nvSpPr>
        <p:spPr>
          <a:xfrm>
            <a:off x="1517742" y="32664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新しいパスワードを入力してください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4E3C8F2C-AEC6-44D9-9641-AE81B0E405C4}"/>
              </a:ext>
            </a:extLst>
          </p:cNvPr>
          <p:cNvSpPr/>
          <p:nvPr/>
        </p:nvSpPr>
        <p:spPr>
          <a:xfrm>
            <a:off x="2210804" y="5148902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47724A70-7A93-47D9-816A-64772AC89814}"/>
              </a:ext>
            </a:extLst>
          </p:cNvPr>
          <p:cNvSpPr txBox="1"/>
          <p:nvPr/>
        </p:nvSpPr>
        <p:spPr>
          <a:xfrm>
            <a:off x="1511496" y="4392484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3.</a:t>
            </a:r>
            <a:r>
              <a:rPr lang="ja-JP" altLang="en-US" dirty="0"/>
              <a:t>もう一度新しいパスワードを</a:t>
            </a:r>
            <a:endParaRPr lang="en-US" altLang="ja-JP" dirty="0"/>
          </a:p>
          <a:p>
            <a:r>
              <a:rPr lang="ja-JP" altLang="en-US" dirty="0"/>
              <a:t>入力してください</a:t>
            </a:r>
            <a:endParaRPr kumimoji="1" lang="ja-JP" altLang="en-US" dirty="0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xmlns="" id="{FFB5E68E-3BEE-40BC-86AC-C420696C4F9E}"/>
              </a:ext>
            </a:extLst>
          </p:cNvPr>
          <p:cNvSpPr/>
          <p:nvPr/>
        </p:nvSpPr>
        <p:spPr>
          <a:xfrm>
            <a:off x="3070036" y="5813516"/>
            <a:ext cx="702734" cy="5115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完了</a:t>
            </a: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xmlns="" id="{6D54437E-F4A8-445A-AFB2-727835B39E10}"/>
              </a:ext>
            </a:extLst>
          </p:cNvPr>
          <p:cNvSpPr/>
          <p:nvPr/>
        </p:nvSpPr>
        <p:spPr>
          <a:xfrm>
            <a:off x="5603888" y="3749581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1B3CC6F6-4307-419F-9F83-AE7C4E7A95DC}"/>
              </a:ext>
            </a:extLst>
          </p:cNvPr>
          <p:cNvSpPr txBox="1"/>
          <p:nvPr/>
        </p:nvSpPr>
        <p:spPr>
          <a:xfrm flipH="1">
            <a:off x="5665202" y="3806719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xmlns="" id="{379C57C9-C2F4-496B-93D3-0453DAFFDC7E}"/>
              </a:ext>
            </a:extLst>
          </p:cNvPr>
          <p:cNvCxnSpPr>
            <a:cxnSpLocks/>
          </p:cNvCxnSpPr>
          <p:nvPr/>
        </p:nvCxnSpPr>
        <p:spPr>
          <a:xfrm>
            <a:off x="4661792" y="4012056"/>
            <a:ext cx="93634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xmlns="" id="{59AC9C79-9208-4BAF-9EA3-38457EDB42A0}"/>
              </a:ext>
            </a:extLst>
          </p:cNvPr>
          <p:cNvSpPr/>
          <p:nvPr/>
        </p:nvSpPr>
        <p:spPr>
          <a:xfrm>
            <a:off x="5585477" y="5273793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B7920508-62BC-4B5E-8A2F-075879D8BA0A}"/>
              </a:ext>
            </a:extLst>
          </p:cNvPr>
          <p:cNvSpPr txBox="1"/>
          <p:nvPr/>
        </p:nvSpPr>
        <p:spPr>
          <a:xfrm flipH="1">
            <a:off x="5646791" y="5330931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</a:t>
            </a:r>
            <a:endParaRPr kumimoji="1" lang="ja-JP" altLang="en-US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xmlns="" id="{124BB93E-3D97-4E8D-8132-FA2AAD28A9F0}"/>
              </a:ext>
            </a:extLst>
          </p:cNvPr>
          <p:cNvCxnSpPr>
            <a:cxnSpLocks/>
          </p:cNvCxnSpPr>
          <p:nvPr/>
        </p:nvCxnSpPr>
        <p:spPr>
          <a:xfrm>
            <a:off x="4643381" y="5536268"/>
            <a:ext cx="93634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xmlns="" id="{79281DA1-FA08-4F0E-B70B-8D5444966FEF}"/>
              </a:ext>
            </a:extLst>
          </p:cNvPr>
          <p:cNvSpPr/>
          <p:nvPr/>
        </p:nvSpPr>
        <p:spPr>
          <a:xfrm>
            <a:off x="4372003" y="5775358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2F8EB969-8874-4EB8-9553-2215550CC54F}"/>
              </a:ext>
            </a:extLst>
          </p:cNvPr>
          <p:cNvSpPr txBox="1"/>
          <p:nvPr/>
        </p:nvSpPr>
        <p:spPr>
          <a:xfrm flipH="1">
            <a:off x="4433317" y="5832496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５</a:t>
            </a:r>
            <a:endParaRPr kumimoji="1" lang="ja-JP" altLang="en-US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xmlns="" id="{69459DF2-B164-482B-8F72-2EDA1D856339}"/>
              </a:ext>
            </a:extLst>
          </p:cNvPr>
          <p:cNvCxnSpPr>
            <a:cxnSpLocks/>
          </p:cNvCxnSpPr>
          <p:nvPr/>
        </p:nvCxnSpPr>
        <p:spPr>
          <a:xfrm>
            <a:off x="3770485" y="6037833"/>
            <a:ext cx="59576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>
            <a:extLst>
              <a:ext uri="{FF2B5EF4-FFF2-40B4-BE49-F238E27FC236}">
                <a16:creationId xmlns:a16="http://schemas.microsoft.com/office/drawing/2014/main" xmlns="" id="{23E75D3C-63D5-443F-9C05-ECE221B2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660" y="594309"/>
            <a:ext cx="3380745" cy="5844678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6359707A-106C-4F37-B041-C9348E315325}"/>
              </a:ext>
            </a:extLst>
          </p:cNvPr>
          <p:cNvSpPr txBox="1"/>
          <p:nvPr/>
        </p:nvSpPr>
        <p:spPr>
          <a:xfrm flipH="1">
            <a:off x="7872863" y="1140278"/>
            <a:ext cx="296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ゲームの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パスワード設定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xmlns="" id="{41C3ABC0-BF0A-42A8-91D2-031318302600}"/>
              </a:ext>
            </a:extLst>
          </p:cNvPr>
          <p:cNvSpPr/>
          <p:nvPr/>
        </p:nvSpPr>
        <p:spPr>
          <a:xfrm>
            <a:off x="7590190" y="746584"/>
            <a:ext cx="835528" cy="5115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68" name="角丸四角形 5">
            <a:extLst>
              <a:ext uri="{FF2B5EF4-FFF2-40B4-BE49-F238E27FC236}">
                <a16:creationId xmlns:a16="http://schemas.microsoft.com/office/drawing/2014/main" xmlns="" id="{42096CFA-7560-436B-B06C-42EF5BC82730}"/>
              </a:ext>
            </a:extLst>
          </p:cNvPr>
          <p:cNvSpPr/>
          <p:nvPr/>
        </p:nvSpPr>
        <p:spPr>
          <a:xfrm>
            <a:off x="7401544" y="471698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0EDF398F-530E-4586-8199-F42C4339DC71}"/>
              </a:ext>
            </a:extLst>
          </p:cNvPr>
          <p:cNvSpPr/>
          <p:nvPr/>
        </p:nvSpPr>
        <p:spPr>
          <a:xfrm>
            <a:off x="8166579" y="5123565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xmlns="" id="{137CC76F-B78E-4AA4-9A95-58EA94D7AD36}"/>
              </a:ext>
            </a:extLst>
          </p:cNvPr>
          <p:cNvSpPr/>
          <p:nvPr/>
        </p:nvSpPr>
        <p:spPr>
          <a:xfrm>
            <a:off x="9025811" y="5788179"/>
            <a:ext cx="702734" cy="5115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完了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21423C85-6D4C-4DB7-9636-BA60B5DD377A}"/>
              </a:ext>
            </a:extLst>
          </p:cNvPr>
          <p:cNvSpPr/>
          <p:nvPr/>
        </p:nvSpPr>
        <p:spPr>
          <a:xfrm>
            <a:off x="8163151" y="2501459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xmlns="" id="{A306A385-B82F-471A-B043-EA3ECA6734EE}"/>
              </a:ext>
            </a:extLst>
          </p:cNvPr>
          <p:cNvSpPr txBox="1"/>
          <p:nvPr/>
        </p:nvSpPr>
        <p:spPr>
          <a:xfrm>
            <a:off x="7473517" y="2137881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1.</a:t>
            </a:r>
            <a:r>
              <a:rPr lang="ja-JP" altLang="en-US" dirty="0"/>
              <a:t>今のパスワードを入力してください</a:t>
            </a:r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C7420C82-389B-4590-A966-A8C53AE04067}"/>
              </a:ext>
            </a:extLst>
          </p:cNvPr>
          <p:cNvSpPr/>
          <p:nvPr/>
        </p:nvSpPr>
        <p:spPr>
          <a:xfrm>
            <a:off x="8183375" y="3647428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xmlns="" id="{087D87FC-0699-4C69-8806-CEC31A229E0B}"/>
              </a:ext>
            </a:extLst>
          </p:cNvPr>
          <p:cNvSpPr txBox="1"/>
          <p:nvPr/>
        </p:nvSpPr>
        <p:spPr>
          <a:xfrm>
            <a:off x="7473517" y="324107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新しいパスワードを入力してください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xmlns="" id="{89AD4F31-4919-49CA-A0C3-D02BB10CF2B1}"/>
              </a:ext>
            </a:extLst>
          </p:cNvPr>
          <p:cNvSpPr txBox="1"/>
          <p:nvPr/>
        </p:nvSpPr>
        <p:spPr>
          <a:xfrm>
            <a:off x="7467271" y="4367147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3.</a:t>
            </a:r>
            <a:r>
              <a:rPr lang="ja-JP" altLang="en-US" dirty="0"/>
              <a:t>もう一度新しいパスワードを</a:t>
            </a:r>
            <a:endParaRPr lang="en-US" altLang="ja-JP" dirty="0"/>
          </a:p>
          <a:p>
            <a:r>
              <a:rPr lang="ja-JP" altLang="en-US" dirty="0"/>
              <a:t>入力してください</a:t>
            </a:r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xmlns="" id="{68970649-8029-4A13-ABA9-512AD6DEB160}"/>
              </a:ext>
            </a:extLst>
          </p:cNvPr>
          <p:cNvSpPr/>
          <p:nvPr/>
        </p:nvSpPr>
        <p:spPr>
          <a:xfrm>
            <a:off x="1638980" y="743890"/>
            <a:ext cx="835528" cy="5115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52ED9430-F808-4FDA-BD6E-64DECB20FD17}"/>
              </a:ext>
            </a:extLst>
          </p:cNvPr>
          <p:cNvSpPr/>
          <p:nvPr/>
        </p:nvSpPr>
        <p:spPr>
          <a:xfrm>
            <a:off x="7639037" y="1803006"/>
            <a:ext cx="3411919" cy="34707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xmlns="" id="{AA7F940E-AB16-4C2C-AFBF-7CB35BBB0414}"/>
              </a:ext>
            </a:extLst>
          </p:cNvPr>
          <p:cNvSpPr/>
          <p:nvPr/>
        </p:nvSpPr>
        <p:spPr>
          <a:xfrm>
            <a:off x="8347397" y="4032191"/>
            <a:ext cx="193020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変更画面へ</a:t>
            </a:r>
            <a:endParaRPr lang="en-US" altLang="ja-JP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xmlns="" id="{4418CA17-2BBF-4E19-9064-0584F6E472F2}"/>
              </a:ext>
            </a:extLst>
          </p:cNvPr>
          <p:cNvSpPr txBox="1"/>
          <p:nvPr/>
        </p:nvSpPr>
        <p:spPr>
          <a:xfrm flipH="1">
            <a:off x="8122954" y="2525277"/>
            <a:ext cx="2368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パスワード</a:t>
            </a:r>
            <a:r>
              <a:rPr kumimoji="1" lang="ja-JP" altLang="en-US" sz="3200" dirty="0"/>
              <a:t>を変更しました</a:t>
            </a: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xmlns="" id="{D97B7212-694E-48A7-9393-AE09422D3B65}"/>
              </a:ext>
            </a:extLst>
          </p:cNvPr>
          <p:cNvSpPr/>
          <p:nvPr/>
        </p:nvSpPr>
        <p:spPr>
          <a:xfrm>
            <a:off x="11315733" y="3721615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xmlns="" id="{155E2709-CCE6-4E7E-9675-BEB8E6B62918}"/>
              </a:ext>
            </a:extLst>
          </p:cNvPr>
          <p:cNvSpPr txBox="1"/>
          <p:nvPr/>
        </p:nvSpPr>
        <p:spPr>
          <a:xfrm flipH="1">
            <a:off x="11377047" y="3778753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xmlns="" id="{193E71F3-74CE-43AD-B5EE-9E7539BFAA64}"/>
              </a:ext>
            </a:extLst>
          </p:cNvPr>
          <p:cNvCxnSpPr/>
          <p:nvPr/>
        </p:nvCxnSpPr>
        <p:spPr>
          <a:xfrm flipV="1">
            <a:off x="9990202" y="4022056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5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" name="Google Shape;215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2855" y="1781067"/>
            <a:ext cx="2613663" cy="451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3953" y="1791917"/>
            <a:ext cx="2613663" cy="4518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56" name="Google Shape;215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 dirty="0"/>
              <a:t>アルバム機能</a:t>
            </a:r>
            <a:endParaRPr dirty="0"/>
          </a:p>
        </p:txBody>
      </p:sp>
      <p:sp>
        <p:nvSpPr>
          <p:cNvPr id="2157" name="Google Shape;2157;p1"/>
          <p:cNvSpPr>
            <a:spLocks noGrp="1"/>
          </p:cNvSpPr>
          <p:nvPr>
            <p:ph type="body" idx="1"/>
          </p:nvPr>
        </p:nvSpPr>
        <p:spPr>
          <a:xfrm>
            <a:off x="2007500" y="1550200"/>
            <a:ext cx="3258900" cy="5190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58" name="Google Shape;2158;p1"/>
          <p:cNvSpPr txBox="1"/>
          <p:nvPr/>
        </p:nvSpPr>
        <p:spPr>
          <a:xfrm>
            <a:off x="2652855" y="2175908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〇〇年〇月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1"/>
          <p:cNvSpPr/>
          <p:nvPr/>
        </p:nvSpPr>
        <p:spPr>
          <a:xfrm>
            <a:off x="4093015" y="3625360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1"/>
          <p:cNvSpPr/>
          <p:nvPr/>
        </p:nvSpPr>
        <p:spPr>
          <a:xfrm>
            <a:off x="2652855" y="268925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1"/>
          <p:cNvSpPr/>
          <p:nvPr/>
        </p:nvSpPr>
        <p:spPr>
          <a:xfrm>
            <a:off x="4093015" y="484949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1"/>
          <p:cNvSpPr/>
          <p:nvPr/>
        </p:nvSpPr>
        <p:spPr>
          <a:xfrm>
            <a:off x="4093015" y="268925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1"/>
          <p:cNvSpPr/>
          <p:nvPr/>
        </p:nvSpPr>
        <p:spPr>
          <a:xfrm>
            <a:off x="2652855" y="3625360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1"/>
          <p:cNvSpPr/>
          <p:nvPr/>
        </p:nvSpPr>
        <p:spPr>
          <a:xfrm>
            <a:off x="2652855" y="484949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1"/>
          <p:cNvSpPr txBox="1"/>
          <p:nvPr/>
        </p:nvSpPr>
        <p:spPr>
          <a:xfrm>
            <a:off x="2796872" y="2833272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1"/>
          <p:cNvSpPr txBox="1"/>
          <p:nvPr/>
        </p:nvSpPr>
        <p:spPr>
          <a:xfrm>
            <a:off x="2724864" y="3769376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1"/>
          <p:cNvSpPr txBox="1"/>
          <p:nvPr/>
        </p:nvSpPr>
        <p:spPr>
          <a:xfrm>
            <a:off x="4237032" y="4993512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1"/>
          <p:cNvSpPr/>
          <p:nvPr/>
        </p:nvSpPr>
        <p:spPr>
          <a:xfrm>
            <a:off x="9370793" y="6056088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1"/>
          <p:cNvSpPr txBox="1"/>
          <p:nvPr/>
        </p:nvSpPr>
        <p:spPr>
          <a:xfrm>
            <a:off x="9443671" y="6109764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1"/>
          <p:cNvSpPr txBox="1"/>
          <p:nvPr/>
        </p:nvSpPr>
        <p:spPr>
          <a:xfrm>
            <a:off x="2652855" y="4417448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〇〇年×月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1"/>
          <p:cNvSpPr/>
          <p:nvPr/>
        </p:nvSpPr>
        <p:spPr>
          <a:xfrm>
            <a:off x="2724864" y="5988819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1"/>
          <p:cNvSpPr txBox="1"/>
          <p:nvPr/>
        </p:nvSpPr>
        <p:spPr>
          <a:xfrm>
            <a:off x="2685033" y="6063010"/>
            <a:ext cx="92620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カメラ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1"/>
          <p:cNvSpPr/>
          <p:nvPr/>
        </p:nvSpPr>
        <p:spPr>
          <a:xfrm>
            <a:off x="2612505" y="1605192"/>
            <a:ext cx="976472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もどる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4" name="Google Shape;2174;p1" descr="入園式のイラスト（男の子）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5473" y="2545208"/>
            <a:ext cx="2530624" cy="3423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5" name="Google Shape;2175;p1"/>
          <p:cNvSpPr/>
          <p:nvPr/>
        </p:nvSpPr>
        <p:spPr>
          <a:xfrm>
            <a:off x="7698637" y="1455797"/>
            <a:ext cx="2664300" cy="5190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1"/>
          <p:cNvSpPr/>
          <p:nvPr/>
        </p:nvSpPr>
        <p:spPr>
          <a:xfrm>
            <a:off x="7969681" y="1669881"/>
            <a:ext cx="999945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もどる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7" name="Google Shape;2177;p1" descr="リサイクル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3671" y="1573297"/>
            <a:ext cx="683596" cy="6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8" name="Google Shape;2178;p1"/>
          <p:cNvSpPr/>
          <p:nvPr/>
        </p:nvSpPr>
        <p:spPr>
          <a:xfrm>
            <a:off x="7969682" y="6052144"/>
            <a:ext cx="1181100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コメント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1"/>
          <p:cNvSpPr/>
          <p:nvPr/>
        </p:nvSpPr>
        <p:spPr>
          <a:xfrm>
            <a:off x="4254309" y="5973025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1"/>
          <p:cNvSpPr txBox="1"/>
          <p:nvPr/>
        </p:nvSpPr>
        <p:spPr>
          <a:xfrm>
            <a:off x="4327187" y="6026701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1"/>
          <p:cNvSpPr/>
          <p:nvPr/>
        </p:nvSpPr>
        <p:spPr>
          <a:xfrm>
            <a:off x="5765066" y="2594575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1"/>
          <p:cNvSpPr txBox="1"/>
          <p:nvPr/>
        </p:nvSpPr>
        <p:spPr>
          <a:xfrm flipH="1">
            <a:off x="5860108" y="2672425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1"/>
          <p:cNvSpPr/>
          <p:nvPr/>
        </p:nvSpPr>
        <p:spPr>
          <a:xfrm>
            <a:off x="5653249" y="4517361"/>
            <a:ext cx="5073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1"/>
          <p:cNvSpPr txBox="1"/>
          <p:nvPr/>
        </p:nvSpPr>
        <p:spPr>
          <a:xfrm flipH="1">
            <a:off x="5759437" y="4587981"/>
            <a:ext cx="5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５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5" name="Google Shape;2185;p1"/>
          <p:cNvCxnSpPr/>
          <p:nvPr/>
        </p:nvCxnSpPr>
        <p:spPr>
          <a:xfrm rot="10800000" flipH="1">
            <a:off x="4908679" y="2915796"/>
            <a:ext cx="882600" cy="13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6" name="Google Shape;2186;p1"/>
          <p:cNvCxnSpPr>
            <a:stCxn id="2179" idx="3"/>
          </p:cNvCxnSpPr>
          <p:nvPr/>
        </p:nvCxnSpPr>
        <p:spPr>
          <a:xfrm rot="10800000" flipH="1">
            <a:off x="5046309" y="4957225"/>
            <a:ext cx="701700" cy="126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7" name="Google Shape;2187;p1"/>
          <p:cNvSpPr/>
          <p:nvPr/>
        </p:nvSpPr>
        <p:spPr>
          <a:xfrm>
            <a:off x="1189727" y="5305705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1"/>
          <p:cNvSpPr txBox="1"/>
          <p:nvPr/>
        </p:nvSpPr>
        <p:spPr>
          <a:xfrm flipH="1">
            <a:off x="1251124" y="5362844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9" name="Google Shape;2189;p1"/>
          <p:cNvCxnSpPr/>
          <p:nvPr/>
        </p:nvCxnSpPr>
        <p:spPr>
          <a:xfrm>
            <a:off x="1628777" y="5732177"/>
            <a:ext cx="1024200" cy="47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0" name="Google Shape;2190;p1"/>
          <p:cNvSpPr/>
          <p:nvPr/>
        </p:nvSpPr>
        <p:spPr>
          <a:xfrm>
            <a:off x="11123464" y="4623636"/>
            <a:ext cx="5073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1"/>
          <p:cNvSpPr txBox="1"/>
          <p:nvPr/>
        </p:nvSpPr>
        <p:spPr>
          <a:xfrm flipH="1">
            <a:off x="11229652" y="4694256"/>
            <a:ext cx="5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2" name="Google Shape;2192;p1"/>
          <p:cNvCxnSpPr>
            <a:stCxn id="2169" idx="3"/>
          </p:cNvCxnSpPr>
          <p:nvPr/>
        </p:nvCxnSpPr>
        <p:spPr>
          <a:xfrm rot="10800000" flipH="1">
            <a:off x="10089871" y="5063514"/>
            <a:ext cx="1128300" cy="123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3" name="Google Shape;2193;p1"/>
          <p:cNvSpPr/>
          <p:nvPr/>
        </p:nvSpPr>
        <p:spPr>
          <a:xfrm>
            <a:off x="6659942" y="5411980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1"/>
          <p:cNvSpPr txBox="1"/>
          <p:nvPr/>
        </p:nvSpPr>
        <p:spPr>
          <a:xfrm flipH="1">
            <a:off x="6721339" y="5469119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5" name="Google Shape;2195;p1"/>
          <p:cNvCxnSpPr/>
          <p:nvPr/>
        </p:nvCxnSpPr>
        <p:spPr>
          <a:xfrm>
            <a:off x="7098992" y="5838452"/>
            <a:ext cx="1024200" cy="47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6" name="Google Shape;2196;p1"/>
          <p:cNvCxnSpPr/>
          <p:nvPr/>
        </p:nvCxnSpPr>
        <p:spPr>
          <a:xfrm>
            <a:off x="1902168" y="1648189"/>
            <a:ext cx="812100" cy="20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7" name="Google Shape;2197;p1"/>
          <p:cNvSpPr/>
          <p:nvPr/>
        </p:nvSpPr>
        <p:spPr>
          <a:xfrm>
            <a:off x="1468207" y="1430957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1"/>
          <p:cNvSpPr txBox="1"/>
          <p:nvPr/>
        </p:nvSpPr>
        <p:spPr>
          <a:xfrm>
            <a:off x="1497982" y="1518567"/>
            <a:ext cx="646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"/>
          <p:cNvSpPr txBox="1"/>
          <p:nvPr/>
        </p:nvSpPr>
        <p:spPr>
          <a:xfrm rot="1615" flipH="1">
            <a:off x="4244486" y="2773835"/>
            <a:ext cx="856161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endParaRPr lang="en-US" altLang="ja-JP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1"/>
          <p:cNvSpPr txBox="1"/>
          <p:nvPr/>
        </p:nvSpPr>
        <p:spPr>
          <a:xfrm>
            <a:off x="4214844" y="3699557"/>
            <a:ext cx="723691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1"/>
          <p:cNvSpPr txBox="1"/>
          <p:nvPr/>
        </p:nvSpPr>
        <p:spPr>
          <a:xfrm>
            <a:off x="2739649" y="4913225"/>
            <a:ext cx="849205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2177;p1" descr="リサイクル">
            <a:extLst>
              <a:ext uri="{FF2B5EF4-FFF2-40B4-BE49-F238E27FC236}">
                <a16:creationId xmlns:a16="http://schemas.microsoft.com/office/drawing/2014/main" xmlns="" id="{F9AB7730-A853-4A1D-9CB4-745BA1B750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7552" y="1652620"/>
            <a:ext cx="683596" cy="6835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2199;p1">
            <a:extLst>
              <a:ext uri="{FF2B5EF4-FFF2-40B4-BE49-F238E27FC236}">
                <a16:creationId xmlns:a16="http://schemas.microsoft.com/office/drawing/2014/main" xmlns="" id="{D0BFB36A-9BA7-4C34-89F8-7B020CA071E5}"/>
              </a:ext>
            </a:extLst>
          </p:cNvPr>
          <p:cNvCxnSpPr/>
          <p:nvPr/>
        </p:nvCxnSpPr>
        <p:spPr>
          <a:xfrm rot="10800000" flipH="1">
            <a:off x="4708448" y="1535118"/>
            <a:ext cx="1398900" cy="29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2200;p1">
            <a:extLst>
              <a:ext uri="{FF2B5EF4-FFF2-40B4-BE49-F238E27FC236}">
                <a16:creationId xmlns:a16="http://schemas.microsoft.com/office/drawing/2014/main" xmlns="" id="{776D015F-07E1-49BF-895A-3EC625CE9724}"/>
              </a:ext>
            </a:extLst>
          </p:cNvPr>
          <p:cNvSpPr/>
          <p:nvPr/>
        </p:nvSpPr>
        <p:spPr>
          <a:xfrm>
            <a:off x="6110908" y="1361690"/>
            <a:ext cx="426600" cy="4083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01;p1">
            <a:extLst>
              <a:ext uri="{FF2B5EF4-FFF2-40B4-BE49-F238E27FC236}">
                <a16:creationId xmlns:a16="http://schemas.microsoft.com/office/drawing/2014/main" xmlns="" id="{72A66AF2-B8ED-4162-8E3A-6369AADF9B9A}"/>
              </a:ext>
            </a:extLst>
          </p:cNvPr>
          <p:cNvSpPr txBox="1"/>
          <p:nvPr/>
        </p:nvSpPr>
        <p:spPr>
          <a:xfrm flipH="1">
            <a:off x="6070558" y="1381179"/>
            <a:ext cx="5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54;p1">
            <a:extLst>
              <a:ext uri="{FF2B5EF4-FFF2-40B4-BE49-F238E27FC236}">
                <a16:creationId xmlns:a16="http://schemas.microsoft.com/office/drawing/2014/main" xmlns="" id="{498C50B1-7F90-4443-8DAC-527725E28A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5832" y="1285476"/>
            <a:ext cx="2613663" cy="45185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57;p1">
            <a:extLst>
              <a:ext uri="{FF2B5EF4-FFF2-40B4-BE49-F238E27FC236}">
                <a16:creationId xmlns:a16="http://schemas.microsoft.com/office/drawing/2014/main" xmlns="" id="{128DB5F3-1934-4FC3-966D-8819E4A1A5D0}"/>
              </a:ext>
            </a:extLst>
          </p:cNvPr>
          <p:cNvSpPr txBox="1">
            <a:spLocks/>
          </p:cNvSpPr>
          <p:nvPr/>
        </p:nvSpPr>
        <p:spPr>
          <a:xfrm>
            <a:off x="1121021" y="949293"/>
            <a:ext cx="3258900" cy="5190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ja-JP" alt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lang="ja-JP" altLang="en-US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Google Shape;2158;p1">
            <a:extLst>
              <a:ext uri="{FF2B5EF4-FFF2-40B4-BE49-F238E27FC236}">
                <a16:creationId xmlns:a16="http://schemas.microsoft.com/office/drawing/2014/main" xmlns="" id="{BB36617C-A111-4E8E-8DF7-2CA7E0570DA9}"/>
              </a:ext>
            </a:extLst>
          </p:cNvPr>
          <p:cNvSpPr txBox="1"/>
          <p:nvPr/>
        </p:nvSpPr>
        <p:spPr>
          <a:xfrm>
            <a:off x="1605832" y="1680317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〇〇年〇月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59;p1">
            <a:extLst>
              <a:ext uri="{FF2B5EF4-FFF2-40B4-BE49-F238E27FC236}">
                <a16:creationId xmlns:a16="http://schemas.microsoft.com/office/drawing/2014/main" xmlns="" id="{602B2F7C-5785-4AEA-953E-FF5026359CAD}"/>
              </a:ext>
            </a:extLst>
          </p:cNvPr>
          <p:cNvSpPr/>
          <p:nvPr/>
        </p:nvSpPr>
        <p:spPr>
          <a:xfrm>
            <a:off x="3045992" y="3129769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60;p1">
            <a:extLst>
              <a:ext uri="{FF2B5EF4-FFF2-40B4-BE49-F238E27FC236}">
                <a16:creationId xmlns:a16="http://schemas.microsoft.com/office/drawing/2014/main" xmlns="" id="{B6C27357-D92E-476D-BEE7-4BBAB0197FBD}"/>
              </a:ext>
            </a:extLst>
          </p:cNvPr>
          <p:cNvSpPr/>
          <p:nvPr/>
        </p:nvSpPr>
        <p:spPr>
          <a:xfrm>
            <a:off x="1605832" y="219366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61;p1">
            <a:extLst>
              <a:ext uri="{FF2B5EF4-FFF2-40B4-BE49-F238E27FC236}">
                <a16:creationId xmlns:a16="http://schemas.microsoft.com/office/drawing/2014/main" xmlns="" id="{BD0F193B-0179-4C67-A283-D85756665395}"/>
              </a:ext>
            </a:extLst>
          </p:cNvPr>
          <p:cNvSpPr/>
          <p:nvPr/>
        </p:nvSpPr>
        <p:spPr>
          <a:xfrm>
            <a:off x="3045992" y="435390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62;p1">
            <a:extLst>
              <a:ext uri="{FF2B5EF4-FFF2-40B4-BE49-F238E27FC236}">
                <a16:creationId xmlns:a16="http://schemas.microsoft.com/office/drawing/2014/main" xmlns="" id="{5FC15FEF-CE5A-420C-8399-A36F754030EF}"/>
              </a:ext>
            </a:extLst>
          </p:cNvPr>
          <p:cNvSpPr/>
          <p:nvPr/>
        </p:nvSpPr>
        <p:spPr>
          <a:xfrm>
            <a:off x="3045992" y="219366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163;p1">
            <a:extLst>
              <a:ext uri="{FF2B5EF4-FFF2-40B4-BE49-F238E27FC236}">
                <a16:creationId xmlns:a16="http://schemas.microsoft.com/office/drawing/2014/main" xmlns="" id="{5ECD4967-8E59-4868-9973-16DEBC9B2996}"/>
              </a:ext>
            </a:extLst>
          </p:cNvPr>
          <p:cNvSpPr/>
          <p:nvPr/>
        </p:nvSpPr>
        <p:spPr>
          <a:xfrm>
            <a:off x="1605832" y="3129769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64;p1">
            <a:extLst>
              <a:ext uri="{FF2B5EF4-FFF2-40B4-BE49-F238E27FC236}">
                <a16:creationId xmlns:a16="http://schemas.microsoft.com/office/drawing/2014/main" xmlns="" id="{F6C71DEE-52BC-4182-AC29-6BEB73B82DE5}"/>
              </a:ext>
            </a:extLst>
          </p:cNvPr>
          <p:cNvSpPr/>
          <p:nvPr/>
        </p:nvSpPr>
        <p:spPr>
          <a:xfrm>
            <a:off x="1605832" y="435390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65;p1">
            <a:extLst>
              <a:ext uri="{FF2B5EF4-FFF2-40B4-BE49-F238E27FC236}">
                <a16:creationId xmlns:a16="http://schemas.microsoft.com/office/drawing/2014/main" xmlns="" id="{AFB5B165-6B3A-4882-AA7C-EF811A474B97}"/>
              </a:ext>
            </a:extLst>
          </p:cNvPr>
          <p:cNvSpPr txBox="1"/>
          <p:nvPr/>
        </p:nvSpPr>
        <p:spPr>
          <a:xfrm>
            <a:off x="1749849" y="2337681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66;p1">
            <a:extLst>
              <a:ext uri="{FF2B5EF4-FFF2-40B4-BE49-F238E27FC236}">
                <a16:creationId xmlns:a16="http://schemas.microsoft.com/office/drawing/2014/main" xmlns="" id="{3902772F-973B-4C5E-AFAE-BE2990259EF6}"/>
              </a:ext>
            </a:extLst>
          </p:cNvPr>
          <p:cNvSpPr txBox="1"/>
          <p:nvPr/>
        </p:nvSpPr>
        <p:spPr>
          <a:xfrm>
            <a:off x="1677841" y="3273785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167;p1">
            <a:extLst>
              <a:ext uri="{FF2B5EF4-FFF2-40B4-BE49-F238E27FC236}">
                <a16:creationId xmlns:a16="http://schemas.microsoft.com/office/drawing/2014/main" xmlns="" id="{53D90160-CED4-40FE-B6FA-53CA1575FD16}"/>
              </a:ext>
            </a:extLst>
          </p:cNvPr>
          <p:cNvSpPr txBox="1"/>
          <p:nvPr/>
        </p:nvSpPr>
        <p:spPr>
          <a:xfrm>
            <a:off x="3190009" y="4497921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70;p1">
            <a:extLst>
              <a:ext uri="{FF2B5EF4-FFF2-40B4-BE49-F238E27FC236}">
                <a16:creationId xmlns:a16="http://schemas.microsoft.com/office/drawing/2014/main" xmlns="" id="{8F85D974-11D5-4379-B5D2-D3062C021373}"/>
              </a:ext>
            </a:extLst>
          </p:cNvPr>
          <p:cNvSpPr txBox="1"/>
          <p:nvPr/>
        </p:nvSpPr>
        <p:spPr>
          <a:xfrm>
            <a:off x="1605832" y="3921857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〇〇年×月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173;p1">
            <a:extLst>
              <a:ext uri="{FF2B5EF4-FFF2-40B4-BE49-F238E27FC236}">
                <a16:creationId xmlns:a16="http://schemas.microsoft.com/office/drawing/2014/main" xmlns="" id="{8F3E0B11-F473-4BBE-A677-0CF16115259F}"/>
              </a:ext>
            </a:extLst>
          </p:cNvPr>
          <p:cNvSpPr/>
          <p:nvPr/>
        </p:nvSpPr>
        <p:spPr>
          <a:xfrm>
            <a:off x="1565482" y="1109601"/>
            <a:ext cx="976472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もどる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79;p1">
            <a:extLst>
              <a:ext uri="{FF2B5EF4-FFF2-40B4-BE49-F238E27FC236}">
                <a16:creationId xmlns:a16="http://schemas.microsoft.com/office/drawing/2014/main" xmlns="" id="{6AD27A69-ABE0-45EB-87FB-A04D0A1D0813}"/>
              </a:ext>
            </a:extLst>
          </p:cNvPr>
          <p:cNvSpPr/>
          <p:nvPr/>
        </p:nvSpPr>
        <p:spPr>
          <a:xfrm>
            <a:off x="3207286" y="5477434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180;p1">
            <a:extLst>
              <a:ext uri="{FF2B5EF4-FFF2-40B4-BE49-F238E27FC236}">
                <a16:creationId xmlns:a16="http://schemas.microsoft.com/office/drawing/2014/main" xmlns="" id="{6E0F4795-3D24-461C-AB13-99ECDB0C36D7}"/>
              </a:ext>
            </a:extLst>
          </p:cNvPr>
          <p:cNvSpPr txBox="1"/>
          <p:nvPr/>
        </p:nvSpPr>
        <p:spPr>
          <a:xfrm>
            <a:off x="3280164" y="5531110"/>
            <a:ext cx="64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削除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02;p1">
            <a:extLst>
              <a:ext uri="{FF2B5EF4-FFF2-40B4-BE49-F238E27FC236}">
                <a16:creationId xmlns:a16="http://schemas.microsoft.com/office/drawing/2014/main" xmlns="" id="{88FCF86E-F889-47F8-8B02-DEE33EEC35EB}"/>
              </a:ext>
            </a:extLst>
          </p:cNvPr>
          <p:cNvSpPr txBox="1"/>
          <p:nvPr/>
        </p:nvSpPr>
        <p:spPr>
          <a:xfrm rot="1615" flipH="1">
            <a:off x="3197463" y="2278244"/>
            <a:ext cx="856161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endParaRPr lang="en-US" altLang="ja-JP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203;p1">
            <a:extLst>
              <a:ext uri="{FF2B5EF4-FFF2-40B4-BE49-F238E27FC236}">
                <a16:creationId xmlns:a16="http://schemas.microsoft.com/office/drawing/2014/main" xmlns="" id="{EBA59A0F-E21D-4F6E-A7C6-295709A9EF2A}"/>
              </a:ext>
            </a:extLst>
          </p:cNvPr>
          <p:cNvSpPr txBox="1"/>
          <p:nvPr/>
        </p:nvSpPr>
        <p:spPr>
          <a:xfrm>
            <a:off x="3167821" y="3203966"/>
            <a:ext cx="723691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204;p1">
            <a:extLst>
              <a:ext uri="{FF2B5EF4-FFF2-40B4-BE49-F238E27FC236}">
                <a16:creationId xmlns:a16="http://schemas.microsoft.com/office/drawing/2014/main" xmlns="" id="{6C93E826-7F79-4EB5-AD60-DA0A1F20AAB0}"/>
              </a:ext>
            </a:extLst>
          </p:cNvPr>
          <p:cNvSpPr txBox="1"/>
          <p:nvPr/>
        </p:nvSpPr>
        <p:spPr>
          <a:xfrm>
            <a:off x="1692626" y="4417634"/>
            <a:ext cx="849205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5DB86AD7-2CB3-4DFD-8C0D-70CEBF1A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5773" y="799425"/>
            <a:ext cx="3380745" cy="5844678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xmlns="" id="{8AEBCBEE-00AB-405B-B364-C5B8C4C16B04}"/>
              </a:ext>
            </a:extLst>
          </p:cNvPr>
          <p:cNvSpPr/>
          <p:nvPr/>
        </p:nvSpPr>
        <p:spPr>
          <a:xfrm>
            <a:off x="7154570" y="4393747"/>
            <a:ext cx="1734794" cy="6777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78A79E5F-4A64-43F9-BBEA-BF0B92874045}"/>
              </a:ext>
            </a:extLst>
          </p:cNvPr>
          <p:cNvSpPr txBox="1"/>
          <p:nvPr/>
        </p:nvSpPr>
        <p:spPr>
          <a:xfrm flipH="1">
            <a:off x="7950263" y="1696697"/>
            <a:ext cx="19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削除</a:t>
            </a:r>
            <a:endParaRPr kumimoji="1" lang="ja-JP" altLang="en-US" sz="3200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5EBF152D-1BDA-4D4D-82B3-1826201DA56D}"/>
              </a:ext>
            </a:extLst>
          </p:cNvPr>
          <p:cNvSpPr/>
          <p:nvPr/>
        </p:nvSpPr>
        <p:spPr>
          <a:xfrm>
            <a:off x="8939492" y="4387769"/>
            <a:ext cx="1734794" cy="677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いいえ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58197D2C-0B58-4A45-8739-D6699E21862B}"/>
              </a:ext>
            </a:extLst>
          </p:cNvPr>
          <p:cNvSpPr txBox="1"/>
          <p:nvPr/>
        </p:nvSpPr>
        <p:spPr>
          <a:xfrm flipH="1">
            <a:off x="7577479" y="2750255"/>
            <a:ext cx="272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r>
              <a:rPr lang="ja-JP" altLang="en-US" sz="2800" dirty="0"/>
              <a:t>件の画像</a:t>
            </a:r>
            <a:r>
              <a:rPr kumimoji="1" lang="ja-JP" altLang="en-US" sz="2800" dirty="0"/>
              <a:t>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削除しますか？</a:t>
            </a:r>
          </a:p>
        </p:txBody>
      </p:sp>
      <p:sp>
        <p:nvSpPr>
          <p:cNvPr id="34" name="角丸四角形 5">
            <a:extLst>
              <a:ext uri="{FF2B5EF4-FFF2-40B4-BE49-F238E27FC236}">
                <a16:creationId xmlns:a16="http://schemas.microsoft.com/office/drawing/2014/main" xmlns="" id="{82F5DBE7-73A4-4F2C-A7C9-02288E095AB5}"/>
              </a:ext>
            </a:extLst>
          </p:cNvPr>
          <p:cNvSpPr/>
          <p:nvPr/>
        </p:nvSpPr>
        <p:spPr>
          <a:xfrm>
            <a:off x="7003768" y="783222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xmlns="" id="{5EA1FD7E-78EA-482A-84AA-310F6E560D6B}"/>
              </a:ext>
            </a:extLst>
          </p:cNvPr>
          <p:cNvSpPr/>
          <p:nvPr/>
        </p:nvSpPr>
        <p:spPr>
          <a:xfrm>
            <a:off x="1630073" y="2221456"/>
            <a:ext cx="178880" cy="193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xmlns="" id="{609A9E8C-4868-4641-B13B-64D366773C02}"/>
              </a:ext>
            </a:extLst>
          </p:cNvPr>
          <p:cNvSpPr/>
          <p:nvPr/>
        </p:nvSpPr>
        <p:spPr>
          <a:xfrm>
            <a:off x="3078381" y="3176966"/>
            <a:ext cx="178880" cy="193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xmlns="" id="{F753E5C6-362E-43DA-AE6B-FD3FE7F5393E}"/>
              </a:ext>
            </a:extLst>
          </p:cNvPr>
          <p:cNvSpPr/>
          <p:nvPr/>
        </p:nvSpPr>
        <p:spPr>
          <a:xfrm>
            <a:off x="1642498" y="4387993"/>
            <a:ext cx="178880" cy="193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グラフィックス 38" descr="チェックマーク">
            <a:extLst>
              <a:ext uri="{FF2B5EF4-FFF2-40B4-BE49-F238E27FC236}">
                <a16:creationId xmlns:a16="http://schemas.microsoft.com/office/drawing/2014/main" xmlns="" id="{20C094BF-682F-4D61-A825-1A370181F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59291" y="2235434"/>
            <a:ext cx="140766" cy="140766"/>
          </a:xfrm>
          <a:prstGeom prst="rect">
            <a:avLst/>
          </a:prstGeom>
        </p:spPr>
      </p:pic>
      <p:pic>
        <p:nvPicPr>
          <p:cNvPr id="40" name="グラフィックス 39" descr="チェックマーク">
            <a:extLst>
              <a:ext uri="{FF2B5EF4-FFF2-40B4-BE49-F238E27FC236}">
                <a16:creationId xmlns:a16="http://schemas.microsoft.com/office/drawing/2014/main" xmlns="" id="{979408BA-BD67-44DC-B68A-608A7E03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91352" y="3226796"/>
            <a:ext cx="140766" cy="140766"/>
          </a:xfrm>
          <a:prstGeom prst="rect">
            <a:avLst/>
          </a:prstGeom>
        </p:spPr>
      </p:pic>
      <p:pic>
        <p:nvPicPr>
          <p:cNvPr id="41" name="グラフィックス 40" descr="チェックマーク">
            <a:extLst>
              <a:ext uri="{FF2B5EF4-FFF2-40B4-BE49-F238E27FC236}">
                <a16:creationId xmlns:a16="http://schemas.microsoft.com/office/drawing/2014/main" xmlns="" id="{CCC02F93-4B0A-4ECF-8F8A-AB7E2102B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49130" y="4438455"/>
            <a:ext cx="140766" cy="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529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図 90">
            <a:extLst>
              <a:ext uri="{FF2B5EF4-FFF2-40B4-BE49-F238E27FC236}">
                <a16:creationId xmlns:a16="http://schemas.microsoft.com/office/drawing/2014/main" xmlns="" id="{6F09B9C4-F93F-4797-87CA-1921EC9C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729" y="1825405"/>
            <a:ext cx="2613663" cy="45185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コメント追加</a:t>
            </a:r>
            <a:endParaRPr kumimoji="1" lang="ja-JP" altLang="en-US" dirty="0"/>
          </a:p>
        </p:txBody>
      </p:sp>
      <p:sp>
        <p:nvSpPr>
          <p:cNvPr id="33" name="角丸四角形 5">
            <a:extLst>
              <a:ext uri="{FF2B5EF4-FFF2-40B4-BE49-F238E27FC236}">
                <a16:creationId xmlns:a16="http://schemas.microsoft.com/office/drawing/2014/main" xmlns="" id="{C32102CF-4375-4BDF-A62B-96100BBB04A7}"/>
              </a:ext>
            </a:extLst>
          </p:cNvPr>
          <p:cNvSpPr/>
          <p:nvPr/>
        </p:nvSpPr>
        <p:spPr>
          <a:xfrm>
            <a:off x="1569413" y="1795400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C5DD05EC-45F2-40A1-9FDF-4757D5FC3435}"/>
              </a:ext>
            </a:extLst>
          </p:cNvPr>
          <p:cNvSpPr/>
          <p:nvPr/>
        </p:nvSpPr>
        <p:spPr>
          <a:xfrm>
            <a:off x="1739505" y="3274243"/>
            <a:ext cx="2324109" cy="152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1B2E2CAF-8FF7-40E7-9E62-416FC3546B3C}"/>
              </a:ext>
            </a:extLst>
          </p:cNvPr>
          <p:cNvSpPr txBox="1"/>
          <p:nvPr/>
        </p:nvSpPr>
        <p:spPr>
          <a:xfrm>
            <a:off x="2342752" y="2743671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コメント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xmlns="" id="{A6510213-87C8-4556-B918-E61BC693A687}"/>
              </a:ext>
            </a:extLst>
          </p:cNvPr>
          <p:cNvSpPr/>
          <p:nvPr/>
        </p:nvSpPr>
        <p:spPr>
          <a:xfrm>
            <a:off x="1785437" y="1933841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xmlns="" id="{62485A95-7CB9-4358-8ED8-C763E4621143}"/>
              </a:ext>
            </a:extLst>
          </p:cNvPr>
          <p:cNvSpPr/>
          <p:nvPr/>
        </p:nvSpPr>
        <p:spPr>
          <a:xfrm>
            <a:off x="2483820" y="5693295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xmlns="" val="42672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入園式のイラスト（男の子）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536" y="2204864"/>
            <a:ext cx="2736304" cy="3600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カメラ機能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1852700" y="2068318"/>
            <a:ext cx="2803140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6" name="円/楕円 5"/>
          <p:cNvSpPr/>
          <p:nvPr/>
        </p:nvSpPr>
        <p:spPr>
          <a:xfrm>
            <a:off x="2964523" y="5841268"/>
            <a:ext cx="791400" cy="717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11625" y="13407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外部カメラ</a:t>
            </a:r>
          </a:p>
        </p:txBody>
      </p:sp>
      <p:sp>
        <p:nvSpPr>
          <p:cNvPr id="13" name="右矢印 12"/>
          <p:cNvSpPr/>
          <p:nvPr/>
        </p:nvSpPr>
        <p:spPr>
          <a:xfrm>
            <a:off x="5087888" y="3068960"/>
            <a:ext cx="2160240" cy="12241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91945" y="3501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撮影後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7536160" y="2068318"/>
            <a:ext cx="266429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68208" y="134076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作成するアプリ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8472264" y="6172774"/>
            <a:ext cx="8640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81146" y="6172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保存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B7BF8457-E1BB-4A09-B3CD-6F94D4C39095}"/>
              </a:ext>
            </a:extLst>
          </p:cNvPr>
          <p:cNvSpPr/>
          <p:nvPr/>
        </p:nvSpPr>
        <p:spPr>
          <a:xfrm>
            <a:off x="7780799" y="2106810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pic>
        <p:nvPicPr>
          <p:cNvPr id="17" name="Picture 2" descr="入園式のイラスト（男の子）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996" y="2641522"/>
            <a:ext cx="2530624" cy="342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8591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共有画面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4835757" y="1572989"/>
            <a:ext cx="2664296" cy="4464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15115" y="1193537"/>
            <a:ext cx="25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外部アプリ（</a:t>
            </a:r>
            <a:r>
              <a:rPr lang="en-US" altLang="ja-JP" dirty="0"/>
              <a:t>Twitter</a:t>
            </a:r>
            <a:r>
              <a:rPr lang="ja-JP" altLang="en-US" dirty="0"/>
              <a:t>の例）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123789" y="3373189"/>
            <a:ext cx="208823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11821" y="402126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選択した写真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51781" y="24370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コメントを入力</a:t>
            </a:r>
          </a:p>
        </p:txBody>
      </p:sp>
    </p:spTree>
    <p:extLst>
      <p:ext uri="{BB962C8B-B14F-4D97-AF65-F5344CB8AC3E}">
        <p14:creationId xmlns:p14="http://schemas.microsoft.com/office/powerpoint/2010/main" xmlns="" val="98714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図 82">
            <a:extLst>
              <a:ext uri="{FF2B5EF4-FFF2-40B4-BE49-F238E27FC236}">
                <a16:creationId xmlns:a16="http://schemas.microsoft.com/office/drawing/2014/main" xmlns="" id="{E31F82AD-83A3-4B01-B2A3-AA9E0FCD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968" y="1898173"/>
            <a:ext cx="2446078" cy="4228812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xmlns="" id="{A93D1076-28B5-4C5F-A9B3-6D599D32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482" y="1883152"/>
            <a:ext cx="2446078" cy="42288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05543" y="-155680"/>
            <a:ext cx="10515600" cy="1325563"/>
          </a:xfrm>
        </p:spPr>
        <p:txBody>
          <a:bodyPr/>
          <a:lstStyle/>
          <a:p>
            <a:r>
              <a:rPr lang="ja-JP" altLang="en-US" dirty="0"/>
              <a:t>子育て窓口トップ・回答表示画面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43731" y="315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94762" y="2860148"/>
            <a:ext cx="250146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225353" y="4748623"/>
            <a:ext cx="2124028" cy="117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225353" y="3503573"/>
            <a:ext cx="2124028" cy="117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2838" y="231155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子育て窓口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9F4E844F-4AA1-4B2C-87FB-38D4D253AC47}"/>
              </a:ext>
            </a:extLst>
          </p:cNvPr>
          <p:cNvSpPr/>
          <p:nvPr/>
        </p:nvSpPr>
        <p:spPr>
          <a:xfrm>
            <a:off x="1325976" y="1768413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xmlns="" id="{4712973C-77F8-4422-8F7A-E1EA3C7EFD7D}"/>
              </a:ext>
            </a:extLst>
          </p:cNvPr>
          <p:cNvCxnSpPr/>
          <p:nvPr/>
        </p:nvCxnSpPr>
        <p:spPr>
          <a:xfrm>
            <a:off x="3171337" y="28601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拡大鏡">
            <a:extLst>
              <a:ext uri="{FF2B5EF4-FFF2-40B4-BE49-F238E27FC236}">
                <a16:creationId xmlns:a16="http://schemas.microsoft.com/office/drawing/2014/main" xmlns="" id="{E0E267EF-6367-48E3-80A8-6F81E82A7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71338" y="2855765"/>
            <a:ext cx="440804" cy="44080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FB01A455-222C-4BD4-92EB-AC08B749B468}"/>
              </a:ext>
            </a:extLst>
          </p:cNvPr>
          <p:cNvSpPr/>
          <p:nvPr/>
        </p:nvSpPr>
        <p:spPr>
          <a:xfrm>
            <a:off x="3392052" y="3503573"/>
            <a:ext cx="370522" cy="2244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xmlns="" id="{535EA9E6-57E6-405A-B78B-490753C5CFA9}"/>
              </a:ext>
            </a:extLst>
          </p:cNvPr>
          <p:cNvSpPr/>
          <p:nvPr/>
        </p:nvSpPr>
        <p:spPr>
          <a:xfrm>
            <a:off x="3404666" y="3596790"/>
            <a:ext cx="329513" cy="56702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xmlns="" id="{C50CF7EB-DFDF-4192-AE5D-283B3DDF90E3}"/>
              </a:ext>
            </a:extLst>
          </p:cNvPr>
          <p:cNvSpPr/>
          <p:nvPr/>
        </p:nvSpPr>
        <p:spPr>
          <a:xfrm>
            <a:off x="2700040" y="1768507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5425AAD9-F156-4A8B-934A-FAD22CEBFB6D}"/>
              </a:ext>
            </a:extLst>
          </p:cNvPr>
          <p:cNvSpPr txBox="1"/>
          <p:nvPr/>
        </p:nvSpPr>
        <p:spPr>
          <a:xfrm flipH="1">
            <a:off x="1239619" y="3538173"/>
            <a:ext cx="210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A</a:t>
            </a:r>
          </a:p>
          <a:p>
            <a:r>
              <a:rPr lang="ja-JP" altLang="en-US" dirty="0"/>
              <a:t>子供が昨日から腹痛をうったえています。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3063B86C-5B0D-4FC5-A904-B7A33530D95E}"/>
              </a:ext>
            </a:extLst>
          </p:cNvPr>
          <p:cNvSpPr txBox="1"/>
          <p:nvPr/>
        </p:nvSpPr>
        <p:spPr>
          <a:xfrm flipH="1">
            <a:off x="1172621" y="4739323"/>
            <a:ext cx="2078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B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歳児におすすめのおやつはありますか？</a:t>
            </a:r>
          </a:p>
          <a:p>
            <a:endParaRPr kumimoji="1" lang="ja-JP" altLang="en-US" dirty="0"/>
          </a:p>
        </p:txBody>
      </p:sp>
      <p:sp>
        <p:nvSpPr>
          <p:cNvPr id="45" name="角丸四角形 5">
            <a:extLst>
              <a:ext uri="{FF2B5EF4-FFF2-40B4-BE49-F238E27FC236}">
                <a16:creationId xmlns:a16="http://schemas.microsoft.com/office/drawing/2014/main" xmlns="" id="{77E3ED14-228B-49F3-8FDC-115852BF39FB}"/>
              </a:ext>
            </a:extLst>
          </p:cNvPr>
          <p:cNvSpPr/>
          <p:nvPr/>
        </p:nvSpPr>
        <p:spPr>
          <a:xfrm>
            <a:off x="1148294" y="1690688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056A26CE-F008-417E-BE43-4E295FC83A33}"/>
              </a:ext>
            </a:extLst>
          </p:cNvPr>
          <p:cNvSpPr txBox="1"/>
          <p:nvPr/>
        </p:nvSpPr>
        <p:spPr>
          <a:xfrm>
            <a:off x="8614581" y="315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57F5E560-DC23-4FDC-A24A-10D0F9C63454}"/>
              </a:ext>
            </a:extLst>
          </p:cNvPr>
          <p:cNvSpPr/>
          <p:nvPr/>
        </p:nvSpPr>
        <p:spPr>
          <a:xfrm>
            <a:off x="7796203" y="4221437"/>
            <a:ext cx="2124028" cy="117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89A4E772-CE9D-45B6-8EFC-CC9BB60A0E37}"/>
              </a:ext>
            </a:extLst>
          </p:cNvPr>
          <p:cNvSpPr/>
          <p:nvPr/>
        </p:nvSpPr>
        <p:spPr>
          <a:xfrm>
            <a:off x="7887528" y="2808261"/>
            <a:ext cx="2417501" cy="966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2F573219-4662-41BB-B682-2506E3F55051}"/>
              </a:ext>
            </a:extLst>
          </p:cNvPr>
          <p:cNvSpPr txBox="1"/>
          <p:nvPr/>
        </p:nvSpPr>
        <p:spPr>
          <a:xfrm>
            <a:off x="8143688" y="231155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子育て窓口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xmlns="" id="{7E300F11-A018-4024-8AB6-953EBCF68F5F}"/>
              </a:ext>
            </a:extLst>
          </p:cNvPr>
          <p:cNvSpPr/>
          <p:nvPr/>
        </p:nvSpPr>
        <p:spPr>
          <a:xfrm>
            <a:off x="7896826" y="1768413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xmlns="" id="{89064874-9E95-4CF2-BEBB-AB3B49670145}"/>
              </a:ext>
            </a:extLst>
          </p:cNvPr>
          <p:cNvSpPr/>
          <p:nvPr/>
        </p:nvSpPr>
        <p:spPr>
          <a:xfrm>
            <a:off x="9934506" y="3814235"/>
            <a:ext cx="370522" cy="2244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xmlns="" id="{EE80E845-568E-49E0-93CF-907B2226D1C7}"/>
              </a:ext>
            </a:extLst>
          </p:cNvPr>
          <p:cNvSpPr/>
          <p:nvPr/>
        </p:nvSpPr>
        <p:spPr>
          <a:xfrm>
            <a:off x="9955010" y="3880303"/>
            <a:ext cx="329513" cy="56702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xmlns="" id="{2E9F69EB-5BE7-4370-A463-80A48F0544CB}"/>
              </a:ext>
            </a:extLst>
          </p:cNvPr>
          <p:cNvSpPr/>
          <p:nvPr/>
        </p:nvSpPr>
        <p:spPr>
          <a:xfrm>
            <a:off x="9270890" y="1768507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C73A1822-85ED-4EE1-B61E-9A97F0F63B24}"/>
              </a:ext>
            </a:extLst>
          </p:cNvPr>
          <p:cNvSpPr txBox="1"/>
          <p:nvPr/>
        </p:nvSpPr>
        <p:spPr>
          <a:xfrm flipH="1">
            <a:off x="7887527" y="2824199"/>
            <a:ext cx="241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A</a:t>
            </a:r>
          </a:p>
          <a:p>
            <a:r>
              <a:rPr lang="ja-JP" altLang="en-US" dirty="0"/>
              <a:t>子供が昨日から腹痛をうったえています。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ED865520-66D6-435F-BEBD-4CB4524AB1F6}"/>
              </a:ext>
            </a:extLst>
          </p:cNvPr>
          <p:cNvSpPr txBox="1"/>
          <p:nvPr/>
        </p:nvSpPr>
        <p:spPr>
          <a:xfrm flipH="1">
            <a:off x="7841921" y="4221437"/>
            <a:ext cx="205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◇◇薬なら安全に治りますよ。</a:t>
            </a:r>
          </a:p>
          <a:p>
            <a:endParaRPr kumimoji="1" lang="ja-JP" altLang="en-US" dirty="0"/>
          </a:p>
        </p:txBody>
      </p:sp>
      <p:sp>
        <p:nvSpPr>
          <p:cNvPr id="61" name="角丸四角形 5">
            <a:extLst>
              <a:ext uri="{FF2B5EF4-FFF2-40B4-BE49-F238E27FC236}">
                <a16:creationId xmlns:a16="http://schemas.microsoft.com/office/drawing/2014/main" xmlns="" id="{FE429735-FEDE-46E7-B9AE-F7342C864AE3}"/>
              </a:ext>
            </a:extLst>
          </p:cNvPr>
          <p:cNvSpPr/>
          <p:nvPr/>
        </p:nvSpPr>
        <p:spPr>
          <a:xfrm>
            <a:off x="7719144" y="1690688"/>
            <a:ext cx="2664296" cy="4626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429195D4-B0A5-4FC8-90BD-7EADD0F2B788}"/>
              </a:ext>
            </a:extLst>
          </p:cNvPr>
          <p:cNvSpPr txBox="1"/>
          <p:nvPr/>
        </p:nvSpPr>
        <p:spPr>
          <a:xfrm flipH="1">
            <a:off x="7841922" y="3809356"/>
            <a:ext cx="89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/>
              <a:t>回答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B2AE8AF0-37E9-4002-8FF9-536566A26F97}"/>
              </a:ext>
            </a:extLst>
          </p:cNvPr>
          <p:cNvSpPr txBox="1"/>
          <p:nvPr/>
        </p:nvSpPr>
        <p:spPr>
          <a:xfrm flipH="1">
            <a:off x="7813990" y="5470718"/>
            <a:ext cx="20783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C</a:t>
            </a:r>
          </a:p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xmlns="" id="{0A5495FF-5694-4EF0-A402-1772EABC1095}"/>
              </a:ext>
            </a:extLst>
          </p:cNvPr>
          <p:cNvGrpSpPr/>
          <p:nvPr/>
        </p:nvGrpSpPr>
        <p:grpSpPr>
          <a:xfrm>
            <a:off x="3437128" y="1747815"/>
            <a:ext cx="1776698" cy="523220"/>
            <a:chOff x="3691168" y="2808499"/>
            <a:chExt cx="1776698" cy="52322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xmlns="" id="{AC9E51D7-3715-4529-9FEB-2B5199E54C01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xmlns="" id="{F3EB21E5-5723-4997-8DAF-F1B6D995CB89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xmlns="" id="{1B11760B-7C82-419F-8009-2E99F964D8C7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CC586D6B-1C93-4185-9576-679B8CEB5120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xmlns="" id="{CEACFA97-EC42-410D-BADA-7BCCDA8FAC36}"/>
              </a:ext>
            </a:extLst>
          </p:cNvPr>
          <p:cNvGrpSpPr/>
          <p:nvPr/>
        </p:nvGrpSpPr>
        <p:grpSpPr>
          <a:xfrm>
            <a:off x="3714137" y="2822273"/>
            <a:ext cx="1495041" cy="523220"/>
            <a:chOff x="3966881" y="4209466"/>
            <a:chExt cx="1495041" cy="523220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xmlns="" id="{7922C73E-0A31-4E60-98DC-085E1A300DB0}"/>
                </a:ext>
              </a:extLst>
            </p:cNvPr>
            <p:cNvCxnSpPr>
              <a:cxnSpLocks/>
            </p:cNvCxnSpPr>
            <p:nvPr/>
          </p:nvCxnSpPr>
          <p:spPr>
            <a:xfrm>
              <a:off x="3966881" y="4479593"/>
              <a:ext cx="104912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xmlns="" id="{B2AEBC40-6FD6-4CC2-A90F-8F9BC187224E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xmlns="" id="{425BF2D9-1CFF-4F2E-BA20-3648FBEDFC87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468E0F0E-86C2-4F2B-ADE4-BB4535A104EA}"/>
              </a:ext>
            </a:extLst>
          </p:cNvPr>
          <p:cNvGrpSpPr/>
          <p:nvPr/>
        </p:nvGrpSpPr>
        <p:grpSpPr>
          <a:xfrm>
            <a:off x="2022413" y="1083689"/>
            <a:ext cx="564822" cy="814484"/>
            <a:chOff x="4906062" y="1800202"/>
            <a:chExt cx="564822" cy="814484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xmlns="" id="{6040297E-2385-463B-B357-AC458DE9E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xmlns="" id="{A11527A6-7AE3-48F0-A97C-C03D49775C21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xmlns="" id="{DC3F9CC2-4362-410B-8D58-D8F9D6542915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xmlns="" id="{7EE57DD4-E661-4E90-A99E-CDD48F9E26AA}"/>
              </a:ext>
            </a:extLst>
          </p:cNvPr>
          <p:cNvGrpSpPr/>
          <p:nvPr/>
        </p:nvGrpSpPr>
        <p:grpSpPr>
          <a:xfrm>
            <a:off x="3171337" y="4238463"/>
            <a:ext cx="2037841" cy="523220"/>
            <a:chOff x="3424081" y="4209466"/>
            <a:chExt cx="2037841" cy="523220"/>
          </a:xfrm>
        </p:grpSpPr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xmlns="" id="{7FDDC826-F6E7-4771-94BE-BA9436AB5E33}"/>
                </a:ext>
              </a:extLst>
            </p:cNvPr>
            <p:cNvCxnSpPr>
              <a:cxnSpLocks/>
            </p:cNvCxnSpPr>
            <p:nvPr/>
          </p:nvCxnSpPr>
          <p:spPr>
            <a:xfrm>
              <a:off x="3424081" y="4471076"/>
              <a:ext cx="1591922" cy="851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xmlns="" id="{A18FBB13-F649-49D3-8614-CAC41234A838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xmlns="" id="{E41EF11A-A8EB-4AEF-9ADC-3DDFA9959CA7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4</a:t>
              </a:r>
              <a:endParaRPr kumimoji="1" lang="ja-JP" altLang="en-US" dirty="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xmlns="" id="{A99C15BB-C0C2-4D20-86C7-E2584D87830A}"/>
              </a:ext>
            </a:extLst>
          </p:cNvPr>
          <p:cNvGrpSpPr/>
          <p:nvPr/>
        </p:nvGrpSpPr>
        <p:grpSpPr>
          <a:xfrm>
            <a:off x="10054854" y="1752994"/>
            <a:ext cx="1776698" cy="523220"/>
            <a:chOff x="3691168" y="2808499"/>
            <a:chExt cx="1776698" cy="523220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xmlns="" id="{9F6BC92D-FE7C-4D72-9184-D7720D4BC947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xmlns="" id="{501001D6-F672-4A10-8BA7-4DFE093D154A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xmlns="" id="{E6C2A4A5-2043-4044-BA81-5C5D2B1E0453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xmlns="" id="{F67D7E6C-AC0F-48A4-8B04-11D3EFC05472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xmlns="" id="{ACE352F8-430A-4150-9BC0-A491C8EBB35B}"/>
              </a:ext>
            </a:extLst>
          </p:cNvPr>
          <p:cNvGrpSpPr/>
          <p:nvPr/>
        </p:nvGrpSpPr>
        <p:grpSpPr>
          <a:xfrm>
            <a:off x="10331863" y="2827452"/>
            <a:ext cx="1495041" cy="523220"/>
            <a:chOff x="3966881" y="4209466"/>
            <a:chExt cx="1495041" cy="523220"/>
          </a:xfrm>
        </p:grpSpPr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xmlns="" id="{7FD4AEE4-A82B-4013-9BE3-D542FDEC8365}"/>
                </a:ext>
              </a:extLst>
            </p:cNvPr>
            <p:cNvCxnSpPr>
              <a:cxnSpLocks/>
            </p:cNvCxnSpPr>
            <p:nvPr/>
          </p:nvCxnSpPr>
          <p:spPr>
            <a:xfrm>
              <a:off x="3966881" y="4479593"/>
              <a:ext cx="104912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xmlns="" id="{DAA6046D-96D3-4ADF-82C0-6E9D2A9E8F39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xmlns="" id="{7D57836A-C8BD-4D70-A3FA-C05E207ADA8C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xmlns="" id="{A61223C8-3D47-4ACC-B81C-47E5E1BF75B8}"/>
              </a:ext>
            </a:extLst>
          </p:cNvPr>
          <p:cNvGrpSpPr/>
          <p:nvPr/>
        </p:nvGrpSpPr>
        <p:grpSpPr>
          <a:xfrm>
            <a:off x="8640139" y="1088868"/>
            <a:ext cx="564822" cy="814484"/>
            <a:chOff x="4906062" y="1800202"/>
            <a:chExt cx="564822" cy="814484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xmlns="" id="{A154D99B-9AA9-481F-8D12-7AAFE99B5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xmlns="" id="{49184B36-7F88-4422-9BE6-114E6309405A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xmlns="" id="{B5D93C7C-FD66-4B26-8BA4-E40C32FF776F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xmlns="" id="{76278278-4D17-4160-95AE-71E8CABCA892}"/>
              </a:ext>
            </a:extLst>
          </p:cNvPr>
          <p:cNvGrpSpPr/>
          <p:nvPr/>
        </p:nvGrpSpPr>
        <p:grpSpPr>
          <a:xfrm>
            <a:off x="9789063" y="4243642"/>
            <a:ext cx="2037841" cy="523220"/>
            <a:chOff x="3424081" y="4209466"/>
            <a:chExt cx="2037841" cy="523220"/>
          </a:xfrm>
        </p:grpSpPr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xmlns="" id="{D79E6506-A14A-46A2-90CA-7AF0825E65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081" y="4471076"/>
              <a:ext cx="1591922" cy="851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xmlns="" id="{8398B888-B192-4B86-8CB3-8C85622CAE87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xmlns="" id="{EFBF67B9-B977-4CBA-8B1C-E8C480C82827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4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7824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図 76">
            <a:extLst>
              <a:ext uri="{FF2B5EF4-FFF2-40B4-BE49-F238E27FC236}">
                <a16:creationId xmlns:a16="http://schemas.microsoft.com/office/drawing/2014/main" xmlns="" id="{1DD9F7AB-AC91-4F68-A8B2-C532BE9A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075" y="1929530"/>
            <a:ext cx="2446078" cy="4228812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xmlns="" id="{5A9A9046-CA5A-4761-9D24-43962BEA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4198" y="1793043"/>
            <a:ext cx="2446078" cy="4228812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48F4D1F1-582D-4A20-ACA2-14386260D936}"/>
              </a:ext>
            </a:extLst>
          </p:cNvPr>
          <p:cNvSpPr/>
          <p:nvPr/>
        </p:nvSpPr>
        <p:spPr>
          <a:xfrm>
            <a:off x="7631468" y="1909767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23196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投稿画面・投稿完了</a:t>
            </a:r>
          </a:p>
        </p:txBody>
      </p:sp>
      <p:sp>
        <p:nvSpPr>
          <p:cNvPr id="24" name="角丸四角形 5">
            <a:extLst>
              <a:ext uri="{FF2B5EF4-FFF2-40B4-BE49-F238E27FC236}">
                <a16:creationId xmlns:a16="http://schemas.microsoft.com/office/drawing/2014/main" xmlns="" id="{9F48E7B3-A38E-48CA-B829-7BABAE329D03}"/>
              </a:ext>
            </a:extLst>
          </p:cNvPr>
          <p:cNvSpPr/>
          <p:nvPr/>
        </p:nvSpPr>
        <p:spPr>
          <a:xfrm>
            <a:off x="1569413" y="1795400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5C75667D-BD35-4334-A133-4491BDEF3C41}"/>
              </a:ext>
            </a:extLst>
          </p:cNvPr>
          <p:cNvSpPr/>
          <p:nvPr/>
        </p:nvSpPr>
        <p:spPr>
          <a:xfrm>
            <a:off x="1931496" y="3447212"/>
            <a:ext cx="203090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F4BE3B2D-B84F-4249-9CDC-C135DF0CF486}"/>
              </a:ext>
            </a:extLst>
          </p:cNvPr>
          <p:cNvSpPr txBox="1"/>
          <p:nvPr/>
        </p:nvSpPr>
        <p:spPr>
          <a:xfrm>
            <a:off x="2494130" y="242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投稿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6D76E76C-67FA-4CD1-85D0-3B7A3D8F09C4}"/>
              </a:ext>
            </a:extLst>
          </p:cNvPr>
          <p:cNvSpPr/>
          <p:nvPr/>
        </p:nvSpPr>
        <p:spPr>
          <a:xfrm>
            <a:off x="1785437" y="1933841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xmlns="" id="{8B819B0E-17D9-451C-8F64-E5106453777B}"/>
              </a:ext>
            </a:extLst>
          </p:cNvPr>
          <p:cNvSpPr/>
          <p:nvPr/>
        </p:nvSpPr>
        <p:spPr>
          <a:xfrm>
            <a:off x="2557871" y="5720329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76193F1B-23A3-4757-BDEF-D0D343DFC9CB}"/>
              </a:ext>
            </a:extLst>
          </p:cNvPr>
          <p:cNvSpPr txBox="1"/>
          <p:nvPr/>
        </p:nvSpPr>
        <p:spPr>
          <a:xfrm>
            <a:off x="1825914" y="2834244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質問を書いてください。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文字まで）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6C183320-E57C-4E90-A0D1-6AFB1E0CA287}"/>
              </a:ext>
            </a:extLst>
          </p:cNvPr>
          <p:cNvSpPr txBox="1"/>
          <p:nvPr/>
        </p:nvSpPr>
        <p:spPr>
          <a:xfrm flipH="1">
            <a:off x="1942784" y="3466152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22E334F3-C6DC-44E3-84A5-C89FCCB8A274}"/>
              </a:ext>
            </a:extLst>
          </p:cNvPr>
          <p:cNvSpPr/>
          <p:nvPr/>
        </p:nvSpPr>
        <p:spPr>
          <a:xfrm>
            <a:off x="1942784" y="5269540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5AFDFE2E-CF58-4971-8415-E4CD3A47461F}"/>
              </a:ext>
            </a:extLst>
          </p:cNvPr>
          <p:cNvSpPr txBox="1"/>
          <p:nvPr/>
        </p:nvSpPr>
        <p:spPr>
          <a:xfrm>
            <a:off x="2266437" y="5265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37" name="グラフィックス 36" descr="チェックマーク">
            <a:extLst>
              <a:ext uri="{FF2B5EF4-FFF2-40B4-BE49-F238E27FC236}">
                <a16:creationId xmlns:a16="http://schemas.microsoft.com/office/drawing/2014/main" xmlns="" id="{3E05C803-A515-45A3-9E2E-408AFBC58F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27452" y="5291093"/>
            <a:ext cx="356653" cy="356653"/>
          </a:xfrm>
          <a:prstGeom prst="rect">
            <a:avLst/>
          </a:prstGeom>
        </p:spPr>
      </p:pic>
      <p:sp>
        <p:nvSpPr>
          <p:cNvPr id="38" name="角丸四角形 5">
            <a:extLst>
              <a:ext uri="{FF2B5EF4-FFF2-40B4-BE49-F238E27FC236}">
                <a16:creationId xmlns:a16="http://schemas.microsoft.com/office/drawing/2014/main" xmlns="" id="{90EF004A-CBE6-474F-9292-1E84B0C1F7FC}"/>
              </a:ext>
            </a:extLst>
          </p:cNvPr>
          <p:cNvSpPr/>
          <p:nvPr/>
        </p:nvSpPr>
        <p:spPr>
          <a:xfrm>
            <a:off x="7392143" y="1700807"/>
            <a:ext cx="2973943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123CB685-F61D-4E28-8006-D543C789DADC}"/>
              </a:ext>
            </a:extLst>
          </p:cNvPr>
          <p:cNvSpPr/>
          <p:nvPr/>
        </p:nvSpPr>
        <p:spPr>
          <a:xfrm>
            <a:off x="7813916" y="3431702"/>
            <a:ext cx="203090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68D1AF47-D36B-42EF-B13A-4AE576C10272}"/>
              </a:ext>
            </a:extLst>
          </p:cNvPr>
          <p:cNvSpPr txBox="1"/>
          <p:nvPr/>
        </p:nvSpPr>
        <p:spPr>
          <a:xfrm>
            <a:off x="8316862" y="29819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投稿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xmlns="" id="{FF26428E-5A87-412E-99AD-86229EC06AD4}"/>
              </a:ext>
            </a:extLst>
          </p:cNvPr>
          <p:cNvSpPr/>
          <p:nvPr/>
        </p:nvSpPr>
        <p:spPr>
          <a:xfrm>
            <a:off x="7608169" y="2486512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xmlns="" id="{79ABBF49-4928-480F-9E6F-C6229A804037}"/>
              </a:ext>
            </a:extLst>
          </p:cNvPr>
          <p:cNvSpPr/>
          <p:nvPr/>
        </p:nvSpPr>
        <p:spPr>
          <a:xfrm>
            <a:off x="8380602" y="5625736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36C3AFEF-F503-4C23-BE94-B30B08A56192}"/>
              </a:ext>
            </a:extLst>
          </p:cNvPr>
          <p:cNvSpPr txBox="1"/>
          <p:nvPr/>
        </p:nvSpPr>
        <p:spPr>
          <a:xfrm>
            <a:off x="7648646" y="3386915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質問を書いてください。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文字まで）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C339B989-478A-457B-B218-45930293E78A}"/>
              </a:ext>
            </a:extLst>
          </p:cNvPr>
          <p:cNvSpPr txBox="1"/>
          <p:nvPr/>
        </p:nvSpPr>
        <p:spPr>
          <a:xfrm flipH="1">
            <a:off x="7765516" y="4018823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6EA4E539-705C-41CB-8CA8-9CE9DD25DD58}"/>
              </a:ext>
            </a:extLst>
          </p:cNvPr>
          <p:cNvSpPr/>
          <p:nvPr/>
        </p:nvSpPr>
        <p:spPr>
          <a:xfrm>
            <a:off x="7765515" y="5174947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600BE3AF-1379-44CC-A5D4-024AF6E4E0B8}"/>
              </a:ext>
            </a:extLst>
          </p:cNvPr>
          <p:cNvSpPr txBox="1"/>
          <p:nvPr/>
        </p:nvSpPr>
        <p:spPr>
          <a:xfrm>
            <a:off x="8089168" y="5170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47" name="グラフィックス 46" descr="チェックマーク">
            <a:extLst>
              <a:ext uri="{FF2B5EF4-FFF2-40B4-BE49-F238E27FC236}">
                <a16:creationId xmlns:a16="http://schemas.microsoft.com/office/drawing/2014/main" xmlns="" id="{A7923FFD-C0D5-43CE-A605-EB259DDCC7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50183" y="5196500"/>
            <a:ext cx="356653" cy="356653"/>
          </a:xfrm>
          <a:prstGeom prst="rect">
            <a:avLst/>
          </a:prstGeom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xmlns="" id="{42EDB375-FA27-41B8-B2F4-C39F94D414D8}"/>
              </a:ext>
            </a:extLst>
          </p:cNvPr>
          <p:cNvSpPr/>
          <p:nvPr/>
        </p:nvSpPr>
        <p:spPr>
          <a:xfrm>
            <a:off x="7552503" y="2176351"/>
            <a:ext cx="2708001" cy="3221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A83368F3-4E31-4127-99A6-3EF055EEA82B}"/>
              </a:ext>
            </a:extLst>
          </p:cNvPr>
          <p:cNvSpPr txBox="1"/>
          <p:nvPr/>
        </p:nvSpPr>
        <p:spPr>
          <a:xfrm flipH="1">
            <a:off x="7527462" y="2874264"/>
            <a:ext cx="275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あなたの質問は</a:t>
            </a:r>
            <a:endParaRPr lang="en-US" altLang="ja-JP" sz="2400" dirty="0"/>
          </a:p>
          <a:p>
            <a:pPr algn="ctr"/>
            <a:r>
              <a:rPr lang="ja-JP" altLang="en-US" sz="2400" dirty="0"/>
              <a:t>無事投稿されました</a:t>
            </a:r>
            <a:endParaRPr kumimoji="1" lang="ja-JP" altLang="en-US" sz="2400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xmlns="" id="{DDA42FB6-F4F0-42AE-80A3-3E808C4B05E5}"/>
              </a:ext>
            </a:extLst>
          </p:cNvPr>
          <p:cNvSpPr/>
          <p:nvPr/>
        </p:nvSpPr>
        <p:spPr>
          <a:xfrm>
            <a:off x="8200806" y="4239222"/>
            <a:ext cx="1411232" cy="6247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lang="en-US" altLang="ja-JP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xmlns="" id="{E57A1438-E6EF-4B5C-842F-1C06C2D23C5F}"/>
              </a:ext>
            </a:extLst>
          </p:cNvPr>
          <p:cNvGrpSpPr/>
          <p:nvPr/>
        </p:nvGrpSpPr>
        <p:grpSpPr>
          <a:xfrm>
            <a:off x="2580081" y="1247173"/>
            <a:ext cx="564822" cy="814484"/>
            <a:chOff x="4906062" y="1800202"/>
            <a:chExt cx="564822" cy="814484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xmlns="" id="{03F66072-676F-4B18-83A7-D48E26936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xmlns="" id="{3420201C-3D5F-4DAB-A85B-951DC464E339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xmlns="" id="{D34449D8-E81C-400B-9218-4E9ECCF2C918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xmlns="" id="{0165C2EE-7CC7-4005-BF36-F3CF3D4AB968}"/>
              </a:ext>
            </a:extLst>
          </p:cNvPr>
          <p:cNvGrpSpPr/>
          <p:nvPr/>
        </p:nvGrpSpPr>
        <p:grpSpPr>
          <a:xfrm>
            <a:off x="3606773" y="4018823"/>
            <a:ext cx="1776698" cy="523220"/>
            <a:chOff x="3691168" y="2808499"/>
            <a:chExt cx="1776698" cy="52322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xmlns="" id="{8FB23FBD-D763-438E-B538-9EAE6731DB24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xmlns="" id="{0F7A88A6-9A2F-4390-81C8-904D99B06994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xmlns="" id="{9981C0C3-4229-4976-8697-612A845511DF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xmlns="" id="{707E40D9-29F1-446A-B841-9744FAA01BDA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xmlns="" id="{BDABF278-DB6F-4CD4-818F-97576614473E}"/>
              </a:ext>
            </a:extLst>
          </p:cNvPr>
          <p:cNvGrpSpPr/>
          <p:nvPr/>
        </p:nvGrpSpPr>
        <p:grpSpPr>
          <a:xfrm>
            <a:off x="1131757" y="4750518"/>
            <a:ext cx="786149" cy="540254"/>
            <a:chOff x="4965731" y="4209466"/>
            <a:chExt cx="786149" cy="540254"/>
          </a:xfrm>
        </p:grpSpPr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xmlns="" id="{DA32B458-ACA0-4296-85CD-3F743646E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602" y="4496871"/>
              <a:ext cx="512278" cy="25284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xmlns="" id="{82AC6A67-1DC8-4A2C-9421-AE9AEF4E7080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xmlns="" id="{E038C1F4-A9DB-45BA-BF47-C6CFDA7FF64C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xmlns="" id="{F3C129B3-62AF-40FE-A7F7-2C0F42EF5472}"/>
              </a:ext>
            </a:extLst>
          </p:cNvPr>
          <p:cNvGrpSpPr/>
          <p:nvPr/>
        </p:nvGrpSpPr>
        <p:grpSpPr>
          <a:xfrm>
            <a:off x="3294349" y="5667045"/>
            <a:ext cx="2047478" cy="523220"/>
            <a:chOff x="3420388" y="2808499"/>
            <a:chExt cx="2047478" cy="523220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xmlns="" id="{AC7E6070-A45D-45F6-BE74-56B07150E5B9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xmlns="" id="{2E52928C-3612-4247-B59C-3D5187272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xmlns="" id="{AB773E70-D989-4698-95D8-76BAA2A7163C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xmlns="" id="{C4F9703A-A43C-4A34-A67C-E0036DA1A0E2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4</a:t>
              </a:r>
              <a:endParaRPr lang="ja-JP" altLang="en-US" sz="28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xmlns="" id="{288C9B2B-9702-4261-ADA4-E80FA9E08EA6}"/>
              </a:ext>
            </a:extLst>
          </p:cNvPr>
          <p:cNvGrpSpPr/>
          <p:nvPr/>
        </p:nvGrpSpPr>
        <p:grpSpPr>
          <a:xfrm>
            <a:off x="10105027" y="2493844"/>
            <a:ext cx="726048" cy="680800"/>
            <a:chOff x="4744836" y="1800202"/>
            <a:chExt cx="726048" cy="680800"/>
          </a:xfrm>
        </p:grpSpPr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xmlns="" id="{D0C18F9C-67B3-458D-A687-41E3D4AEE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xmlns="" id="{9BC5C5F8-D584-4ED7-9866-764BAC03A55A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xmlns="" id="{C773FC0F-593E-4279-B4A9-0F7CF48E0083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xmlns="" id="{70E087CE-2226-4ED2-B34B-6CEAC6288BB8}"/>
              </a:ext>
            </a:extLst>
          </p:cNvPr>
          <p:cNvGrpSpPr/>
          <p:nvPr/>
        </p:nvGrpSpPr>
        <p:grpSpPr>
          <a:xfrm>
            <a:off x="9393239" y="3847705"/>
            <a:ext cx="726048" cy="680800"/>
            <a:chOff x="4744836" y="1800202"/>
            <a:chExt cx="726048" cy="680800"/>
          </a:xfrm>
        </p:grpSpPr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xmlns="" id="{2C4A2DE1-8D14-491C-B7C5-7F493D534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xmlns="" id="{BDFB146E-D075-4543-A04B-A648F6B74EC5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xmlns="" id="{83C327D1-36EA-4215-9744-1C52F1AD4FAF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677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71148736-AFD9-4BF2-AE7D-88CE141E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8756" y="713455"/>
            <a:ext cx="3325528" cy="5749217"/>
          </a:xfrm>
          <a:prstGeom prst="rect">
            <a:avLst/>
          </a:prstGeom>
        </p:spPr>
      </p:pic>
      <p:pic>
        <p:nvPicPr>
          <p:cNvPr id="5" name="図 5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xmlns="" id="{444AB641-D198-47F1-AF14-D7EF197C7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47" y="944116"/>
            <a:ext cx="2743200" cy="1670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xmlns="" id="{FC529943-3BF6-40A9-8F8A-E0CE8D28C62C}"/>
              </a:ext>
            </a:extLst>
          </p:cNvPr>
          <p:cNvSpPr/>
          <p:nvPr/>
        </p:nvSpPr>
        <p:spPr>
          <a:xfrm>
            <a:off x="4814047" y="2689411"/>
            <a:ext cx="2052917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40B0AC63-E556-460D-8915-F860734EAD76}"/>
              </a:ext>
            </a:extLst>
          </p:cNvPr>
          <p:cNvSpPr txBox="1"/>
          <p:nvPr/>
        </p:nvSpPr>
        <p:spPr>
          <a:xfrm>
            <a:off x="4473388" y="295387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>
                <a:latin typeface="ＭＳ Ｐゴシック"/>
                <a:ea typeface="ＭＳ Ｐゴシック"/>
              </a:rPr>
              <a:t>ゲームで</a:t>
            </a:r>
            <a:r>
              <a:rPr lang="ja-JP" altLang="en-US">
                <a:latin typeface="ＭＳ Ｐゴシック"/>
                <a:ea typeface="ＭＳ Ｐゴシック"/>
              </a:rPr>
              <a:t>あそ</a:t>
            </a:r>
            <a:r>
              <a:rPr lang="ja-JP">
                <a:latin typeface="ＭＳ Ｐゴシック"/>
                <a:ea typeface="ＭＳ Ｐゴシック"/>
              </a:rPr>
              <a:t>ぶ</a:t>
            </a:r>
            <a:endParaRPr lang="ja-JP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00C9C4E-EFBA-40CC-918F-CB4C7810A8F9}"/>
              </a:ext>
            </a:extLst>
          </p:cNvPr>
          <p:cNvSpPr/>
          <p:nvPr/>
        </p:nvSpPr>
        <p:spPr>
          <a:xfrm>
            <a:off x="4823011" y="3783105"/>
            <a:ext cx="205291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6452A46-757F-4FA6-85F9-2D7F75BC337F}"/>
              </a:ext>
            </a:extLst>
          </p:cNvPr>
          <p:cNvSpPr txBox="1"/>
          <p:nvPr/>
        </p:nvSpPr>
        <p:spPr>
          <a:xfrm>
            <a:off x="4482352" y="40475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成長記録</a:t>
            </a:r>
            <a:endParaRPr lang="ja-JP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27B1935A-BE69-4A82-9017-4308912D7368}"/>
              </a:ext>
            </a:extLst>
          </p:cNvPr>
          <p:cNvSpPr/>
          <p:nvPr/>
        </p:nvSpPr>
        <p:spPr>
          <a:xfrm>
            <a:off x="4823011" y="4876799"/>
            <a:ext cx="205291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39BB7BC9-65CF-48DA-A228-84797BB8DDFE}"/>
              </a:ext>
            </a:extLst>
          </p:cNvPr>
          <p:cNvSpPr txBox="1"/>
          <p:nvPr/>
        </p:nvSpPr>
        <p:spPr>
          <a:xfrm>
            <a:off x="4482352" y="514125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ＭＳ Ｐゴシック"/>
                <a:ea typeface="ＭＳ Ｐゴシック"/>
              </a:rPr>
              <a:t>子育て窓口</a:t>
            </a:r>
            <a:endParaRPr lang="en-US" altLang="ja-JP" dirty="0">
              <a:latin typeface="ＭＳ Ｐゴシック"/>
              <a:ea typeface="ＭＳ Ｐゴシック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3E999F8B-855E-4EA2-A150-74FB79DD08D3}"/>
              </a:ext>
            </a:extLst>
          </p:cNvPr>
          <p:cNvSpPr/>
          <p:nvPr/>
        </p:nvSpPr>
        <p:spPr>
          <a:xfrm>
            <a:off x="7046258" y="5710517"/>
            <a:ext cx="582706" cy="5468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グラフィックス 15" descr="歯車 1 つ">
            <a:extLst>
              <a:ext uri="{FF2B5EF4-FFF2-40B4-BE49-F238E27FC236}">
                <a16:creationId xmlns:a16="http://schemas.microsoft.com/office/drawing/2014/main" xmlns="" id="{C1595119-0F9C-4F2E-8EE6-55B3500AE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84109" y="5724463"/>
            <a:ext cx="510989" cy="51995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BA5EB70-2593-4988-8755-CB8A6C8481AA}"/>
              </a:ext>
            </a:extLst>
          </p:cNvPr>
          <p:cNvSpPr txBox="1"/>
          <p:nvPr/>
        </p:nvSpPr>
        <p:spPr>
          <a:xfrm>
            <a:off x="245533" y="2963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ホーム画面</a:t>
            </a:r>
          </a:p>
        </p:txBody>
      </p:sp>
      <p:sp>
        <p:nvSpPr>
          <p:cNvPr id="16" name="角丸四角形 5">
            <a:extLst>
              <a:ext uri="{FF2B5EF4-FFF2-40B4-BE49-F238E27FC236}">
                <a16:creationId xmlns:a16="http://schemas.microsoft.com/office/drawing/2014/main" xmlns="" id="{DF4A1C2F-4DDE-4BBE-825D-555242E9B864}"/>
              </a:ext>
            </a:extLst>
          </p:cNvPr>
          <p:cNvSpPr/>
          <p:nvPr/>
        </p:nvSpPr>
        <p:spPr>
          <a:xfrm>
            <a:off x="4016100" y="600557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xmlns="" id="{01A98723-A4DE-4A08-8FD3-D3F387A07113}"/>
              </a:ext>
            </a:extLst>
          </p:cNvPr>
          <p:cNvGrpSpPr/>
          <p:nvPr/>
        </p:nvGrpSpPr>
        <p:grpSpPr>
          <a:xfrm>
            <a:off x="6889696" y="2813285"/>
            <a:ext cx="1776698" cy="523220"/>
            <a:chOff x="3691168" y="2808499"/>
            <a:chExt cx="1776698" cy="523220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xmlns="" id="{C735D123-795B-49CE-9331-30BE0DAF8F88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xmlns="" id="{C9FF545D-882B-416F-BDDA-415A6C8BD460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xmlns="" id="{AB63115F-4B3D-4271-9AED-98358A545339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xmlns="" id="{8ED1C94A-AC68-4CE9-9CD1-EAED0F8BCDB5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１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xmlns="" id="{FE534BD5-561A-4D0F-A9E9-293731989893}"/>
              </a:ext>
            </a:extLst>
          </p:cNvPr>
          <p:cNvGrpSpPr/>
          <p:nvPr/>
        </p:nvGrpSpPr>
        <p:grpSpPr>
          <a:xfrm>
            <a:off x="6875928" y="3970620"/>
            <a:ext cx="2047478" cy="523220"/>
            <a:chOff x="3420388" y="2808499"/>
            <a:chExt cx="2047478" cy="523220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xmlns="" id="{439438BC-3CE7-44CB-AC7A-101CD7DFD78E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xmlns="" id="{2EA1D984-A906-4DA6-812A-0C40EA1AA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xmlns="" id="{492FBE7A-498F-4BEA-A733-55479100C319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xmlns="" id="{8E1CDE52-8306-443B-AF8D-AE4FD108D821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２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xmlns="" id="{6F80B105-803D-4994-8780-CD4914B3E361}"/>
              </a:ext>
            </a:extLst>
          </p:cNvPr>
          <p:cNvGrpSpPr/>
          <p:nvPr/>
        </p:nvGrpSpPr>
        <p:grpSpPr>
          <a:xfrm>
            <a:off x="6863871" y="5040397"/>
            <a:ext cx="2047478" cy="523220"/>
            <a:chOff x="3420388" y="2808499"/>
            <a:chExt cx="2047478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xmlns="" id="{82A7B9AA-8D35-498F-BD2A-E341DDA08297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xmlns="" id="{09855575-2E43-404B-B23E-C7A5CC5EC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xmlns="" id="{2F956CDC-D26B-4113-9FD4-4E080FEA69F7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xmlns="" id="{9D94BEA4-AB70-4D5C-A15B-5EB0DDEA8A68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３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xmlns="" id="{2A697F09-D2EB-4BA1-A5D4-8A5D4DFFD8B5}"/>
              </a:ext>
            </a:extLst>
          </p:cNvPr>
          <p:cNvGrpSpPr/>
          <p:nvPr/>
        </p:nvGrpSpPr>
        <p:grpSpPr>
          <a:xfrm rot="3097985">
            <a:off x="6966396" y="5823741"/>
            <a:ext cx="2161412" cy="2429692"/>
            <a:chOff x="4906062" y="1817236"/>
            <a:chExt cx="1730218" cy="2145495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xmlns="" id="{20A7AF0E-AF61-46F1-A980-55A8B0B25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xmlns="" id="{DCE910CD-3E3F-4628-BA51-14984A99CE5D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xmlns="" id="{0226D3EE-9FFB-48B6-8639-41B97F63C894}"/>
                </a:ext>
              </a:extLst>
            </p:cNvPr>
            <p:cNvSpPr txBox="1"/>
            <p:nvPr/>
          </p:nvSpPr>
          <p:spPr>
            <a:xfrm rot="21567644">
              <a:off x="6190360" y="3593399"/>
              <a:ext cx="445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3776E053-7351-4654-AF81-728C5DA68AF7}"/>
              </a:ext>
            </a:extLst>
          </p:cNvPr>
          <p:cNvSpPr/>
          <p:nvPr/>
        </p:nvSpPr>
        <p:spPr>
          <a:xfrm>
            <a:off x="8138400" y="5694495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xmlns="" val="212838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図 73">
            <a:extLst>
              <a:ext uri="{FF2B5EF4-FFF2-40B4-BE49-F238E27FC236}">
                <a16:creationId xmlns:a16="http://schemas.microsoft.com/office/drawing/2014/main" xmlns="" id="{8DB6608B-3445-415F-B02A-DCF510E8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075" y="1929530"/>
            <a:ext cx="2446078" cy="4228812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xmlns="" id="{073940C3-BD85-4F6F-976F-32748A73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4198" y="1793043"/>
            <a:ext cx="2446078" cy="4228812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32400D26-49A4-4B73-8528-FF12AAF4177E}"/>
              </a:ext>
            </a:extLst>
          </p:cNvPr>
          <p:cNvSpPr/>
          <p:nvPr/>
        </p:nvSpPr>
        <p:spPr>
          <a:xfrm>
            <a:off x="7648646" y="1836350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6908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回答画面・回答完了</a:t>
            </a:r>
          </a:p>
        </p:txBody>
      </p:sp>
      <p:sp>
        <p:nvSpPr>
          <p:cNvPr id="24" name="角丸四角形 5">
            <a:extLst>
              <a:ext uri="{FF2B5EF4-FFF2-40B4-BE49-F238E27FC236}">
                <a16:creationId xmlns:a16="http://schemas.microsoft.com/office/drawing/2014/main" xmlns="" id="{7D2188ED-F49D-4394-B08A-E6DBBBEFEEB1}"/>
              </a:ext>
            </a:extLst>
          </p:cNvPr>
          <p:cNvSpPr/>
          <p:nvPr/>
        </p:nvSpPr>
        <p:spPr>
          <a:xfrm>
            <a:off x="1569413" y="1795400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5ADFE948-F092-4473-A54B-42229B601DD7}"/>
              </a:ext>
            </a:extLst>
          </p:cNvPr>
          <p:cNvSpPr/>
          <p:nvPr/>
        </p:nvSpPr>
        <p:spPr>
          <a:xfrm>
            <a:off x="1906618" y="2948759"/>
            <a:ext cx="2030904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41375C59-AD54-41BD-86B8-010F3CB5B3D0}"/>
              </a:ext>
            </a:extLst>
          </p:cNvPr>
          <p:cNvSpPr txBox="1"/>
          <p:nvPr/>
        </p:nvSpPr>
        <p:spPr>
          <a:xfrm>
            <a:off x="2494130" y="242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回答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4964C430-3495-447F-9CBB-2277BD0D0FAD}"/>
              </a:ext>
            </a:extLst>
          </p:cNvPr>
          <p:cNvSpPr/>
          <p:nvPr/>
        </p:nvSpPr>
        <p:spPr>
          <a:xfrm>
            <a:off x="1785437" y="1933841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xmlns="" id="{1DC9C74F-9156-40F5-A4BA-93D1CEF2D59F}"/>
              </a:ext>
            </a:extLst>
          </p:cNvPr>
          <p:cNvSpPr/>
          <p:nvPr/>
        </p:nvSpPr>
        <p:spPr>
          <a:xfrm>
            <a:off x="2557871" y="5720329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420C3A2D-96F0-4915-8AA6-EC1A2098BF8B}"/>
              </a:ext>
            </a:extLst>
          </p:cNvPr>
          <p:cNvSpPr txBox="1"/>
          <p:nvPr/>
        </p:nvSpPr>
        <p:spPr>
          <a:xfrm>
            <a:off x="1875086" y="37291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回答入力欄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0E6F039A-7024-42A1-BD17-914255DC5057}"/>
              </a:ext>
            </a:extLst>
          </p:cNvPr>
          <p:cNvSpPr txBox="1"/>
          <p:nvPr/>
        </p:nvSpPr>
        <p:spPr>
          <a:xfrm flipH="1">
            <a:off x="1942784" y="2962402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D7210053-54EB-4C9F-85D7-9D391A5A8792}"/>
              </a:ext>
            </a:extLst>
          </p:cNvPr>
          <p:cNvSpPr/>
          <p:nvPr/>
        </p:nvSpPr>
        <p:spPr>
          <a:xfrm>
            <a:off x="1942784" y="5269540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811384D6-DCE7-4541-BA49-6F0F9C74EF44}"/>
              </a:ext>
            </a:extLst>
          </p:cNvPr>
          <p:cNvSpPr txBox="1"/>
          <p:nvPr/>
        </p:nvSpPr>
        <p:spPr>
          <a:xfrm>
            <a:off x="2266437" y="5265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37" name="グラフィックス 36" descr="チェックマーク">
            <a:extLst>
              <a:ext uri="{FF2B5EF4-FFF2-40B4-BE49-F238E27FC236}">
                <a16:creationId xmlns:a16="http://schemas.microsoft.com/office/drawing/2014/main" xmlns="" id="{CAA5CA96-A472-4430-B4D8-3131214A0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27452" y="5291093"/>
            <a:ext cx="356653" cy="356653"/>
          </a:xfrm>
          <a:prstGeom prst="rect">
            <a:avLst/>
          </a:prstGeom>
        </p:spPr>
      </p:pic>
      <p:sp>
        <p:nvSpPr>
          <p:cNvPr id="38" name="角丸四角形 5">
            <a:extLst>
              <a:ext uri="{FF2B5EF4-FFF2-40B4-BE49-F238E27FC236}">
                <a16:creationId xmlns:a16="http://schemas.microsoft.com/office/drawing/2014/main" xmlns="" id="{4CF6967F-D958-49E0-8C41-5BF218037698}"/>
              </a:ext>
            </a:extLst>
          </p:cNvPr>
          <p:cNvSpPr/>
          <p:nvPr/>
        </p:nvSpPr>
        <p:spPr>
          <a:xfrm>
            <a:off x="7392144" y="1700807"/>
            <a:ext cx="3014420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012DE957-ECA3-425E-A8B7-075AA92CC0A0}"/>
              </a:ext>
            </a:extLst>
          </p:cNvPr>
          <p:cNvSpPr/>
          <p:nvPr/>
        </p:nvSpPr>
        <p:spPr>
          <a:xfrm>
            <a:off x="7813916" y="3431702"/>
            <a:ext cx="203090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30B88CAE-E687-45CA-A989-7131487B30A9}"/>
              </a:ext>
            </a:extLst>
          </p:cNvPr>
          <p:cNvSpPr txBox="1"/>
          <p:nvPr/>
        </p:nvSpPr>
        <p:spPr>
          <a:xfrm>
            <a:off x="8316862" y="29819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投稿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xmlns="" id="{AF371DA4-2015-4602-AB63-79BDD8DAFE1D}"/>
              </a:ext>
            </a:extLst>
          </p:cNvPr>
          <p:cNvSpPr/>
          <p:nvPr/>
        </p:nvSpPr>
        <p:spPr>
          <a:xfrm>
            <a:off x="7608169" y="2486512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xmlns="" id="{CD47329D-09DC-4934-9750-26EE6E4D921A}"/>
              </a:ext>
            </a:extLst>
          </p:cNvPr>
          <p:cNvSpPr/>
          <p:nvPr/>
        </p:nvSpPr>
        <p:spPr>
          <a:xfrm>
            <a:off x="8481613" y="5626193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29AD2BB1-54E9-44C3-9F93-6AA01FF0DBEB}"/>
              </a:ext>
            </a:extLst>
          </p:cNvPr>
          <p:cNvSpPr txBox="1"/>
          <p:nvPr/>
        </p:nvSpPr>
        <p:spPr>
          <a:xfrm>
            <a:off x="7648646" y="3386915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質問を書いてください。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文字まで）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6355BEA4-0C85-4F35-BC05-D42E2CD1047F}"/>
              </a:ext>
            </a:extLst>
          </p:cNvPr>
          <p:cNvSpPr txBox="1"/>
          <p:nvPr/>
        </p:nvSpPr>
        <p:spPr>
          <a:xfrm flipH="1">
            <a:off x="7765516" y="4018823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CB19AA93-3D52-4FBE-B1DB-66608A50C2F7}"/>
              </a:ext>
            </a:extLst>
          </p:cNvPr>
          <p:cNvSpPr/>
          <p:nvPr/>
        </p:nvSpPr>
        <p:spPr>
          <a:xfrm>
            <a:off x="7765515" y="5174947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E85BA61A-4343-4E42-8AE5-4AAAA79067CF}"/>
              </a:ext>
            </a:extLst>
          </p:cNvPr>
          <p:cNvSpPr txBox="1"/>
          <p:nvPr/>
        </p:nvSpPr>
        <p:spPr>
          <a:xfrm>
            <a:off x="8089168" y="5170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47" name="グラフィックス 46" descr="チェックマーク">
            <a:extLst>
              <a:ext uri="{FF2B5EF4-FFF2-40B4-BE49-F238E27FC236}">
                <a16:creationId xmlns:a16="http://schemas.microsoft.com/office/drawing/2014/main" xmlns="" id="{5C9AEF89-B085-4BF5-BAA1-FF55AA2C9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50183" y="5196500"/>
            <a:ext cx="356653" cy="356653"/>
          </a:xfrm>
          <a:prstGeom prst="rect">
            <a:avLst/>
          </a:prstGeom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xmlns="" id="{3FFA63D6-08C6-4D87-B905-6274A547746F}"/>
              </a:ext>
            </a:extLst>
          </p:cNvPr>
          <p:cNvSpPr/>
          <p:nvPr/>
        </p:nvSpPr>
        <p:spPr>
          <a:xfrm>
            <a:off x="7552503" y="2176351"/>
            <a:ext cx="2708001" cy="3221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4E5A87DC-2E4D-4C81-B591-F95C37CD7F89}"/>
              </a:ext>
            </a:extLst>
          </p:cNvPr>
          <p:cNvSpPr txBox="1"/>
          <p:nvPr/>
        </p:nvSpPr>
        <p:spPr>
          <a:xfrm flipH="1">
            <a:off x="7527462" y="2874264"/>
            <a:ext cx="275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あなたの回答は</a:t>
            </a:r>
            <a:endParaRPr lang="en-US" altLang="ja-JP" sz="2400" dirty="0"/>
          </a:p>
          <a:p>
            <a:pPr algn="ctr"/>
            <a:r>
              <a:rPr lang="ja-JP" altLang="en-US" sz="2400" dirty="0"/>
              <a:t>無事投稿されました</a:t>
            </a:r>
            <a:endParaRPr kumimoji="1" lang="ja-JP" altLang="en-US" sz="2400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xmlns="" id="{38166557-4CB0-4459-AA75-BAAC59336F17}"/>
              </a:ext>
            </a:extLst>
          </p:cNvPr>
          <p:cNvSpPr/>
          <p:nvPr/>
        </p:nvSpPr>
        <p:spPr>
          <a:xfrm>
            <a:off x="8200806" y="4239222"/>
            <a:ext cx="1411232" cy="6247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34920CB4-7A06-471F-912C-5063614FD110}"/>
              </a:ext>
            </a:extLst>
          </p:cNvPr>
          <p:cNvSpPr/>
          <p:nvPr/>
        </p:nvSpPr>
        <p:spPr>
          <a:xfrm>
            <a:off x="1917907" y="4058381"/>
            <a:ext cx="2019616" cy="115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BB1AD16-57B7-4485-B13A-A82AD261910D}"/>
              </a:ext>
            </a:extLst>
          </p:cNvPr>
          <p:cNvSpPr txBox="1"/>
          <p:nvPr/>
        </p:nvSpPr>
        <p:spPr>
          <a:xfrm>
            <a:off x="1912262" y="4073847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○○病院さんがおすすめですよ。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xmlns="" id="{6ED0BADE-8985-4587-A539-493172C898CD}"/>
              </a:ext>
            </a:extLst>
          </p:cNvPr>
          <p:cNvGrpSpPr/>
          <p:nvPr/>
        </p:nvGrpSpPr>
        <p:grpSpPr>
          <a:xfrm>
            <a:off x="2580081" y="1247173"/>
            <a:ext cx="564822" cy="814484"/>
            <a:chOff x="4906062" y="1800202"/>
            <a:chExt cx="564822" cy="81448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xmlns="" id="{95F94037-B1E1-4774-BA1D-799256828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xmlns="" id="{8783BBC9-8793-4978-B57C-49EAE9F5B05F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xmlns="" id="{0EA97BE1-35E9-4C0F-811C-023C5EFB1E98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xmlns="" id="{59D3F1B6-A38B-46CC-8AD0-50BDDF4962D5}"/>
              </a:ext>
            </a:extLst>
          </p:cNvPr>
          <p:cNvGrpSpPr/>
          <p:nvPr/>
        </p:nvGrpSpPr>
        <p:grpSpPr>
          <a:xfrm>
            <a:off x="3838410" y="3029100"/>
            <a:ext cx="1776698" cy="523220"/>
            <a:chOff x="3691168" y="2808499"/>
            <a:chExt cx="1776698" cy="523220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xmlns="" id="{64BA25A2-DDC8-460F-A80A-26920C44B53A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xmlns="" id="{4F0FE9CD-E873-4336-8433-B12C678FF359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xmlns="" id="{E16F73DD-A498-47A3-B3A9-5B9FEF2B177A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xmlns="" id="{C431F301-59E6-4E99-81FE-26827DA1F64E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xmlns="" id="{FE238E8F-7453-425B-AEBE-BF0E83878E7C}"/>
              </a:ext>
            </a:extLst>
          </p:cNvPr>
          <p:cNvGrpSpPr/>
          <p:nvPr/>
        </p:nvGrpSpPr>
        <p:grpSpPr>
          <a:xfrm>
            <a:off x="1131757" y="4750518"/>
            <a:ext cx="786149" cy="540254"/>
            <a:chOff x="4965731" y="4209466"/>
            <a:chExt cx="786149" cy="540254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xmlns="" id="{BC4EB0A1-8536-4120-B455-BFA278E9D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602" y="4496871"/>
              <a:ext cx="512278" cy="25284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xmlns="" id="{3907B700-BDDC-474C-B68E-0B1E1036CB8B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xmlns="" id="{848A8F60-B0FE-4BF6-9FAE-65564C347E5D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4</a:t>
              </a:r>
              <a:endParaRPr kumimoji="1" lang="ja-JP" altLang="en-US" dirty="0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xmlns="" id="{C0EE766E-7A16-4376-80B4-3B10A6881B63}"/>
              </a:ext>
            </a:extLst>
          </p:cNvPr>
          <p:cNvGrpSpPr/>
          <p:nvPr/>
        </p:nvGrpSpPr>
        <p:grpSpPr>
          <a:xfrm>
            <a:off x="3294349" y="5667045"/>
            <a:ext cx="2047478" cy="523220"/>
            <a:chOff x="3420388" y="2808499"/>
            <a:chExt cx="2047478" cy="523220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xmlns="" id="{96206CD8-00B9-4E0C-8E1F-949A5DA7FCE0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xmlns="" id="{5DAEDD76-C1B9-4B17-9310-4B80455CD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xmlns="" id="{5C7A056C-0119-41C5-8C3C-64F99314CF74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xmlns="" id="{114F76A0-154F-487D-93B5-763E595EC87C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5</a:t>
              </a:r>
              <a:endParaRPr lang="ja-JP" altLang="en-US" sz="2800" dirty="0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xmlns="" id="{1570735E-7666-4C79-BB84-D7A12AA241FB}"/>
              </a:ext>
            </a:extLst>
          </p:cNvPr>
          <p:cNvGrpSpPr/>
          <p:nvPr/>
        </p:nvGrpSpPr>
        <p:grpSpPr>
          <a:xfrm>
            <a:off x="3838410" y="4289990"/>
            <a:ext cx="1776698" cy="523220"/>
            <a:chOff x="3691168" y="2808499"/>
            <a:chExt cx="1776698" cy="523220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xmlns="" id="{643DE45E-9A94-4947-AFDE-20E90D2EBA74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xmlns="" id="{AF91B768-ED94-461C-A92E-8EC3D68DE67D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xmlns="" id="{6ACD7EF7-CF5A-4959-9C2E-FD33AB6ED6CE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xmlns="" id="{E280829B-E9E3-4793-8B0A-E1118D60BB6F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3</a:t>
              </a:r>
              <a:endParaRPr lang="ja-JP" altLang="en-US" sz="2800" dirty="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xmlns="" id="{0996ACD5-13E8-424A-9A1D-20E1DEBB28D4}"/>
              </a:ext>
            </a:extLst>
          </p:cNvPr>
          <p:cNvGrpSpPr/>
          <p:nvPr/>
        </p:nvGrpSpPr>
        <p:grpSpPr>
          <a:xfrm>
            <a:off x="10105027" y="2493844"/>
            <a:ext cx="726048" cy="680800"/>
            <a:chOff x="4744836" y="1800202"/>
            <a:chExt cx="726048" cy="680800"/>
          </a:xfrm>
        </p:grpSpPr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xmlns="" id="{D3BC59C1-0AE3-448A-9184-071B6035E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xmlns="" id="{BD0AB31C-692D-41B0-8153-D8C612A70691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xmlns="" id="{84C5B6BE-02D9-4FAA-90DB-A78745BAE659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xmlns="" id="{5B2E66E0-6451-431A-B7E6-7337EA18D5CB}"/>
              </a:ext>
            </a:extLst>
          </p:cNvPr>
          <p:cNvGrpSpPr/>
          <p:nvPr/>
        </p:nvGrpSpPr>
        <p:grpSpPr>
          <a:xfrm>
            <a:off x="9393239" y="3847705"/>
            <a:ext cx="726048" cy="680800"/>
            <a:chOff x="4744836" y="1800202"/>
            <a:chExt cx="726048" cy="680800"/>
          </a:xfrm>
        </p:grpSpPr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xmlns="" id="{F0EC9891-7A58-47FA-B650-A69528938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xmlns="" id="{A9616E74-A3F6-4B54-A97C-D2171AA7C5E1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xmlns="" id="{380EEA77-0632-40CC-8E09-B56A62610333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0689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5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xmlns="" id="{1FF649AB-B30A-4862-B599-2FA7C2DE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1" y="996667"/>
            <a:ext cx="2743200" cy="167075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B417566C-9A7C-4AF5-B395-AB5C998E2EFB}"/>
              </a:ext>
            </a:extLst>
          </p:cNvPr>
          <p:cNvSpPr txBox="1"/>
          <p:nvPr/>
        </p:nvSpPr>
        <p:spPr>
          <a:xfrm>
            <a:off x="245533" y="2963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背景案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0C9C67AF-072A-4FA7-A48F-CCF0559E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97" y="631657"/>
            <a:ext cx="33718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469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CD435554-0413-4CFE-8B52-D28BA8E6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1103" y="238876"/>
            <a:ext cx="3325528" cy="574921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3A96F349-A749-42DA-90ED-B9B8CDD5D4D7}"/>
              </a:ext>
            </a:extLst>
          </p:cNvPr>
          <p:cNvSpPr txBox="1"/>
          <p:nvPr/>
        </p:nvSpPr>
        <p:spPr>
          <a:xfrm>
            <a:off x="152400" y="255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ゲーム画面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9664BD5D-15B7-4286-8A87-8ACDD9A7D318}"/>
              </a:ext>
            </a:extLst>
          </p:cNvPr>
          <p:cNvSpPr/>
          <p:nvPr/>
        </p:nvSpPr>
        <p:spPr>
          <a:xfrm>
            <a:off x="4859866" y="3973228"/>
            <a:ext cx="2090953" cy="1448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134A01B5-504F-4988-9AFD-F0D7DABC25F7}"/>
              </a:ext>
            </a:extLst>
          </p:cNvPr>
          <p:cNvSpPr/>
          <p:nvPr/>
        </p:nvSpPr>
        <p:spPr>
          <a:xfrm>
            <a:off x="4858566" y="2225994"/>
            <a:ext cx="2092254" cy="14775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8C07A66E-DD62-4261-89A8-15C730798FBF}"/>
              </a:ext>
            </a:extLst>
          </p:cNvPr>
          <p:cNvSpPr txBox="1"/>
          <p:nvPr/>
        </p:nvSpPr>
        <p:spPr>
          <a:xfrm>
            <a:off x="4602157" y="4473486"/>
            <a:ext cx="272882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2400" dirty="0">
                <a:latin typeface="ＭＳ Ｐゴシック"/>
                <a:ea typeface="ＭＳ Ｐゴシック"/>
              </a:rPr>
              <a:t>おつかい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62849D08-698B-4CE4-8727-9E9736D7539D}"/>
              </a:ext>
            </a:extLst>
          </p:cNvPr>
          <p:cNvSpPr txBox="1"/>
          <p:nvPr/>
        </p:nvSpPr>
        <p:spPr>
          <a:xfrm>
            <a:off x="4504338" y="1253965"/>
            <a:ext cx="29157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ゲームをえらんでね</a:t>
            </a:r>
            <a:endParaRPr lang="ja-JP" sz="2400" dirty="0">
              <a:latin typeface="ＭＳ Ｐゴシック"/>
              <a:ea typeface="ＭＳ Ｐゴシック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C60965E1-F200-4079-B5AE-B2FAD32B5504}"/>
              </a:ext>
            </a:extLst>
          </p:cNvPr>
          <p:cNvSpPr/>
          <p:nvPr/>
        </p:nvSpPr>
        <p:spPr>
          <a:xfrm>
            <a:off x="4325298" y="370932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88BDC0B-AFB4-44CE-A427-3441CE05EEE7}"/>
              </a:ext>
            </a:extLst>
          </p:cNvPr>
          <p:cNvSpPr txBox="1"/>
          <p:nvPr/>
        </p:nvSpPr>
        <p:spPr>
          <a:xfrm>
            <a:off x="3305065" y="44983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6F955FA0-C20B-486A-B4D7-9C2FB2E17D2F}"/>
              </a:ext>
            </a:extLst>
          </p:cNvPr>
          <p:cNvSpPr txBox="1"/>
          <p:nvPr/>
        </p:nvSpPr>
        <p:spPr>
          <a:xfrm>
            <a:off x="4538127" y="2739967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2400" dirty="0">
                <a:latin typeface="ＭＳ Ｐゴシック"/>
                <a:ea typeface="ＭＳ Ｐゴシック"/>
              </a:rPr>
              <a:t>おえかき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xmlns="" id="{088BE4EC-8BC6-44C4-8C94-84BC0D6EDF36}"/>
              </a:ext>
            </a:extLst>
          </p:cNvPr>
          <p:cNvSpPr/>
          <p:nvPr/>
        </p:nvSpPr>
        <p:spPr>
          <a:xfrm>
            <a:off x="2895600" y="573314"/>
            <a:ext cx="435429" cy="481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BEDE356B-59E8-4861-87A1-BC2316EEEC4B}"/>
              </a:ext>
            </a:extLst>
          </p:cNvPr>
          <p:cNvSpPr txBox="1"/>
          <p:nvPr/>
        </p:nvSpPr>
        <p:spPr>
          <a:xfrm>
            <a:off x="3019213" y="6249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xmlns="" id="{E2E04F32-9733-43B5-877C-E8F394C25E08}"/>
              </a:ext>
            </a:extLst>
          </p:cNvPr>
          <p:cNvSpPr/>
          <p:nvPr/>
        </p:nvSpPr>
        <p:spPr>
          <a:xfrm>
            <a:off x="8085765" y="2730305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09CC3F61-69E2-4674-9E52-9160D2E6C1F3}"/>
              </a:ext>
            </a:extLst>
          </p:cNvPr>
          <p:cNvSpPr txBox="1"/>
          <p:nvPr/>
        </p:nvSpPr>
        <p:spPr>
          <a:xfrm flipH="1">
            <a:off x="8147078" y="2801821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xmlns="" id="{C6245A0B-583B-4F77-A4FA-A9419263E7DF}"/>
              </a:ext>
            </a:extLst>
          </p:cNvPr>
          <p:cNvSpPr/>
          <p:nvPr/>
        </p:nvSpPr>
        <p:spPr>
          <a:xfrm>
            <a:off x="8045423" y="4506847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6FA4C5D5-77E5-4F89-B192-635DA353E63C}"/>
              </a:ext>
            </a:extLst>
          </p:cNvPr>
          <p:cNvSpPr txBox="1"/>
          <p:nvPr/>
        </p:nvSpPr>
        <p:spPr>
          <a:xfrm flipH="1">
            <a:off x="8106735" y="4607114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643017AE-F794-45F7-98FE-BE2450EA1442}"/>
              </a:ext>
            </a:extLst>
          </p:cNvPr>
          <p:cNvCxnSpPr/>
          <p:nvPr/>
        </p:nvCxnSpPr>
        <p:spPr>
          <a:xfrm flipV="1">
            <a:off x="6688347" y="3016369"/>
            <a:ext cx="1417607" cy="345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97D2F1DC-17E4-4AEA-A8C7-427237FAEC77}"/>
              </a:ext>
            </a:extLst>
          </p:cNvPr>
          <p:cNvCxnSpPr>
            <a:cxnSpLocks/>
          </p:cNvCxnSpPr>
          <p:nvPr/>
        </p:nvCxnSpPr>
        <p:spPr>
          <a:xfrm flipV="1">
            <a:off x="6731479" y="4684143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5">
            <a:extLst>
              <a:ext uri="{FF2B5EF4-FFF2-40B4-BE49-F238E27FC236}">
                <a16:creationId xmlns:a16="http://schemas.microsoft.com/office/drawing/2014/main" xmlns="" id="{7998881B-8028-400D-A128-D6E34DEE76B5}"/>
              </a:ext>
            </a:extLst>
          </p:cNvPr>
          <p:cNvSpPr/>
          <p:nvPr/>
        </p:nvSpPr>
        <p:spPr>
          <a:xfrm>
            <a:off x="4038447" y="113653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059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xmlns="" id="{F2FCB204-CBBF-4E73-9DE0-F1FF3C1E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2405" y="597521"/>
            <a:ext cx="3325528" cy="574921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xmlns="" id="{6867A2E0-E77E-4C59-A10C-128DA5CA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448" y="597522"/>
            <a:ext cx="3325528" cy="574921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5EA85751-4FE6-4F50-B7B0-9A10F7D3C772}"/>
              </a:ext>
            </a:extLst>
          </p:cNvPr>
          <p:cNvSpPr/>
          <p:nvPr/>
        </p:nvSpPr>
        <p:spPr>
          <a:xfrm>
            <a:off x="2213965" y="5205249"/>
            <a:ext cx="2876737" cy="673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75064077-DB84-4852-9AE9-2FE54D299849}"/>
              </a:ext>
            </a:extLst>
          </p:cNvPr>
          <p:cNvSpPr txBox="1"/>
          <p:nvPr/>
        </p:nvSpPr>
        <p:spPr>
          <a:xfrm>
            <a:off x="2213965" y="174711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なにをかく？</a:t>
            </a:r>
            <a:endParaRPr lang="ja-JP" sz="2400" dirty="0">
              <a:latin typeface="ＭＳ Ｐゴシック"/>
              <a:ea typeface="ＭＳ Ｐゴシック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A58C7940-BA6C-4641-926B-37AA8C17DD06}"/>
              </a:ext>
            </a:extLst>
          </p:cNvPr>
          <p:cNvSpPr/>
          <p:nvPr/>
        </p:nvSpPr>
        <p:spPr>
          <a:xfrm>
            <a:off x="2015266" y="629722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C2E97D4E-0B1B-4545-B69D-134FD31B9FFC}"/>
              </a:ext>
            </a:extLst>
          </p:cNvPr>
          <p:cNvSpPr txBox="1"/>
          <p:nvPr/>
        </p:nvSpPr>
        <p:spPr>
          <a:xfrm>
            <a:off x="999265" y="69745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472F460-A6D8-4C32-8155-B3BF06DEE56D}"/>
              </a:ext>
            </a:extLst>
          </p:cNvPr>
          <p:cNvSpPr txBox="1"/>
          <p:nvPr/>
        </p:nvSpPr>
        <p:spPr>
          <a:xfrm>
            <a:off x="2213965" y="5310959"/>
            <a:ext cx="29544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おえかき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="" id="{70F4EA90-11C1-4744-8521-619ADFEEBE10}"/>
              </a:ext>
            </a:extLst>
          </p:cNvPr>
          <p:cNvSpPr/>
          <p:nvPr/>
        </p:nvSpPr>
        <p:spPr>
          <a:xfrm>
            <a:off x="8083419" y="2002777"/>
            <a:ext cx="2063500" cy="1861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E6C76156-0B95-4A1B-B621-1A3AE648DA63}"/>
              </a:ext>
            </a:extLst>
          </p:cNvPr>
          <p:cNvSpPr txBox="1"/>
          <p:nvPr/>
        </p:nvSpPr>
        <p:spPr>
          <a:xfrm>
            <a:off x="7743569" y="120127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つくりたいものを</a:t>
            </a:r>
            <a:endParaRPr lang="en-US" altLang="ja-JP" sz="24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えらんでね</a:t>
            </a:r>
            <a:endParaRPr lang="ja-JP" sz="2400" dirty="0">
              <a:latin typeface="ＭＳ Ｐゴシック"/>
              <a:ea typeface="ＭＳ Ｐゴシック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CBAA10EF-CA1B-4CC1-A12A-AF4A3F0BCA38}"/>
              </a:ext>
            </a:extLst>
          </p:cNvPr>
          <p:cNvSpPr/>
          <p:nvPr/>
        </p:nvSpPr>
        <p:spPr>
          <a:xfrm>
            <a:off x="7530593" y="684823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22A7D34F-7E45-424D-9496-970C5516E2FA}"/>
              </a:ext>
            </a:extLst>
          </p:cNvPr>
          <p:cNvSpPr txBox="1"/>
          <p:nvPr/>
        </p:nvSpPr>
        <p:spPr>
          <a:xfrm>
            <a:off x="6532131" y="7589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1B805E8F-F804-4814-8855-A388493CA8A6}"/>
              </a:ext>
            </a:extLst>
          </p:cNvPr>
          <p:cNvSpPr txBox="1"/>
          <p:nvPr/>
        </p:nvSpPr>
        <p:spPr>
          <a:xfrm>
            <a:off x="7705471" y="20322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クッキー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xmlns="" id="{F0F3A93E-7EB9-4360-AE26-87174566DF68}"/>
              </a:ext>
            </a:extLst>
          </p:cNvPr>
          <p:cNvSpPr/>
          <p:nvPr/>
        </p:nvSpPr>
        <p:spPr>
          <a:xfrm>
            <a:off x="2246956" y="2893100"/>
            <a:ext cx="1149387" cy="11601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xmlns="" id="{F6FE6BE7-D5AC-4D2C-949F-EDF7C0469A4A}"/>
              </a:ext>
            </a:extLst>
          </p:cNvPr>
          <p:cNvSpPr/>
          <p:nvPr/>
        </p:nvSpPr>
        <p:spPr>
          <a:xfrm>
            <a:off x="3840769" y="2893100"/>
            <a:ext cx="1149387" cy="11601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467B334C-4C28-4731-A570-926BCF3D8689}"/>
              </a:ext>
            </a:extLst>
          </p:cNvPr>
          <p:cNvSpPr txBox="1"/>
          <p:nvPr/>
        </p:nvSpPr>
        <p:spPr>
          <a:xfrm flipH="1">
            <a:off x="2223143" y="2457804"/>
            <a:ext cx="119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りんご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B2A8CC5F-84DE-4328-965A-80DB100FD0B1}"/>
              </a:ext>
            </a:extLst>
          </p:cNvPr>
          <p:cNvSpPr txBox="1"/>
          <p:nvPr/>
        </p:nvSpPr>
        <p:spPr>
          <a:xfrm flipH="1">
            <a:off x="3859820" y="2452832"/>
            <a:ext cx="114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バナナ</a:t>
            </a:r>
            <a:endParaRPr kumimoji="1" lang="ja-JP" altLang="en-US" sz="2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85101E67-46F5-4FAB-8E50-07223B974D1D}"/>
              </a:ext>
            </a:extLst>
          </p:cNvPr>
          <p:cNvSpPr/>
          <p:nvPr/>
        </p:nvSpPr>
        <p:spPr>
          <a:xfrm>
            <a:off x="8083419" y="4258214"/>
            <a:ext cx="2063500" cy="18615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97BC4D7F-ECAF-4023-B9F1-0863967DDEA4}"/>
              </a:ext>
            </a:extLst>
          </p:cNvPr>
          <p:cNvSpPr txBox="1"/>
          <p:nvPr/>
        </p:nvSpPr>
        <p:spPr>
          <a:xfrm>
            <a:off x="7705471" y="428771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ハンバーグ</a:t>
            </a:r>
          </a:p>
        </p:txBody>
      </p:sp>
      <p:pic>
        <p:nvPicPr>
          <p:cNvPr id="6" name="図 6" descr="ベクトル グラフィックス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015E9CCD-5EE6-4B09-9B8B-9CD1820F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950" y="3104431"/>
            <a:ext cx="763798" cy="735402"/>
          </a:xfrm>
          <a:prstGeom prst="rect">
            <a:avLst/>
          </a:prstGeom>
        </p:spPr>
      </p:pic>
      <p:pic>
        <p:nvPicPr>
          <p:cNvPr id="26" name="図 26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xmlns="" id="{F97622DA-D0A0-4F83-8A8D-F48F09737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47" y="3095624"/>
            <a:ext cx="756609" cy="753014"/>
          </a:xfrm>
          <a:prstGeom prst="rect">
            <a:avLst/>
          </a:prstGeom>
        </p:spPr>
      </p:pic>
      <p:pic>
        <p:nvPicPr>
          <p:cNvPr id="30" name="図 30">
            <a:extLst>
              <a:ext uri="{FF2B5EF4-FFF2-40B4-BE49-F238E27FC236}">
                <a16:creationId xmlns:a16="http://schemas.microsoft.com/office/drawing/2014/main" xmlns="" id="{21B22533-09B5-419A-852A-76D081544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860" y="2452686"/>
            <a:ext cx="1379149" cy="1205003"/>
          </a:xfrm>
          <a:prstGeom prst="rect">
            <a:avLst/>
          </a:prstGeom>
        </p:spPr>
      </p:pic>
      <p:pic>
        <p:nvPicPr>
          <p:cNvPr id="32" name="図 41">
            <a:extLst>
              <a:ext uri="{FF2B5EF4-FFF2-40B4-BE49-F238E27FC236}">
                <a16:creationId xmlns:a16="http://schemas.microsoft.com/office/drawing/2014/main" xmlns="" id="{C75B1C7C-0767-4DEB-9233-F68C755BC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953" y="4857210"/>
            <a:ext cx="1588699" cy="91044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xmlns="" id="{9B342B82-16E2-4469-B56B-811A1A2D9E95}"/>
              </a:ext>
            </a:extLst>
          </p:cNvPr>
          <p:cNvSpPr/>
          <p:nvPr/>
        </p:nvSpPr>
        <p:spPr>
          <a:xfrm>
            <a:off x="667048" y="3104115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21EB2007-C587-4A9C-9981-0688691713AD}"/>
              </a:ext>
            </a:extLst>
          </p:cNvPr>
          <p:cNvSpPr txBox="1"/>
          <p:nvPr/>
        </p:nvSpPr>
        <p:spPr>
          <a:xfrm flipH="1">
            <a:off x="728360" y="3175631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xmlns="" id="{90DE9735-3211-4D44-A0D0-A4E0CA0C39D4}"/>
              </a:ext>
            </a:extLst>
          </p:cNvPr>
          <p:cNvSpPr/>
          <p:nvPr/>
        </p:nvSpPr>
        <p:spPr>
          <a:xfrm>
            <a:off x="597951" y="5355110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CD63527B-D60D-465E-94D3-68757B181F94}"/>
              </a:ext>
            </a:extLst>
          </p:cNvPr>
          <p:cNvSpPr txBox="1"/>
          <p:nvPr/>
        </p:nvSpPr>
        <p:spPr>
          <a:xfrm flipH="1">
            <a:off x="659262" y="5455377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93C3D4A9-4B13-41E9-B576-F91E154E7D06}"/>
              </a:ext>
            </a:extLst>
          </p:cNvPr>
          <p:cNvCxnSpPr/>
          <p:nvPr/>
        </p:nvCxnSpPr>
        <p:spPr>
          <a:xfrm>
            <a:off x="1138687" y="3410305"/>
            <a:ext cx="1475116" cy="373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0E4200A8-B916-4586-BC64-F4E6C7897357}"/>
              </a:ext>
            </a:extLst>
          </p:cNvPr>
          <p:cNvCxnSpPr>
            <a:cxnSpLocks/>
          </p:cNvCxnSpPr>
          <p:nvPr/>
        </p:nvCxnSpPr>
        <p:spPr>
          <a:xfrm flipV="1">
            <a:off x="1109930" y="5518028"/>
            <a:ext cx="1446361" cy="1207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781608" y="482817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2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7201650" y="473085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xmlns="" id="{E8C31734-930D-44AC-AEF3-7CD687C517DB}"/>
              </a:ext>
            </a:extLst>
          </p:cNvPr>
          <p:cNvSpPr/>
          <p:nvPr/>
        </p:nvSpPr>
        <p:spPr>
          <a:xfrm>
            <a:off x="6331726" y="64558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8945B9A3-BD07-46F2-8E41-4E61236B4699}"/>
              </a:ext>
            </a:extLst>
          </p:cNvPr>
          <p:cNvSpPr txBox="1"/>
          <p:nvPr/>
        </p:nvSpPr>
        <p:spPr>
          <a:xfrm flipH="1">
            <a:off x="6393038" y="717103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xmlns="" id="{976A33B8-B3CF-4277-BC0A-CE3BF7FFD2FE}"/>
              </a:ext>
            </a:extLst>
          </p:cNvPr>
          <p:cNvSpPr/>
          <p:nvPr/>
        </p:nvSpPr>
        <p:spPr>
          <a:xfrm>
            <a:off x="6320138" y="4981299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51D3BED2-F5BE-4874-9B95-7B99230868CC}"/>
              </a:ext>
            </a:extLst>
          </p:cNvPr>
          <p:cNvSpPr txBox="1"/>
          <p:nvPr/>
        </p:nvSpPr>
        <p:spPr>
          <a:xfrm flipH="1">
            <a:off x="6381449" y="5081566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BEE76D20-5954-4FE8-9A77-5151C1189C88}"/>
              </a:ext>
            </a:extLst>
          </p:cNvPr>
          <p:cNvCxnSpPr>
            <a:cxnSpLocks/>
          </p:cNvCxnSpPr>
          <p:nvPr/>
        </p:nvCxnSpPr>
        <p:spPr>
          <a:xfrm flipV="1">
            <a:off x="6803365" y="974783"/>
            <a:ext cx="799381" cy="5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C3214FE2-315D-4DA7-810F-350934D94371}"/>
              </a:ext>
            </a:extLst>
          </p:cNvPr>
          <p:cNvCxnSpPr>
            <a:cxnSpLocks/>
          </p:cNvCxnSpPr>
          <p:nvPr/>
        </p:nvCxnSpPr>
        <p:spPr>
          <a:xfrm>
            <a:off x="6803361" y="5264987"/>
            <a:ext cx="1489493" cy="8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xmlns="" id="{11A84571-83B8-4133-A2A9-DDA730C74410}"/>
              </a:ext>
            </a:extLst>
          </p:cNvPr>
          <p:cNvCxnSpPr>
            <a:cxnSpLocks/>
          </p:cNvCxnSpPr>
          <p:nvPr/>
        </p:nvCxnSpPr>
        <p:spPr>
          <a:xfrm flipV="1">
            <a:off x="6817738" y="3390179"/>
            <a:ext cx="1417607" cy="18172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446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66">
            <a:extLst>
              <a:ext uri="{FF2B5EF4-FFF2-40B4-BE49-F238E27FC236}">
                <a16:creationId xmlns:a16="http://schemas.microsoft.com/office/drawing/2014/main" xmlns="" id="{7699B83F-05B4-4E78-8EE5-5DDE6B80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9398" y="372941"/>
            <a:ext cx="3586047" cy="619960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xmlns="" id="{53DC3F4C-C5C5-457B-A354-A8BAC48D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4064" y="286678"/>
            <a:ext cx="3586047" cy="619960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5EA85751-4FE6-4F50-B7B0-9A10F7D3C772}"/>
              </a:ext>
            </a:extLst>
          </p:cNvPr>
          <p:cNvSpPr/>
          <p:nvPr/>
        </p:nvSpPr>
        <p:spPr>
          <a:xfrm>
            <a:off x="1856619" y="5703624"/>
            <a:ext cx="3170556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472F460-A6D8-4C32-8155-B3BF06DEE56D}"/>
              </a:ext>
            </a:extLst>
          </p:cNvPr>
          <p:cNvSpPr txBox="1"/>
          <p:nvPr/>
        </p:nvSpPr>
        <p:spPr>
          <a:xfrm>
            <a:off x="1459260" y="5826744"/>
            <a:ext cx="42096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ほぞん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467B334C-4C28-4731-A570-926BCF3D8689}"/>
              </a:ext>
            </a:extLst>
          </p:cNvPr>
          <p:cNvSpPr txBox="1"/>
          <p:nvPr/>
        </p:nvSpPr>
        <p:spPr>
          <a:xfrm flipH="1">
            <a:off x="4259969" y="1169480"/>
            <a:ext cx="9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りんご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6D7815AE-DDB2-4448-B82E-651B60B477D5}"/>
              </a:ext>
            </a:extLst>
          </p:cNvPr>
          <p:cNvSpPr/>
          <p:nvPr/>
        </p:nvSpPr>
        <p:spPr>
          <a:xfrm>
            <a:off x="1662758" y="1163375"/>
            <a:ext cx="3835400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334F2A9F-97F0-44B8-8224-ACB40A1C20E6}"/>
              </a:ext>
            </a:extLst>
          </p:cNvPr>
          <p:cNvSpPr/>
          <p:nvPr/>
        </p:nvSpPr>
        <p:spPr>
          <a:xfrm>
            <a:off x="3991429" y="1163375"/>
            <a:ext cx="1502799" cy="114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ACC7B3B3-CD39-4028-B541-33F454127A4B}"/>
              </a:ext>
            </a:extLst>
          </p:cNvPr>
          <p:cNvCxnSpPr/>
          <p:nvPr/>
        </p:nvCxnSpPr>
        <p:spPr>
          <a:xfrm>
            <a:off x="3207657" y="1155102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xmlns="" id="{A841EAE4-CDAF-4CFA-A311-F28704F9E541}"/>
              </a:ext>
            </a:extLst>
          </p:cNvPr>
          <p:cNvCxnSpPr/>
          <p:nvPr/>
        </p:nvCxnSpPr>
        <p:spPr>
          <a:xfrm>
            <a:off x="2423885" y="1155101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xmlns="" id="{0E3BDB6F-85E8-4713-9ECD-AFC698872A36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flipH="1">
            <a:off x="1662758" y="1736247"/>
            <a:ext cx="2328671" cy="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グラフィックス 10" descr="矢印: 右回転">
            <a:extLst>
              <a:ext uri="{FF2B5EF4-FFF2-40B4-BE49-F238E27FC236}">
                <a16:creationId xmlns:a16="http://schemas.microsoft.com/office/drawing/2014/main" xmlns="" id="{5432139F-589B-47EB-9035-AEA2DE3ED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03204" y="1201270"/>
            <a:ext cx="608799" cy="608799"/>
          </a:xfrm>
          <a:prstGeom prst="rect">
            <a:avLst/>
          </a:prstGeom>
        </p:spPr>
      </p:pic>
      <p:pic>
        <p:nvPicPr>
          <p:cNvPr id="19" name="グラフィックス 18" descr="矢印: テール付き U ターン">
            <a:extLst>
              <a:ext uri="{FF2B5EF4-FFF2-40B4-BE49-F238E27FC236}">
                <a16:creationId xmlns:a16="http://schemas.microsoft.com/office/drawing/2014/main" xmlns="" id="{85CA0CA7-2C8F-4C39-83B7-FE97BB784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270834" y="1772174"/>
            <a:ext cx="608799" cy="608799"/>
          </a:xfrm>
          <a:prstGeom prst="rect">
            <a:avLst/>
          </a:prstGeom>
        </p:spPr>
      </p:pic>
      <p:pic>
        <p:nvPicPr>
          <p:cNvPr id="30" name="グラフィックス 29" descr="小さい絵筆">
            <a:extLst>
              <a:ext uri="{FF2B5EF4-FFF2-40B4-BE49-F238E27FC236}">
                <a16:creationId xmlns:a16="http://schemas.microsoft.com/office/drawing/2014/main" xmlns="" id="{0ADD6089-A19C-40C0-8D0D-4A8F75F17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52132" y="1193275"/>
            <a:ext cx="562441" cy="562441"/>
          </a:xfrm>
          <a:prstGeom prst="rect">
            <a:avLst/>
          </a:prstGeom>
        </p:spPr>
      </p:pic>
      <p:pic>
        <p:nvPicPr>
          <p:cNvPr id="42" name="グラフィックス 41" descr="パレット">
            <a:extLst>
              <a:ext uri="{FF2B5EF4-FFF2-40B4-BE49-F238E27FC236}">
                <a16:creationId xmlns:a16="http://schemas.microsoft.com/office/drawing/2014/main" xmlns="" id="{B0AD6BB0-B528-490A-99AA-77E435D4F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603203" y="1592826"/>
            <a:ext cx="830887" cy="830887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xmlns="" id="{43BBEC7B-939E-49ED-A2C5-281FA1D62AEC}"/>
              </a:ext>
            </a:extLst>
          </p:cNvPr>
          <p:cNvSpPr/>
          <p:nvPr/>
        </p:nvSpPr>
        <p:spPr>
          <a:xfrm>
            <a:off x="2692426" y="1335363"/>
            <a:ext cx="239076" cy="282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グラフィックス 44" descr="消しゴム">
            <a:extLst>
              <a:ext uri="{FF2B5EF4-FFF2-40B4-BE49-F238E27FC236}">
                <a16:creationId xmlns:a16="http://schemas.microsoft.com/office/drawing/2014/main" xmlns="" id="{17FE24E5-1D53-49BF-8BAD-883E17652F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497266" y="1721306"/>
            <a:ext cx="630966" cy="630966"/>
          </a:xfrm>
          <a:prstGeom prst="rect">
            <a:avLst/>
          </a:prstGeom>
        </p:spPr>
      </p:pic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xmlns="" id="{21A4B8E5-5168-448B-B2EB-843F0842FCEF}"/>
              </a:ext>
            </a:extLst>
          </p:cNvPr>
          <p:cNvSpPr/>
          <p:nvPr/>
        </p:nvSpPr>
        <p:spPr>
          <a:xfrm>
            <a:off x="7372047" y="5786884"/>
            <a:ext cx="3371839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3FFC74F9-0724-4083-B8FE-CA776DC2774A}"/>
              </a:ext>
            </a:extLst>
          </p:cNvPr>
          <p:cNvSpPr txBox="1"/>
          <p:nvPr/>
        </p:nvSpPr>
        <p:spPr>
          <a:xfrm>
            <a:off x="6888423" y="5938759"/>
            <a:ext cx="448286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ほぞん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xmlns="" id="{E469812D-D045-4A15-B6D3-959F6DD5DC7F}"/>
              </a:ext>
            </a:extLst>
          </p:cNvPr>
          <p:cNvSpPr/>
          <p:nvPr/>
        </p:nvSpPr>
        <p:spPr>
          <a:xfrm>
            <a:off x="7167739" y="1246635"/>
            <a:ext cx="3845847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xmlns="" id="{77EC2E97-B775-4776-914D-9B5B34045920}"/>
              </a:ext>
            </a:extLst>
          </p:cNvPr>
          <p:cNvSpPr/>
          <p:nvPr/>
        </p:nvSpPr>
        <p:spPr>
          <a:xfrm>
            <a:off x="9506857" y="1246635"/>
            <a:ext cx="1517176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xmlns="" id="{4C5DD713-FEAD-4B44-889B-9787CF79DB09}"/>
              </a:ext>
            </a:extLst>
          </p:cNvPr>
          <p:cNvCxnSpPr/>
          <p:nvPr/>
        </p:nvCxnSpPr>
        <p:spPr>
          <a:xfrm>
            <a:off x="8723085" y="1238362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xmlns="" id="{CA374F99-1E53-464A-B23B-629B9CD7143B}"/>
              </a:ext>
            </a:extLst>
          </p:cNvPr>
          <p:cNvCxnSpPr/>
          <p:nvPr/>
        </p:nvCxnSpPr>
        <p:spPr>
          <a:xfrm>
            <a:off x="7939313" y="1238361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xmlns="" id="{D72845D2-AC0C-48E8-A30F-5A9594303793}"/>
              </a:ext>
            </a:extLst>
          </p:cNvPr>
          <p:cNvCxnSpPr>
            <a:cxnSpLocks/>
            <a:stCxn id="56" idx="1"/>
            <a:endCxn id="55" idx="1"/>
          </p:cNvCxnSpPr>
          <p:nvPr/>
        </p:nvCxnSpPr>
        <p:spPr>
          <a:xfrm flipH="1">
            <a:off x="7167739" y="1826696"/>
            <a:ext cx="2339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グラフィックス 59" descr="矢印: 右回転">
            <a:extLst>
              <a:ext uri="{FF2B5EF4-FFF2-40B4-BE49-F238E27FC236}">
                <a16:creationId xmlns:a16="http://schemas.microsoft.com/office/drawing/2014/main" xmlns="" id="{CCE1EE29-1C2E-482C-A1FA-3CA900A49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18632" y="1284530"/>
            <a:ext cx="608799" cy="608799"/>
          </a:xfrm>
          <a:prstGeom prst="rect">
            <a:avLst/>
          </a:prstGeom>
        </p:spPr>
      </p:pic>
      <p:pic>
        <p:nvPicPr>
          <p:cNvPr id="61" name="グラフィックス 60" descr="矢印: テール付き U ターン">
            <a:extLst>
              <a:ext uri="{FF2B5EF4-FFF2-40B4-BE49-F238E27FC236}">
                <a16:creationId xmlns:a16="http://schemas.microsoft.com/office/drawing/2014/main" xmlns="" id="{BB9233AA-2D71-4CB5-AB7B-F1EC12C24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86262" y="1855434"/>
            <a:ext cx="608799" cy="608799"/>
          </a:xfrm>
          <a:prstGeom prst="rect">
            <a:avLst/>
          </a:prstGeom>
        </p:spPr>
      </p:pic>
      <p:pic>
        <p:nvPicPr>
          <p:cNvPr id="62" name="グラフィックス 61" descr="小さい絵筆">
            <a:extLst>
              <a:ext uri="{FF2B5EF4-FFF2-40B4-BE49-F238E27FC236}">
                <a16:creationId xmlns:a16="http://schemas.microsoft.com/office/drawing/2014/main" xmlns="" id="{497F7C06-A38D-4FA2-A19C-3F19886D66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67560" y="1276535"/>
            <a:ext cx="562441" cy="562441"/>
          </a:xfrm>
          <a:prstGeom prst="rect">
            <a:avLst/>
          </a:prstGeom>
        </p:spPr>
      </p:pic>
      <p:pic>
        <p:nvPicPr>
          <p:cNvPr id="63" name="グラフィックス 62" descr="パレット">
            <a:extLst>
              <a:ext uri="{FF2B5EF4-FFF2-40B4-BE49-F238E27FC236}">
                <a16:creationId xmlns:a16="http://schemas.microsoft.com/office/drawing/2014/main" xmlns="" id="{B6FDE0E5-54EC-4656-8E69-1575DEDCD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216356" y="1773811"/>
            <a:ext cx="733162" cy="733162"/>
          </a:xfrm>
          <a:prstGeom prst="rect">
            <a:avLst/>
          </a:prstGeom>
        </p:spPr>
      </p:pic>
      <p:sp>
        <p:nvSpPr>
          <p:cNvPr id="64" name="楕円 63">
            <a:extLst>
              <a:ext uri="{FF2B5EF4-FFF2-40B4-BE49-F238E27FC236}">
                <a16:creationId xmlns:a16="http://schemas.microsoft.com/office/drawing/2014/main" xmlns="" id="{E2533ED2-741A-4EBD-85CF-C213E413EDF0}"/>
              </a:ext>
            </a:extLst>
          </p:cNvPr>
          <p:cNvSpPr/>
          <p:nvPr/>
        </p:nvSpPr>
        <p:spPr>
          <a:xfrm>
            <a:off x="8207854" y="1418623"/>
            <a:ext cx="239076" cy="282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グラフィックス 64" descr="消しゴム">
            <a:extLst>
              <a:ext uri="{FF2B5EF4-FFF2-40B4-BE49-F238E27FC236}">
                <a16:creationId xmlns:a16="http://schemas.microsoft.com/office/drawing/2014/main" xmlns="" id="{1FE28116-2BE7-4234-9D9B-968D64FDF5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012694" y="1804566"/>
            <a:ext cx="630966" cy="630966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1EC06103-A6A8-4D70-A594-223DA6E401B8}"/>
              </a:ext>
            </a:extLst>
          </p:cNvPr>
          <p:cNvSpPr/>
          <p:nvPr/>
        </p:nvSpPr>
        <p:spPr>
          <a:xfrm>
            <a:off x="1856619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E6C1300C-45A4-431C-9136-6664D3AA5307}"/>
              </a:ext>
            </a:extLst>
          </p:cNvPr>
          <p:cNvSpPr txBox="1"/>
          <p:nvPr/>
        </p:nvSpPr>
        <p:spPr>
          <a:xfrm>
            <a:off x="1573863" y="601133"/>
            <a:ext cx="1276710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D943928E-66B4-4FF1-A1C9-DD5E67E75FAF}"/>
              </a:ext>
            </a:extLst>
          </p:cNvPr>
          <p:cNvSpPr/>
          <p:nvPr/>
        </p:nvSpPr>
        <p:spPr>
          <a:xfrm>
            <a:off x="7353232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EF61CE26-BCB0-48C4-B86A-3882D36DD952}"/>
              </a:ext>
            </a:extLst>
          </p:cNvPr>
          <p:cNvSpPr txBox="1"/>
          <p:nvPr/>
        </p:nvSpPr>
        <p:spPr>
          <a:xfrm>
            <a:off x="6326015" y="6075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pic>
        <p:nvPicPr>
          <p:cNvPr id="4" name="図 4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xmlns="" id="{57840841-28D6-4B11-BA2C-F843DA01CB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2167" y="1557247"/>
            <a:ext cx="713477" cy="681128"/>
          </a:xfrm>
          <a:prstGeom prst="rect">
            <a:avLst/>
          </a:prstGeom>
        </p:spPr>
      </p:pic>
      <p:sp>
        <p:nvSpPr>
          <p:cNvPr id="47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662758" y="285452"/>
            <a:ext cx="3835400" cy="63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50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7167739" y="274941"/>
            <a:ext cx="3856294" cy="63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xmlns="" id="{AE3D5BC8-6BE3-4BF5-8D53-9A95A9F18188}"/>
              </a:ext>
            </a:extLst>
          </p:cNvPr>
          <p:cNvSpPr/>
          <p:nvPr/>
        </p:nvSpPr>
        <p:spPr>
          <a:xfrm>
            <a:off x="595161" y="631210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94459E33-5454-43A0-B2B5-F80364F09500}"/>
              </a:ext>
            </a:extLst>
          </p:cNvPr>
          <p:cNvSpPr txBox="1"/>
          <p:nvPr/>
        </p:nvSpPr>
        <p:spPr>
          <a:xfrm flipH="1">
            <a:off x="656473" y="702726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xmlns="" id="{FB093BAD-08C6-468F-BC26-EBDCDF0A1739}"/>
              </a:ext>
            </a:extLst>
          </p:cNvPr>
          <p:cNvSpPr/>
          <p:nvPr/>
        </p:nvSpPr>
        <p:spPr>
          <a:xfrm>
            <a:off x="741725" y="5815186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981FF9B1-2D15-4D42-BCAE-C4DDDF8C24AB}"/>
              </a:ext>
            </a:extLst>
          </p:cNvPr>
          <p:cNvSpPr txBox="1"/>
          <p:nvPr/>
        </p:nvSpPr>
        <p:spPr>
          <a:xfrm flipH="1">
            <a:off x="803036" y="5915453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BD2B4385-42EC-433A-88B1-7170E237ACEE}"/>
              </a:ext>
            </a:extLst>
          </p:cNvPr>
          <p:cNvCxnSpPr/>
          <p:nvPr/>
        </p:nvCxnSpPr>
        <p:spPr>
          <a:xfrm flipV="1">
            <a:off x="1095554" y="816631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8D2FB610-6E7A-4103-A3E4-A0FD392699E6}"/>
              </a:ext>
            </a:extLst>
          </p:cNvPr>
          <p:cNvCxnSpPr>
            <a:cxnSpLocks/>
          </p:cNvCxnSpPr>
          <p:nvPr/>
        </p:nvCxnSpPr>
        <p:spPr>
          <a:xfrm flipV="1">
            <a:off x="1268081" y="6021237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xmlns="" id="{6DBBCA4E-E3F0-47AA-8D7C-B3393B80A5FE}"/>
              </a:ext>
            </a:extLst>
          </p:cNvPr>
          <p:cNvSpPr/>
          <p:nvPr/>
        </p:nvSpPr>
        <p:spPr>
          <a:xfrm>
            <a:off x="6130443" y="688719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xmlns="" id="{8A842132-D725-42E4-97ED-2ECF138FF91D}"/>
              </a:ext>
            </a:extLst>
          </p:cNvPr>
          <p:cNvSpPr txBox="1"/>
          <p:nvPr/>
        </p:nvSpPr>
        <p:spPr>
          <a:xfrm flipH="1">
            <a:off x="6191755" y="760235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xmlns="" id="{53BB827E-8A21-4722-96A0-D8C462A3EA31}"/>
              </a:ext>
            </a:extLst>
          </p:cNvPr>
          <p:cNvSpPr/>
          <p:nvPr/>
        </p:nvSpPr>
        <p:spPr>
          <a:xfrm>
            <a:off x="6277007" y="5872695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xmlns="" id="{822409E0-10D7-4EBD-ACDE-F581A7AAD218}"/>
              </a:ext>
            </a:extLst>
          </p:cNvPr>
          <p:cNvSpPr txBox="1"/>
          <p:nvPr/>
        </p:nvSpPr>
        <p:spPr>
          <a:xfrm flipH="1">
            <a:off x="6338318" y="5972962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xmlns="" id="{6431F8A7-BF99-44D4-8344-1FDE2539F34E}"/>
              </a:ext>
            </a:extLst>
          </p:cNvPr>
          <p:cNvCxnSpPr>
            <a:cxnSpLocks/>
          </p:cNvCxnSpPr>
          <p:nvPr/>
        </p:nvCxnSpPr>
        <p:spPr>
          <a:xfrm flipV="1">
            <a:off x="6630836" y="874140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xmlns="" id="{E479BC69-27FC-45A0-9775-518891037205}"/>
              </a:ext>
            </a:extLst>
          </p:cNvPr>
          <p:cNvCxnSpPr>
            <a:cxnSpLocks/>
          </p:cNvCxnSpPr>
          <p:nvPr/>
        </p:nvCxnSpPr>
        <p:spPr>
          <a:xfrm flipV="1">
            <a:off x="6803363" y="6078746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28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>
            <a:extLst>
              <a:ext uri="{FF2B5EF4-FFF2-40B4-BE49-F238E27FC236}">
                <a16:creationId xmlns:a16="http://schemas.microsoft.com/office/drawing/2014/main" xmlns="" id="{63698F02-FE01-4E41-95B2-768E2CA4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137" y="448138"/>
            <a:ext cx="3586047" cy="619960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xmlns="" id="{CDD6388C-A2A3-417B-9B15-3FEBABB2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180" y="448139"/>
            <a:ext cx="3586047" cy="6199606"/>
          </a:xfrm>
          <a:prstGeom prst="rect">
            <a:avLst/>
          </a:prstGeom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xmlns="" id="{657BC5B9-A1E7-44D5-9D70-D36EC3012CD2}"/>
              </a:ext>
            </a:extLst>
          </p:cNvPr>
          <p:cNvSpPr/>
          <p:nvPr/>
        </p:nvSpPr>
        <p:spPr>
          <a:xfrm>
            <a:off x="2202610" y="1800045"/>
            <a:ext cx="2898476" cy="38617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5EA85751-4FE6-4F50-B7B0-9A10F7D3C772}"/>
              </a:ext>
            </a:extLst>
          </p:cNvPr>
          <p:cNvSpPr/>
          <p:nvPr/>
        </p:nvSpPr>
        <p:spPr>
          <a:xfrm>
            <a:off x="1793287" y="5747290"/>
            <a:ext cx="3622202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/>
              <a:t>おつかい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xmlns="" id="{85E7CA76-98BF-43A7-A4FE-9778053D019E}"/>
              </a:ext>
            </a:extLst>
          </p:cNvPr>
          <p:cNvSpPr/>
          <p:nvPr/>
        </p:nvSpPr>
        <p:spPr>
          <a:xfrm>
            <a:off x="2481926" y="1041833"/>
            <a:ext cx="2365829" cy="7792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ハンバーグ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xmlns="" id="{3B9F9C29-722B-4AFD-AD90-034ED6F4252E}"/>
              </a:ext>
            </a:extLst>
          </p:cNvPr>
          <p:cNvSpPr/>
          <p:nvPr/>
        </p:nvSpPr>
        <p:spPr>
          <a:xfrm>
            <a:off x="8225521" y="5665614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おうちにかえる</a:t>
            </a:r>
          </a:p>
        </p:txBody>
      </p:sp>
      <p:pic>
        <p:nvPicPr>
          <p:cNvPr id="8" name="グラフィックス 7" descr="ストア">
            <a:extLst>
              <a:ext uri="{FF2B5EF4-FFF2-40B4-BE49-F238E27FC236}">
                <a16:creationId xmlns:a16="http://schemas.microsoft.com/office/drawing/2014/main" xmlns="" id="{143D7051-15D5-4EEA-A52E-0788E4B39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12089" y="2151743"/>
            <a:ext cx="914400" cy="914400"/>
          </a:xfrm>
          <a:prstGeom prst="rect">
            <a:avLst/>
          </a:prstGeom>
        </p:spPr>
      </p:pic>
      <p:pic>
        <p:nvPicPr>
          <p:cNvPr id="42" name="グラフィックス 41" descr="ストア">
            <a:extLst>
              <a:ext uri="{FF2B5EF4-FFF2-40B4-BE49-F238E27FC236}">
                <a16:creationId xmlns:a16="http://schemas.microsoft.com/office/drawing/2014/main" xmlns="" id="{F7A7D12D-987D-43A7-924A-50F89993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40769" y="3675743"/>
            <a:ext cx="914400" cy="914400"/>
          </a:xfrm>
          <a:prstGeom prst="rect">
            <a:avLst/>
          </a:prstGeom>
        </p:spPr>
      </p:pic>
      <p:pic>
        <p:nvPicPr>
          <p:cNvPr id="43" name="グラフィックス 42" descr="ストア">
            <a:extLst>
              <a:ext uri="{FF2B5EF4-FFF2-40B4-BE49-F238E27FC236}">
                <a16:creationId xmlns:a16="http://schemas.microsoft.com/office/drawing/2014/main" xmlns="" id="{6478CE12-440D-4B98-9500-421B18CF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16723" y="2151743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117B2C09-BE10-4149-9915-C4DF4ED8AE44}"/>
              </a:ext>
            </a:extLst>
          </p:cNvPr>
          <p:cNvSpPr txBox="1"/>
          <p:nvPr/>
        </p:nvSpPr>
        <p:spPr>
          <a:xfrm>
            <a:off x="7668956" y="3042264"/>
            <a:ext cx="100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やおや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0223B9CB-7876-40E7-8A9E-81DF786E6F44}"/>
              </a:ext>
            </a:extLst>
          </p:cNvPr>
          <p:cNvSpPr txBox="1"/>
          <p:nvPr/>
        </p:nvSpPr>
        <p:spPr>
          <a:xfrm>
            <a:off x="8604130" y="4580865"/>
            <a:ext cx="99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にくや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77E11D2D-6F08-4342-8058-045202C817A3}"/>
              </a:ext>
            </a:extLst>
          </p:cNvPr>
          <p:cNvSpPr txBox="1"/>
          <p:nvPr/>
        </p:nvSpPr>
        <p:spPr>
          <a:xfrm>
            <a:off x="9617308" y="3054844"/>
            <a:ext cx="100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いちば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0CB393A0-CA64-472F-875E-D387533EA215}"/>
              </a:ext>
            </a:extLst>
          </p:cNvPr>
          <p:cNvSpPr/>
          <p:nvPr/>
        </p:nvSpPr>
        <p:spPr>
          <a:xfrm>
            <a:off x="1856619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F24E6CE2-882E-4109-917D-E932DE058381}"/>
              </a:ext>
            </a:extLst>
          </p:cNvPr>
          <p:cNvSpPr txBox="1"/>
          <p:nvPr/>
        </p:nvSpPr>
        <p:spPr>
          <a:xfrm>
            <a:off x="1056278" y="601133"/>
            <a:ext cx="2297502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C86B7BF2-C22A-4067-A5F7-493C85D85535}"/>
              </a:ext>
            </a:extLst>
          </p:cNvPr>
          <p:cNvSpPr/>
          <p:nvPr/>
        </p:nvSpPr>
        <p:spPr>
          <a:xfrm>
            <a:off x="7353232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F4AED2A1-FAF1-49EF-A41C-F515835D272C}"/>
              </a:ext>
            </a:extLst>
          </p:cNvPr>
          <p:cNvSpPr txBox="1"/>
          <p:nvPr/>
        </p:nvSpPr>
        <p:spPr>
          <a:xfrm>
            <a:off x="7044883" y="593194"/>
            <a:ext cx="131984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61D8F989-957F-4FBD-9946-E10C296BA53A}"/>
              </a:ext>
            </a:extLst>
          </p:cNvPr>
          <p:cNvSpPr txBox="1"/>
          <p:nvPr/>
        </p:nvSpPr>
        <p:spPr>
          <a:xfrm flipH="1">
            <a:off x="2694622" y="1924705"/>
            <a:ext cx="20351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2800"/>
              <a:t>ざいりょう</a:t>
            </a:r>
            <a:endParaRPr lang="en-US" altLang="ja-JP" sz="2800"/>
          </a:p>
        </p:txBody>
      </p:sp>
      <p:pic>
        <p:nvPicPr>
          <p:cNvPr id="6" name="グラフィックス 5" descr="買い物かご">
            <a:extLst>
              <a:ext uri="{FF2B5EF4-FFF2-40B4-BE49-F238E27FC236}">
                <a16:creationId xmlns:a16="http://schemas.microsoft.com/office/drawing/2014/main" xmlns="" id="{BF55228F-A5FC-4DAC-87A8-2DD53C2A6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47399" y="5505973"/>
            <a:ext cx="914400" cy="914400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xmlns="" id="{71FC6A3F-156A-44B2-B326-9A25C27D5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7566" y="2674188"/>
            <a:ext cx="963283" cy="934529"/>
          </a:xfrm>
          <a:prstGeom prst="rect">
            <a:avLst/>
          </a:prstGeom>
        </p:spPr>
      </p:pic>
      <p:pic>
        <p:nvPicPr>
          <p:cNvPr id="21" name="図 22">
            <a:extLst>
              <a:ext uri="{FF2B5EF4-FFF2-40B4-BE49-F238E27FC236}">
                <a16:creationId xmlns:a16="http://schemas.microsoft.com/office/drawing/2014/main" xmlns="" id="{26E969A7-DB8B-4A35-AE47-B5040BCBB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052" y="2771145"/>
            <a:ext cx="726237" cy="740615"/>
          </a:xfrm>
          <a:prstGeom prst="rect">
            <a:avLst/>
          </a:prstGeom>
        </p:spPr>
      </p:pic>
      <p:pic>
        <p:nvPicPr>
          <p:cNvPr id="24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03423692-8252-4475-ACF6-0EA23429FF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049" y="4351936"/>
            <a:ext cx="641410" cy="655788"/>
          </a:xfrm>
          <a:prstGeom prst="rect">
            <a:avLst/>
          </a:prstGeom>
        </p:spPr>
      </p:pic>
      <p:pic>
        <p:nvPicPr>
          <p:cNvPr id="32" name="図 34">
            <a:extLst>
              <a:ext uri="{FF2B5EF4-FFF2-40B4-BE49-F238E27FC236}">
                <a16:creationId xmlns:a16="http://schemas.microsoft.com/office/drawing/2014/main" xmlns="" id="{C294CED8-7885-4299-9A6B-4DE8684535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8356" y="4265583"/>
            <a:ext cx="799742" cy="84287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8407C3B3-0530-4691-A182-D718730FA5DF}"/>
              </a:ext>
            </a:extLst>
          </p:cNvPr>
          <p:cNvSpPr txBox="1"/>
          <p:nvPr/>
        </p:nvSpPr>
        <p:spPr>
          <a:xfrm>
            <a:off x="2352136" y="3682042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3パック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42C13627-AAB6-444B-B4F3-0A2626ED67C8}"/>
              </a:ext>
            </a:extLst>
          </p:cNvPr>
          <p:cNvSpPr txBox="1"/>
          <p:nvPr/>
        </p:nvSpPr>
        <p:spPr>
          <a:xfrm>
            <a:off x="4163683" y="3682041"/>
            <a:ext cx="68723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１つ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74465DB9-57F9-4AF2-9B69-52F0D74C3994}"/>
              </a:ext>
            </a:extLst>
          </p:cNvPr>
          <p:cNvSpPr txBox="1"/>
          <p:nvPr/>
        </p:nvSpPr>
        <p:spPr>
          <a:xfrm>
            <a:off x="2352135" y="5105400"/>
            <a:ext cx="7016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２つ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7AA36DED-AE6D-45C3-BD38-9DE134647FFB}"/>
              </a:ext>
            </a:extLst>
          </p:cNvPr>
          <p:cNvSpPr txBox="1"/>
          <p:nvPr/>
        </p:nvSpPr>
        <p:spPr>
          <a:xfrm>
            <a:off x="3861758" y="5105400"/>
            <a:ext cx="1219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１パック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5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445769" y="448138"/>
            <a:ext cx="4253795" cy="6194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1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6995390" y="437627"/>
            <a:ext cx="4253795" cy="6194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xmlns="" id="{94AA3C33-74A7-4450-B19A-3D7745A51EAE}"/>
              </a:ext>
            </a:extLst>
          </p:cNvPr>
          <p:cNvSpPr/>
          <p:nvPr/>
        </p:nvSpPr>
        <p:spPr>
          <a:xfrm>
            <a:off x="652670" y="659964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F2FD03F0-3A1E-454D-BC41-B83F8FFC63D3}"/>
              </a:ext>
            </a:extLst>
          </p:cNvPr>
          <p:cNvSpPr txBox="1"/>
          <p:nvPr/>
        </p:nvSpPr>
        <p:spPr>
          <a:xfrm flipH="1">
            <a:off x="713982" y="731480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xmlns="" id="{6D176F33-BB45-4D66-9C95-B7A31BE2C90B}"/>
              </a:ext>
            </a:extLst>
          </p:cNvPr>
          <p:cNvSpPr/>
          <p:nvPr/>
        </p:nvSpPr>
        <p:spPr>
          <a:xfrm>
            <a:off x="799234" y="5843940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04E53D71-1F75-43F5-B829-C176E5AE146F}"/>
              </a:ext>
            </a:extLst>
          </p:cNvPr>
          <p:cNvSpPr txBox="1"/>
          <p:nvPr/>
        </p:nvSpPr>
        <p:spPr>
          <a:xfrm flipH="1">
            <a:off x="860545" y="5944207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A6C906B8-04FD-4F7A-B15A-AFEBFE651854}"/>
              </a:ext>
            </a:extLst>
          </p:cNvPr>
          <p:cNvCxnSpPr/>
          <p:nvPr/>
        </p:nvCxnSpPr>
        <p:spPr>
          <a:xfrm flipV="1">
            <a:off x="1153063" y="845385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025845BD-2ED7-490B-80EE-92AE3824D6F1}"/>
              </a:ext>
            </a:extLst>
          </p:cNvPr>
          <p:cNvCxnSpPr>
            <a:cxnSpLocks/>
          </p:cNvCxnSpPr>
          <p:nvPr/>
        </p:nvCxnSpPr>
        <p:spPr>
          <a:xfrm flipV="1">
            <a:off x="1325590" y="6049991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xmlns="" id="{D3FFC9E2-31F1-4FD3-8DBD-A4A1442B0AAF}"/>
              </a:ext>
            </a:extLst>
          </p:cNvPr>
          <p:cNvSpPr/>
          <p:nvPr/>
        </p:nvSpPr>
        <p:spPr>
          <a:xfrm>
            <a:off x="6202331" y="674342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xmlns="" id="{B1BAE0B5-6091-4BED-9F00-8C10F6747ACA}"/>
              </a:ext>
            </a:extLst>
          </p:cNvPr>
          <p:cNvSpPr txBox="1"/>
          <p:nvPr/>
        </p:nvSpPr>
        <p:spPr>
          <a:xfrm flipH="1">
            <a:off x="6263643" y="745858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xmlns="" id="{0457C012-D0F9-41EC-AB5C-7067B195250C}"/>
              </a:ext>
            </a:extLst>
          </p:cNvPr>
          <p:cNvSpPr/>
          <p:nvPr/>
        </p:nvSpPr>
        <p:spPr>
          <a:xfrm>
            <a:off x="6334518" y="582956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xmlns="" id="{DBA0C314-4A11-47D6-BD70-1175E048C099}"/>
              </a:ext>
            </a:extLst>
          </p:cNvPr>
          <p:cNvSpPr txBox="1"/>
          <p:nvPr/>
        </p:nvSpPr>
        <p:spPr>
          <a:xfrm flipH="1">
            <a:off x="6395829" y="592983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４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46AAD772-6D8D-47BC-A0C8-3F8535E24CE0}"/>
              </a:ext>
            </a:extLst>
          </p:cNvPr>
          <p:cNvCxnSpPr/>
          <p:nvPr/>
        </p:nvCxnSpPr>
        <p:spPr>
          <a:xfrm flipV="1">
            <a:off x="6702724" y="859763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xmlns="" id="{B876DDA4-AE4D-4C15-A1F2-240612D12722}"/>
              </a:ext>
            </a:extLst>
          </p:cNvPr>
          <p:cNvCxnSpPr>
            <a:cxnSpLocks/>
          </p:cNvCxnSpPr>
          <p:nvPr/>
        </p:nvCxnSpPr>
        <p:spPr>
          <a:xfrm flipV="1">
            <a:off x="6875251" y="6064369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xmlns="" id="{1E4A38B0-EDAA-4C2C-8CEF-8236CE03FA42}"/>
              </a:ext>
            </a:extLst>
          </p:cNvPr>
          <p:cNvSpPr/>
          <p:nvPr/>
        </p:nvSpPr>
        <p:spPr>
          <a:xfrm>
            <a:off x="6248252" y="239337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xmlns="" id="{C66FE79F-30D2-4640-90A2-8FFAF5542287}"/>
              </a:ext>
            </a:extLst>
          </p:cNvPr>
          <p:cNvSpPr txBox="1"/>
          <p:nvPr/>
        </p:nvSpPr>
        <p:spPr>
          <a:xfrm flipH="1">
            <a:off x="6309563" y="2493640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xmlns="" id="{E4369BA5-8246-423A-BAF9-AAA9A2FADDB8}"/>
              </a:ext>
            </a:extLst>
          </p:cNvPr>
          <p:cNvCxnSpPr>
            <a:cxnSpLocks/>
          </p:cNvCxnSpPr>
          <p:nvPr/>
        </p:nvCxnSpPr>
        <p:spPr>
          <a:xfrm flipV="1">
            <a:off x="6760231" y="2613801"/>
            <a:ext cx="1130060" cy="5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xmlns="" id="{660959C6-CFF2-44F2-A72E-4BB3A0819907}"/>
              </a:ext>
            </a:extLst>
          </p:cNvPr>
          <p:cNvSpPr/>
          <p:nvPr/>
        </p:nvSpPr>
        <p:spPr>
          <a:xfrm>
            <a:off x="6277007" y="4334317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xmlns="" id="{099EF822-C0CF-4999-B99C-CBDF50AA4C83}"/>
              </a:ext>
            </a:extLst>
          </p:cNvPr>
          <p:cNvSpPr txBox="1"/>
          <p:nvPr/>
        </p:nvSpPr>
        <p:spPr>
          <a:xfrm flipH="1">
            <a:off x="6338318" y="4434584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３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xmlns="" id="{43C89E0E-251E-467B-91FE-D1FA438B4299}"/>
              </a:ext>
            </a:extLst>
          </p:cNvPr>
          <p:cNvCxnSpPr>
            <a:cxnSpLocks/>
          </p:cNvCxnSpPr>
          <p:nvPr/>
        </p:nvCxnSpPr>
        <p:spPr>
          <a:xfrm>
            <a:off x="6788986" y="4689892"/>
            <a:ext cx="1920815" cy="11444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35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>
            <a:extLst>
              <a:ext uri="{FF2B5EF4-FFF2-40B4-BE49-F238E27FC236}">
                <a16:creationId xmlns:a16="http://schemas.microsoft.com/office/drawing/2014/main" xmlns="" id="{D0204011-FC65-4CBB-A34D-8F2E7715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0570" y="510770"/>
            <a:ext cx="3586047" cy="613727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xmlns="" id="{3DA08E8A-DCBD-48A5-94DD-6AFADAA2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1082" y="429569"/>
            <a:ext cx="3586047" cy="6137278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xmlns="" id="{7DC1BF43-D6CA-4D88-96C2-2FFA88617568}"/>
              </a:ext>
            </a:extLst>
          </p:cNvPr>
          <p:cNvSpPr/>
          <p:nvPr/>
        </p:nvSpPr>
        <p:spPr>
          <a:xfrm>
            <a:off x="2902566" y="3478264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F908A9D3-2636-4AF4-B993-94BFFDCB9E9A}"/>
              </a:ext>
            </a:extLst>
          </p:cNvPr>
          <p:cNvSpPr/>
          <p:nvPr/>
        </p:nvSpPr>
        <p:spPr>
          <a:xfrm>
            <a:off x="3896452" y="5743947"/>
            <a:ext cx="1934566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err="1"/>
              <a:t>ざい</a:t>
            </a:r>
            <a:r>
              <a:rPr lang="ja-JP" altLang="en-US" sz="2400" dirty="0"/>
              <a:t>りょう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7CE47F1D-7DEB-45A1-867D-F22BC1615BC9}"/>
              </a:ext>
            </a:extLst>
          </p:cNvPr>
          <p:cNvSpPr txBox="1"/>
          <p:nvPr/>
        </p:nvSpPr>
        <p:spPr>
          <a:xfrm>
            <a:off x="2838859" y="354919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にんじん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xmlns="" id="{40CC9CB2-6DC5-4FC0-A19F-63AADE6CB553}"/>
              </a:ext>
            </a:extLst>
          </p:cNvPr>
          <p:cNvSpPr/>
          <p:nvPr/>
        </p:nvSpPr>
        <p:spPr>
          <a:xfrm>
            <a:off x="2838859" y="1479995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81CCCC72-9324-41D5-9077-A14C573AE220}"/>
              </a:ext>
            </a:extLst>
          </p:cNvPr>
          <p:cNvSpPr txBox="1"/>
          <p:nvPr/>
        </p:nvSpPr>
        <p:spPr>
          <a:xfrm>
            <a:off x="2775152" y="153142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たまねぎ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="" id="{73A3882F-C23A-4A8E-B5B3-BCB0B8640F8C}"/>
              </a:ext>
            </a:extLst>
          </p:cNvPr>
          <p:cNvSpPr/>
          <p:nvPr/>
        </p:nvSpPr>
        <p:spPr>
          <a:xfrm>
            <a:off x="2569260" y="527699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292B615F-9A2E-4E11-90CC-B16DDFAFEC80}"/>
              </a:ext>
            </a:extLst>
          </p:cNvPr>
          <p:cNvSpPr txBox="1"/>
          <p:nvPr/>
        </p:nvSpPr>
        <p:spPr>
          <a:xfrm>
            <a:off x="2173656" y="602506"/>
            <a:ext cx="15067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51E5AA71-4EF6-42D7-8562-D049F8D4D9D0}"/>
              </a:ext>
            </a:extLst>
          </p:cNvPr>
          <p:cNvSpPr/>
          <p:nvPr/>
        </p:nvSpPr>
        <p:spPr>
          <a:xfrm>
            <a:off x="6804404" y="608901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3EE420DD-E391-476D-B07D-82F9171BB7BF}"/>
              </a:ext>
            </a:extLst>
          </p:cNvPr>
          <p:cNvSpPr txBox="1"/>
          <p:nvPr/>
        </p:nvSpPr>
        <p:spPr>
          <a:xfrm>
            <a:off x="6467301" y="668695"/>
            <a:ext cx="13629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pic>
        <p:nvPicPr>
          <p:cNvPr id="35" name="グラフィックス 34" descr="買い物かご">
            <a:extLst>
              <a:ext uri="{FF2B5EF4-FFF2-40B4-BE49-F238E27FC236}">
                <a16:creationId xmlns:a16="http://schemas.microsoft.com/office/drawing/2014/main" xmlns="" id="{49D8BBA4-32F9-42A1-8741-06941F8F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049" y="5613048"/>
            <a:ext cx="914400" cy="9144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xmlns="" id="{6375FCB5-4250-452E-92EE-8FE1A3C2CCF3}"/>
              </a:ext>
            </a:extLst>
          </p:cNvPr>
          <p:cNvSpPr/>
          <p:nvPr/>
        </p:nvSpPr>
        <p:spPr>
          <a:xfrm>
            <a:off x="5639298" y="1549443"/>
            <a:ext cx="392595" cy="37477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BA2B9197-1C50-4BFD-81D0-F4A95C85D76E}"/>
              </a:ext>
            </a:extLst>
          </p:cNvPr>
          <p:cNvSpPr/>
          <p:nvPr/>
        </p:nvSpPr>
        <p:spPr>
          <a:xfrm>
            <a:off x="5661024" y="1672664"/>
            <a:ext cx="349143" cy="9468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xmlns="" id="{1F669545-6873-4253-8703-573B00DB42A4}"/>
              </a:ext>
            </a:extLst>
          </p:cNvPr>
          <p:cNvSpPr/>
          <p:nvPr/>
        </p:nvSpPr>
        <p:spPr>
          <a:xfrm>
            <a:off x="7041638" y="3559466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xmlns="" id="{809F94D1-B2B6-45C6-B035-45075961B764}"/>
              </a:ext>
            </a:extLst>
          </p:cNvPr>
          <p:cNvSpPr/>
          <p:nvPr/>
        </p:nvSpPr>
        <p:spPr>
          <a:xfrm>
            <a:off x="8035524" y="5825149"/>
            <a:ext cx="1934566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err="1"/>
              <a:t>ざい</a:t>
            </a:r>
            <a:r>
              <a:rPr lang="ja-JP" altLang="en-US" sz="2400" dirty="0"/>
              <a:t>りょう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68D4724C-1543-4C48-91E7-F98B1A2091A2}"/>
              </a:ext>
            </a:extLst>
          </p:cNvPr>
          <p:cNvSpPr txBox="1"/>
          <p:nvPr/>
        </p:nvSpPr>
        <p:spPr>
          <a:xfrm>
            <a:off x="6977931" y="363040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とりにく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xmlns="" id="{12F63BB0-F03D-426A-B33F-2A8503AF3654}"/>
              </a:ext>
            </a:extLst>
          </p:cNvPr>
          <p:cNvSpPr/>
          <p:nvPr/>
        </p:nvSpPr>
        <p:spPr>
          <a:xfrm>
            <a:off x="6977931" y="1561197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AAB00D84-9024-40D8-991A-75C511C38AE9}"/>
              </a:ext>
            </a:extLst>
          </p:cNvPr>
          <p:cNvSpPr txBox="1"/>
          <p:nvPr/>
        </p:nvSpPr>
        <p:spPr>
          <a:xfrm>
            <a:off x="6914224" y="161262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 err="1">
                <a:latin typeface="ＭＳ Ｐゴシック"/>
                <a:ea typeface="ＭＳ Ｐゴシック"/>
              </a:rPr>
              <a:t>ぎゅうにく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pic>
        <p:nvPicPr>
          <p:cNvPr id="42" name="グラフィックス 41" descr="買い物かご">
            <a:extLst>
              <a:ext uri="{FF2B5EF4-FFF2-40B4-BE49-F238E27FC236}">
                <a16:creationId xmlns:a16="http://schemas.microsoft.com/office/drawing/2014/main" xmlns="" id="{72D18316-48FB-4D43-933C-FEFFBA290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97121" y="5694250"/>
            <a:ext cx="914400" cy="914400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xmlns="" id="{967A1C4C-06DC-49A9-BCB1-811EA5D8ADBB}"/>
              </a:ext>
            </a:extLst>
          </p:cNvPr>
          <p:cNvSpPr/>
          <p:nvPr/>
        </p:nvSpPr>
        <p:spPr>
          <a:xfrm>
            <a:off x="9778370" y="1630645"/>
            <a:ext cx="392595" cy="37477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DE25F235-2AD5-4F78-AC9A-C0B2277D5AFE}"/>
              </a:ext>
            </a:extLst>
          </p:cNvPr>
          <p:cNvSpPr/>
          <p:nvPr/>
        </p:nvSpPr>
        <p:spPr>
          <a:xfrm>
            <a:off x="9800096" y="1753866"/>
            <a:ext cx="349143" cy="9468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FD2F0FC2-AAB6-45ED-AE6D-B1BF5BBAFCCB}"/>
              </a:ext>
            </a:extLst>
          </p:cNvPr>
          <p:cNvSpPr txBox="1"/>
          <p:nvPr/>
        </p:nvSpPr>
        <p:spPr>
          <a:xfrm flipH="1">
            <a:off x="3456906" y="824285"/>
            <a:ext cx="150699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やおや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C9186E66-64BB-4BA3-97E7-1681A0A09C42}"/>
              </a:ext>
            </a:extLst>
          </p:cNvPr>
          <p:cNvSpPr txBox="1"/>
          <p:nvPr/>
        </p:nvSpPr>
        <p:spPr>
          <a:xfrm flipH="1">
            <a:off x="7608572" y="857948"/>
            <a:ext cx="1455144" cy="584775"/>
          </a:xfrm>
          <a:prstGeom prst="rect">
            <a:avLst/>
          </a:prstGeom>
          <a:solidFill>
            <a:srgbClr val="FCB0B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にくや</a:t>
            </a:r>
            <a:endParaRPr kumimoji="1" lang="ja-JP" altLang="en-US" sz="3200" dirty="0"/>
          </a:p>
        </p:txBody>
      </p:sp>
      <p:pic>
        <p:nvPicPr>
          <p:cNvPr id="2" name="図 22">
            <a:extLst>
              <a:ext uri="{FF2B5EF4-FFF2-40B4-BE49-F238E27FC236}">
                <a16:creationId xmlns:a16="http://schemas.microsoft.com/office/drawing/2014/main" xmlns="" id="{5F1D3E41-BF75-4BD0-8309-976A41301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296" y="2434764"/>
            <a:ext cx="596841" cy="524955"/>
          </a:xfrm>
          <a:prstGeom prst="rect">
            <a:avLst/>
          </a:prstGeom>
        </p:spPr>
      </p:pic>
      <p:pic>
        <p:nvPicPr>
          <p:cNvPr id="3" name="図 22">
            <a:extLst>
              <a:ext uri="{FF2B5EF4-FFF2-40B4-BE49-F238E27FC236}">
                <a16:creationId xmlns:a16="http://schemas.microsoft.com/office/drawing/2014/main" xmlns="" id="{0DEA4E6C-6AE3-4073-A1C1-75BBAE7D0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862" y="2032197"/>
            <a:ext cx="539332" cy="582465"/>
          </a:xfrm>
          <a:prstGeom prst="rect">
            <a:avLst/>
          </a:prstGeom>
        </p:spPr>
      </p:pic>
      <p:pic>
        <p:nvPicPr>
          <p:cNvPr id="8" name="図 22">
            <a:extLst>
              <a:ext uri="{FF2B5EF4-FFF2-40B4-BE49-F238E27FC236}">
                <a16:creationId xmlns:a16="http://schemas.microsoft.com/office/drawing/2014/main" xmlns="" id="{53E8AD66-69D0-4126-83D5-0633134BD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315" y="2434765"/>
            <a:ext cx="524954" cy="524955"/>
          </a:xfrm>
          <a:prstGeom prst="rect">
            <a:avLst/>
          </a:prstGeom>
        </p:spPr>
      </p:pic>
      <p:pic>
        <p:nvPicPr>
          <p:cNvPr id="9" name="図 22">
            <a:extLst>
              <a:ext uri="{FF2B5EF4-FFF2-40B4-BE49-F238E27FC236}">
                <a16:creationId xmlns:a16="http://schemas.microsoft.com/office/drawing/2014/main" xmlns="" id="{1FCD39DC-F17A-4DFE-A4C1-99E1A0FA9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749" y="1989065"/>
            <a:ext cx="568087" cy="582465"/>
          </a:xfrm>
          <a:prstGeom prst="rect">
            <a:avLst/>
          </a:prstGeom>
        </p:spPr>
      </p:pic>
      <p:pic>
        <p:nvPicPr>
          <p:cNvPr id="13" name="図 14">
            <a:extLst>
              <a:ext uri="{FF2B5EF4-FFF2-40B4-BE49-F238E27FC236}">
                <a16:creationId xmlns:a16="http://schemas.microsoft.com/office/drawing/2014/main" xmlns="" id="{43D85D73-45E7-4685-B637-DD3929C38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6625" y="4086782"/>
            <a:ext cx="963283" cy="934529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xmlns="" id="{78B8E22D-D446-4B33-9AE5-1FA761EF0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862" y="2067304"/>
            <a:ext cx="1364771" cy="804054"/>
          </a:xfrm>
          <a:prstGeom prst="rect">
            <a:avLst/>
          </a:prstGeom>
        </p:spPr>
      </p:pic>
      <p:pic>
        <p:nvPicPr>
          <p:cNvPr id="16" name="図 16">
            <a:extLst>
              <a:ext uri="{FF2B5EF4-FFF2-40B4-BE49-F238E27FC236}">
                <a16:creationId xmlns:a16="http://schemas.microsoft.com/office/drawing/2014/main" xmlns="" id="{CCDFF91F-C7BA-462A-B7CA-F3BB6408DF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4117" y="3964246"/>
            <a:ext cx="988444" cy="974067"/>
          </a:xfrm>
          <a:prstGeom prst="rect">
            <a:avLst/>
          </a:prstGeom>
        </p:spPr>
      </p:pic>
      <p:pic>
        <p:nvPicPr>
          <p:cNvPr id="19" name="図 22">
            <a:extLst>
              <a:ext uri="{FF2B5EF4-FFF2-40B4-BE49-F238E27FC236}">
                <a16:creationId xmlns:a16="http://schemas.microsoft.com/office/drawing/2014/main" xmlns="" id="{EBE20DBC-909E-4F2C-A293-07366ABE6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5287" y="3964246"/>
            <a:ext cx="988444" cy="974067"/>
          </a:xfrm>
          <a:prstGeom prst="rect">
            <a:avLst/>
          </a:prstGeom>
        </p:spPr>
      </p:pic>
      <p:pic>
        <p:nvPicPr>
          <p:cNvPr id="24" name="図 48">
            <a:extLst>
              <a:ext uri="{FF2B5EF4-FFF2-40B4-BE49-F238E27FC236}">
                <a16:creationId xmlns:a16="http://schemas.microsoft.com/office/drawing/2014/main" xmlns="" id="{3AE240A9-D8D9-4B97-9A76-F86A9B1C4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2721" y="3993001"/>
            <a:ext cx="916557" cy="902180"/>
          </a:xfrm>
          <a:prstGeom prst="rect">
            <a:avLst/>
          </a:prstGeom>
        </p:spPr>
      </p:pic>
      <p:pic>
        <p:nvPicPr>
          <p:cNvPr id="50" name="図 50">
            <a:extLst>
              <a:ext uri="{FF2B5EF4-FFF2-40B4-BE49-F238E27FC236}">
                <a16:creationId xmlns:a16="http://schemas.microsoft.com/office/drawing/2014/main" xmlns="" id="{743A034F-EBCE-46B0-A175-129A1407F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400" y="3921114"/>
            <a:ext cx="988444" cy="974067"/>
          </a:xfrm>
          <a:prstGeom prst="rect">
            <a:avLst/>
          </a:prstGeom>
        </p:spPr>
      </p:pic>
      <p:sp>
        <p:nvSpPr>
          <p:cNvPr id="46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2158410" y="429568"/>
            <a:ext cx="4084729" cy="609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7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6446563" y="500259"/>
            <a:ext cx="3966900" cy="609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xmlns="" id="{D73F94B0-0AA5-49B0-B7C4-2870638E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8494" y="551530"/>
            <a:ext cx="3586047" cy="5971414"/>
          </a:xfrm>
          <a:prstGeom prst="rect">
            <a:avLst/>
          </a:prstGeom>
        </p:spPr>
      </p:pic>
      <p:sp>
        <p:nvSpPr>
          <p:cNvPr id="52" name="楕円 51">
            <a:extLst>
              <a:ext uri="{FF2B5EF4-FFF2-40B4-BE49-F238E27FC236}">
                <a16:creationId xmlns:a16="http://schemas.microsoft.com/office/drawing/2014/main" xmlns="" id="{C572F325-FBB0-42E4-9B64-87E6F8757F6A}"/>
              </a:ext>
            </a:extLst>
          </p:cNvPr>
          <p:cNvSpPr/>
          <p:nvPr/>
        </p:nvSpPr>
        <p:spPr>
          <a:xfrm>
            <a:off x="8920846" y="3506248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xmlns="" id="{3D204A2C-917B-42AF-AC63-8870E6046EDD}"/>
              </a:ext>
            </a:extLst>
          </p:cNvPr>
          <p:cNvSpPr/>
          <p:nvPr/>
        </p:nvSpPr>
        <p:spPr>
          <a:xfrm>
            <a:off x="12243864" y="5700044"/>
            <a:ext cx="1934566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err="1"/>
              <a:t>ざい</a:t>
            </a:r>
            <a:r>
              <a:rPr lang="ja-JP" altLang="en-US" sz="2400" dirty="0"/>
              <a:t>りょう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85A58889-5512-4345-A576-371F8FB15774}"/>
              </a:ext>
            </a:extLst>
          </p:cNvPr>
          <p:cNvSpPr txBox="1"/>
          <p:nvPr/>
        </p:nvSpPr>
        <p:spPr>
          <a:xfrm>
            <a:off x="8857139" y="357718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 err="1">
                <a:latin typeface="ＭＳ Ｐゴシック"/>
                <a:ea typeface="ＭＳ Ｐゴシック"/>
              </a:rPr>
              <a:t>ぎゅうにゅう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xmlns="" id="{4851A85D-1B2C-43A7-B655-B3FD025098E1}"/>
              </a:ext>
            </a:extLst>
          </p:cNvPr>
          <p:cNvSpPr/>
          <p:nvPr/>
        </p:nvSpPr>
        <p:spPr>
          <a:xfrm>
            <a:off x="8857139" y="1507979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E18C957C-728C-4E06-AEC2-F124D51E0D59}"/>
              </a:ext>
            </a:extLst>
          </p:cNvPr>
          <p:cNvSpPr txBox="1"/>
          <p:nvPr/>
        </p:nvSpPr>
        <p:spPr>
          <a:xfrm>
            <a:off x="8793432" y="155941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たまご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xmlns="" id="{6453DFB5-6423-4413-8217-02B77EA0A61D}"/>
              </a:ext>
            </a:extLst>
          </p:cNvPr>
          <p:cNvSpPr/>
          <p:nvPr/>
        </p:nvSpPr>
        <p:spPr>
          <a:xfrm>
            <a:off x="10919184" y="619279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8" name="グラフィックス 57" descr="買い物かご">
            <a:extLst>
              <a:ext uri="{FF2B5EF4-FFF2-40B4-BE49-F238E27FC236}">
                <a16:creationId xmlns:a16="http://schemas.microsoft.com/office/drawing/2014/main" xmlns="" id="{2D4880DD-7F24-40D8-810C-DB3AC7361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5461" y="5569145"/>
            <a:ext cx="914400" cy="914400"/>
          </a:xfrm>
          <a:prstGeom prst="rect">
            <a:avLst/>
          </a:prstGeom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xmlns="" id="{F4B17D3D-3CE3-400E-A9CB-406698834841}"/>
              </a:ext>
            </a:extLst>
          </p:cNvPr>
          <p:cNvSpPr/>
          <p:nvPr/>
        </p:nvSpPr>
        <p:spPr>
          <a:xfrm>
            <a:off x="13986710" y="1505540"/>
            <a:ext cx="392595" cy="37477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xmlns="" id="{23203A74-25DA-4843-A4A6-E28DE2792F61}"/>
              </a:ext>
            </a:extLst>
          </p:cNvPr>
          <p:cNvSpPr/>
          <p:nvPr/>
        </p:nvSpPr>
        <p:spPr>
          <a:xfrm>
            <a:off x="14008436" y="1628761"/>
            <a:ext cx="349143" cy="9468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6EF80C62-4C9B-47EA-968B-92577D1296E8}"/>
              </a:ext>
            </a:extLst>
          </p:cNvPr>
          <p:cNvSpPr txBox="1"/>
          <p:nvPr/>
        </p:nvSpPr>
        <p:spPr>
          <a:xfrm flipH="1">
            <a:off x="9487526" y="813577"/>
            <a:ext cx="1585049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いちば</a:t>
            </a:r>
          </a:p>
        </p:txBody>
      </p:sp>
      <p:pic>
        <p:nvPicPr>
          <p:cNvPr id="62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7D819BD1-03E8-4F9E-AABB-C56E13EE3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3894" y="2102595"/>
            <a:ext cx="641410" cy="655788"/>
          </a:xfrm>
          <a:prstGeom prst="rect">
            <a:avLst/>
          </a:prstGeom>
        </p:spPr>
      </p:pic>
      <p:pic>
        <p:nvPicPr>
          <p:cNvPr id="63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89279E10-6406-4EBD-9ACF-9B03AB8AA7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0234" y="2102596"/>
            <a:ext cx="641410" cy="655788"/>
          </a:xfrm>
          <a:prstGeom prst="rect">
            <a:avLst/>
          </a:prstGeom>
        </p:spPr>
      </p:pic>
      <p:pic>
        <p:nvPicPr>
          <p:cNvPr id="64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19874F9E-6B6D-4A47-8020-2D993CBDF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8687" y="2174483"/>
            <a:ext cx="641410" cy="655788"/>
          </a:xfrm>
          <a:prstGeom prst="rect">
            <a:avLst/>
          </a:prstGeom>
        </p:spPr>
      </p:pic>
      <p:pic>
        <p:nvPicPr>
          <p:cNvPr id="65" name="図 34" descr="洗面用具 が含まれている画像&#10;&#10;高い精度で生成された説明">
            <a:extLst>
              <a:ext uri="{FF2B5EF4-FFF2-40B4-BE49-F238E27FC236}">
                <a16:creationId xmlns:a16="http://schemas.microsoft.com/office/drawing/2014/main" xmlns="" id="{9B48F9E9-1345-4937-B134-9533D6EDF2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1691" y="4043450"/>
            <a:ext cx="799742" cy="842874"/>
          </a:xfrm>
          <a:prstGeom prst="rect">
            <a:avLst/>
          </a:prstGeom>
        </p:spPr>
      </p:pic>
      <p:pic>
        <p:nvPicPr>
          <p:cNvPr id="66" name="図 34" descr="洗面用具 が含まれている画像&#10;&#10;高い精度で生成された説明">
            <a:extLst>
              <a:ext uri="{FF2B5EF4-FFF2-40B4-BE49-F238E27FC236}">
                <a16:creationId xmlns:a16="http://schemas.microsoft.com/office/drawing/2014/main" xmlns="" id="{43C3FA42-4BDE-408F-A0F1-F1F18B025D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21918" y="3971563"/>
            <a:ext cx="799742" cy="842874"/>
          </a:xfrm>
          <a:prstGeom prst="rect">
            <a:avLst/>
          </a:prstGeom>
        </p:spPr>
      </p:pic>
      <p:sp>
        <p:nvSpPr>
          <p:cNvPr id="67" name="角丸四角形 5">
            <a:extLst>
              <a:ext uri="{FF2B5EF4-FFF2-40B4-BE49-F238E27FC236}">
                <a16:creationId xmlns:a16="http://schemas.microsoft.com/office/drawing/2014/main" xmlns="" id="{3C04C8AD-4131-4525-B5C8-352D6C3293EE}"/>
              </a:ext>
            </a:extLst>
          </p:cNvPr>
          <p:cNvSpPr/>
          <p:nvPr/>
        </p:nvSpPr>
        <p:spPr>
          <a:xfrm>
            <a:off x="10505822" y="447431"/>
            <a:ext cx="4130152" cy="6036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7B7DA28A-619A-45E6-9E3F-D186B4C4171C}"/>
              </a:ext>
            </a:extLst>
          </p:cNvPr>
          <p:cNvSpPr txBox="1"/>
          <p:nvPr/>
        </p:nvSpPr>
        <p:spPr>
          <a:xfrm>
            <a:off x="10568490" y="681369"/>
            <a:ext cx="13629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xmlns="" id="{085BFEE1-BFDA-4FB3-9423-CA73B1142297}"/>
              </a:ext>
            </a:extLst>
          </p:cNvPr>
          <p:cNvSpPr/>
          <p:nvPr/>
        </p:nvSpPr>
        <p:spPr>
          <a:xfrm>
            <a:off x="1457803" y="688718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9CA3D9E-69E7-4E6E-998C-05FB43995230}"/>
              </a:ext>
            </a:extLst>
          </p:cNvPr>
          <p:cNvSpPr txBox="1"/>
          <p:nvPr/>
        </p:nvSpPr>
        <p:spPr>
          <a:xfrm flipH="1">
            <a:off x="1519115" y="760234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xmlns="" id="{A7C60C86-B491-483C-ABF7-F2BA5F4B11D0}"/>
              </a:ext>
            </a:extLst>
          </p:cNvPr>
          <p:cNvSpPr/>
          <p:nvPr/>
        </p:nvSpPr>
        <p:spPr>
          <a:xfrm>
            <a:off x="1589989" y="5843939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6D152C71-6A92-4878-97AF-CC05798B1159}"/>
              </a:ext>
            </a:extLst>
          </p:cNvPr>
          <p:cNvSpPr txBox="1"/>
          <p:nvPr/>
        </p:nvSpPr>
        <p:spPr>
          <a:xfrm flipH="1">
            <a:off x="1651301" y="5944206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５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BCEE9E94-80B7-45DA-957B-75740293E14C}"/>
              </a:ext>
            </a:extLst>
          </p:cNvPr>
          <p:cNvCxnSpPr/>
          <p:nvPr/>
        </p:nvCxnSpPr>
        <p:spPr>
          <a:xfrm flipV="1">
            <a:off x="1958195" y="874140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xmlns="" id="{7A049953-0508-409C-82EA-EAEDBE37179D}"/>
              </a:ext>
            </a:extLst>
          </p:cNvPr>
          <p:cNvCxnSpPr>
            <a:cxnSpLocks/>
          </p:cNvCxnSpPr>
          <p:nvPr/>
        </p:nvCxnSpPr>
        <p:spPr>
          <a:xfrm flipV="1">
            <a:off x="2130722" y="6078745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xmlns="" id="{8EF87B00-2636-4DB5-A4CC-85867B90AAF0}"/>
              </a:ext>
            </a:extLst>
          </p:cNvPr>
          <p:cNvSpPr/>
          <p:nvPr/>
        </p:nvSpPr>
        <p:spPr>
          <a:xfrm>
            <a:off x="1503724" y="2407749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118170A6-EB62-45E6-8BC8-CF2ABD4978DA}"/>
              </a:ext>
            </a:extLst>
          </p:cNvPr>
          <p:cNvSpPr txBox="1"/>
          <p:nvPr/>
        </p:nvSpPr>
        <p:spPr>
          <a:xfrm flipH="1">
            <a:off x="1565035" y="2508016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11C3DAC2-D5DF-42CE-9A42-CB5C8E450876}"/>
              </a:ext>
            </a:extLst>
          </p:cNvPr>
          <p:cNvCxnSpPr>
            <a:cxnSpLocks/>
          </p:cNvCxnSpPr>
          <p:nvPr/>
        </p:nvCxnSpPr>
        <p:spPr>
          <a:xfrm flipV="1">
            <a:off x="2015702" y="2599424"/>
            <a:ext cx="1431984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xmlns="" id="{A7897FE3-A873-4B93-9D96-5414A853ECEA}"/>
              </a:ext>
            </a:extLst>
          </p:cNvPr>
          <p:cNvSpPr/>
          <p:nvPr/>
        </p:nvSpPr>
        <p:spPr>
          <a:xfrm>
            <a:off x="1532479" y="434869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534D98A2-423A-4B48-BE8F-BADCF39D0A35}"/>
              </a:ext>
            </a:extLst>
          </p:cNvPr>
          <p:cNvSpPr txBox="1"/>
          <p:nvPr/>
        </p:nvSpPr>
        <p:spPr>
          <a:xfrm flipH="1">
            <a:off x="1593790" y="444896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４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xmlns="" id="{894CF6D6-8DB7-46D5-B893-B59F3B9063E8}"/>
              </a:ext>
            </a:extLst>
          </p:cNvPr>
          <p:cNvCxnSpPr>
            <a:cxnSpLocks/>
          </p:cNvCxnSpPr>
          <p:nvPr/>
        </p:nvCxnSpPr>
        <p:spPr>
          <a:xfrm>
            <a:off x="2058835" y="4704269"/>
            <a:ext cx="2050211" cy="12307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xmlns="" id="{3F91C722-CB2D-437D-BBBD-CF45611581E9}"/>
              </a:ext>
            </a:extLst>
          </p:cNvPr>
          <p:cNvSpPr/>
          <p:nvPr/>
        </p:nvSpPr>
        <p:spPr>
          <a:xfrm>
            <a:off x="1489346" y="325601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xmlns="" id="{46A6E789-6F00-4C06-9EFA-B15CA5C2B04C}"/>
              </a:ext>
            </a:extLst>
          </p:cNvPr>
          <p:cNvSpPr txBox="1"/>
          <p:nvPr/>
        </p:nvSpPr>
        <p:spPr>
          <a:xfrm flipH="1">
            <a:off x="1550657" y="335628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３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xmlns="" id="{F9D9883D-7D98-4FB7-80AC-F34CCC3BFA5A}"/>
              </a:ext>
            </a:extLst>
          </p:cNvPr>
          <p:cNvCxnSpPr>
            <a:cxnSpLocks/>
          </p:cNvCxnSpPr>
          <p:nvPr/>
        </p:nvCxnSpPr>
        <p:spPr>
          <a:xfrm flipV="1">
            <a:off x="2015701" y="2570670"/>
            <a:ext cx="3732361" cy="8827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074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7" name="Google Shape;2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1680" y="525552"/>
            <a:ext cx="3586047" cy="597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208" name="Google Shape;2208;p1"/>
          <p:cNvSpPr/>
          <p:nvPr/>
        </p:nvSpPr>
        <p:spPr>
          <a:xfrm>
            <a:off x="2106881" y="4271524"/>
            <a:ext cx="2743200" cy="6732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おつかいにいく</a:t>
            </a:r>
            <a:endParaRPr/>
          </a:p>
        </p:txBody>
      </p:sp>
      <p:sp>
        <p:nvSpPr>
          <p:cNvPr id="2209" name="Google Shape;2209;p1"/>
          <p:cNvSpPr/>
          <p:nvPr/>
        </p:nvSpPr>
        <p:spPr>
          <a:xfrm>
            <a:off x="2466313" y="2435314"/>
            <a:ext cx="2081700" cy="9894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ハンバーグをつくる</a:t>
            </a:r>
            <a:endParaRPr/>
          </a:p>
        </p:txBody>
      </p:sp>
      <p:sp>
        <p:nvSpPr>
          <p:cNvPr id="2210" name="Google Shape;2210;p1"/>
          <p:cNvSpPr/>
          <p:nvPr/>
        </p:nvSpPr>
        <p:spPr>
          <a:xfrm>
            <a:off x="1755514" y="457819"/>
            <a:ext cx="702600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1"/>
          <p:cNvSpPr txBox="1"/>
          <p:nvPr/>
        </p:nvSpPr>
        <p:spPr>
          <a:xfrm>
            <a:off x="1576561" y="531990"/>
            <a:ext cx="104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もどる</a:t>
            </a:r>
            <a:endParaRPr/>
          </a:p>
        </p:txBody>
      </p:sp>
      <p:sp>
        <p:nvSpPr>
          <p:cNvPr id="2212" name="Google Shape;2212;p1"/>
          <p:cNvSpPr txBox="1"/>
          <p:nvPr/>
        </p:nvSpPr>
        <p:spPr>
          <a:xfrm flipH="1">
            <a:off x="1978480" y="1549321"/>
            <a:ext cx="304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おかえりなさい</a:t>
            </a:r>
            <a:endParaRPr/>
          </a:p>
        </p:txBody>
      </p:sp>
      <p:sp>
        <p:nvSpPr>
          <p:cNvPr id="2213" name="Google Shape;2213;p1"/>
          <p:cNvSpPr/>
          <p:nvPr/>
        </p:nvSpPr>
        <p:spPr>
          <a:xfrm>
            <a:off x="1397672" y="410943"/>
            <a:ext cx="4130100" cy="6036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4" name="Google Shape;221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8057" y="560893"/>
            <a:ext cx="3397961" cy="5874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1"/>
          <p:cNvSpPr/>
          <p:nvPr/>
        </p:nvSpPr>
        <p:spPr>
          <a:xfrm>
            <a:off x="7919424" y="4637093"/>
            <a:ext cx="2615700" cy="6732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おつかいにいく</a:t>
            </a:r>
            <a:endParaRPr/>
          </a:p>
        </p:txBody>
      </p:sp>
      <p:sp>
        <p:nvSpPr>
          <p:cNvPr id="2216" name="Google Shape;2216;p1"/>
          <p:cNvSpPr/>
          <p:nvPr/>
        </p:nvSpPr>
        <p:spPr>
          <a:xfrm>
            <a:off x="7919423" y="2800884"/>
            <a:ext cx="2615700" cy="6732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ハンバーグをつくる</a:t>
            </a:r>
            <a:endParaRPr/>
          </a:p>
        </p:txBody>
      </p:sp>
      <p:sp>
        <p:nvSpPr>
          <p:cNvPr id="2217" name="Google Shape;2217;p1"/>
          <p:cNvSpPr txBox="1"/>
          <p:nvPr/>
        </p:nvSpPr>
        <p:spPr>
          <a:xfrm flipH="1">
            <a:off x="8153209" y="1968354"/>
            <a:ext cx="214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おかえりなさい</a:t>
            </a:r>
            <a:endParaRPr/>
          </a:p>
        </p:txBody>
      </p:sp>
      <p:sp>
        <p:nvSpPr>
          <p:cNvPr id="2218" name="Google Shape;2218;p1"/>
          <p:cNvSpPr/>
          <p:nvPr/>
        </p:nvSpPr>
        <p:spPr>
          <a:xfrm>
            <a:off x="7606835" y="1839389"/>
            <a:ext cx="3411900" cy="347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1"/>
          <p:cNvSpPr txBox="1"/>
          <p:nvPr/>
        </p:nvSpPr>
        <p:spPr>
          <a:xfrm>
            <a:off x="8243343" y="2146391"/>
            <a:ext cx="2124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ざい</a:t>
            </a:r>
            <a:r>
              <a:rPr lang="ja-JP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りょうが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たりないよ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ja-JP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パック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1"/>
          <p:cNvSpPr/>
          <p:nvPr/>
        </p:nvSpPr>
        <p:spPr>
          <a:xfrm>
            <a:off x="8861249" y="4554010"/>
            <a:ext cx="1047000" cy="6732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とじる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1" name="Google Shape;22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151" y="3393054"/>
            <a:ext cx="963283" cy="934529"/>
          </a:xfrm>
          <a:prstGeom prst="rect">
            <a:avLst/>
          </a:prstGeom>
          <a:noFill/>
          <a:ln>
            <a:noFill/>
          </a:ln>
        </p:spPr>
      </p:pic>
      <p:sp>
        <p:nvSpPr>
          <p:cNvPr id="2222" name="Google Shape;2222;p1"/>
          <p:cNvSpPr/>
          <p:nvPr/>
        </p:nvSpPr>
        <p:spPr>
          <a:xfrm>
            <a:off x="7422997" y="560893"/>
            <a:ext cx="3750900" cy="5874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1"/>
          <p:cNvSpPr/>
          <p:nvPr/>
        </p:nvSpPr>
        <p:spPr>
          <a:xfrm>
            <a:off x="609537" y="487436"/>
            <a:ext cx="4785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1"/>
          <p:cNvSpPr txBox="1"/>
          <p:nvPr/>
        </p:nvSpPr>
        <p:spPr>
          <a:xfrm flipH="1">
            <a:off x="670911" y="558952"/>
            <a:ext cx="47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1"/>
          <p:cNvSpPr/>
          <p:nvPr/>
        </p:nvSpPr>
        <p:spPr>
          <a:xfrm>
            <a:off x="641083" y="2637789"/>
            <a:ext cx="5217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1"/>
          <p:cNvSpPr txBox="1"/>
          <p:nvPr/>
        </p:nvSpPr>
        <p:spPr>
          <a:xfrm flipH="1">
            <a:off x="702386" y="2738056"/>
            <a:ext cx="5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/>
          </a:p>
        </p:txBody>
      </p:sp>
      <p:cxnSp>
        <p:nvCxnSpPr>
          <p:cNvPr id="2227" name="Google Shape;2227;p1"/>
          <p:cNvCxnSpPr/>
          <p:nvPr/>
        </p:nvCxnSpPr>
        <p:spPr>
          <a:xfrm rot="10800000" flipH="1">
            <a:off x="1109931" y="672839"/>
            <a:ext cx="8280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8" name="Google Shape;2228;p1"/>
          <p:cNvCxnSpPr/>
          <p:nvPr/>
        </p:nvCxnSpPr>
        <p:spPr>
          <a:xfrm>
            <a:off x="1167439" y="2878345"/>
            <a:ext cx="1561500" cy="6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9" name="Google Shape;2229;p1"/>
          <p:cNvSpPr/>
          <p:nvPr/>
        </p:nvSpPr>
        <p:spPr>
          <a:xfrm>
            <a:off x="669837" y="4420581"/>
            <a:ext cx="5217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1"/>
          <p:cNvSpPr txBox="1"/>
          <p:nvPr/>
        </p:nvSpPr>
        <p:spPr>
          <a:xfrm flipH="1">
            <a:off x="731140" y="4520848"/>
            <a:ext cx="5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1" name="Google Shape;2231;p1"/>
          <p:cNvCxnSpPr/>
          <p:nvPr/>
        </p:nvCxnSpPr>
        <p:spPr>
          <a:xfrm rot="10800000" flipH="1">
            <a:off x="1181816" y="4669814"/>
            <a:ext cx="1187700" cy="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2" name="Google Shape;2232;p1"/>
          <p:cNvSpPr/>
          <p:nvPr/>
        </p:nvSpPr>
        <p:spPr>
          <a:xfrm>
            <a:off x="6435158" y="4535600"/>
            <a:ext cx="5217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1"/>
          <p:cNvSpPr txBox="1"/>
          <p:nvPr/>
        </p:nvSpPr>
        <p:spPr>
          <a:xfrm flipH="1">
            <a:off x="6496461" y="4635867"/>
            <a:ext cx="521700" cy="36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4" name="Google Shape;2234;p1"/>
          <p:cNvCxnSpPr/>
          <p:nvPr/>
        </p:nvCxnSpPr>
        <p:spPr>
          <a:xfrm>
            <a:off x="6961514" y="4776156"/>
            <a:ext cx="2021400" cy="10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5" name="Google Shape;2235;p1"/>
          <p:cNvSpPr txBox="1"/>
          <p:nvPr/>
        </p:nvSpPr>
        <p:spPr>
          <a:xfrm>
            <a:off x="1229474" y="2874978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F1DE122D-7C3F-497E-953C-FD4F81C0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133" y="375988"/>
            <a:ext cx="3586047" cy="619960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2272C8ED-ED29-44D0-81FB-EC106F555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634" y="375988"/>
            <a:ext cx="3586047" cy="619960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5EA85751-4FE6-4F50-B7B0-9A10F7D3C772}"/>
              </a:ext>
            </a:extLst>
          </p:cNvPr>
          <p:cNvSpPr/>
          <p:nvPr/>
        </p:nvSpPr>
        <p:spPr>
          <a:xfrm>
            <a:off x="8055966" y="5520290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つぎへ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xmlns="" id="{CA9EAECC-A78A-4D9B-868F-F7B6D35AB587}"/>
              </a:ext>
            </a:extLst>
          </p:cNvPr>
          <p:cNvSpPr/>
          <p:nvPr/>
        </p:nvSpPr>
        <p:spPr>
          <a:xfrm>
            <a:off x="638293" y="487438"/>
            <a:ext cx="435429" cy="481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87B58491-65B3-449F-9A00-A83A6D6069F6}"/>
              </a:ext>
            </a:extLst>
          </p:cNvPr>
          <p:cNvSpPr txBox="1"/>
          <p:nvPr/>
        </p:nvSpPr>
        <p:spPr>
          <a:xfrm flipH="1">
            <a:off x="648807" y="530198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BDDEB87-07EA-4653-A491-465E3790D10B}"/>
              </a:ext>
            </a:extLst>
          </p:cNvPr>
          <p:cNvSpPr txBox="1"/>
          <p:nvPr/>
        </p:nvSpPr>
        <p:spPr>
          <a:xfrm flipH="1">
            <a:off x="7953081" y="1115571"/>
            <a:ext cx="305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できあがり！！</a:t>
            </a:r>
          </a:p>
        </p:txBody>
      </p:sp>
      <p:pic>
        <p:nvPicPr>
          <p:cNvPr id="6" name="グラフィックス 5" descr="ナイフとフォーク">
            <a:extLst>
              <a:ext uri="{FF2B5EF4-FFF2-40B4-BE49-F238E27FC236}">
                <a16:creationId xmlns:a16="http://schemas.microsoft.com/office/drawing/2014/main" xmlns="" id="{4A42F65C-ACDB-4B80-9A95-E04C0F8FA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38663" y="1840300"/>
            <a:ext cx="1770017" cy="1770017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C026C7AA-E05C-469D-8897-398A8DA8D9B0}"/>
              </a:ext>
            </a:extLst>
          </p:cNvPr>
          <p:cNvSpPr/>
          <p:nvPr/>
        </p:nvSpPr>
        <p:spPr>
          <a:xfrm>
            <a:off x="1856619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8794675D-DACE-49A6-A406-F5DC882952A5}"/>
              </a:ext>
            </a:extLst>
          </p:cNvPr>
          <p:cNvSpPr txBox="1"/>
          <p:nvPr/>
        </p:nvSpPr>
        <p:spPr>
          <a:xfrm>
            <a:off x="840618" y="6011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6" name="角丸四角形 5">
            <a:extLst>
              <a:ext uri="{FF2B5EF4-FFF2-40B4-BE49-F238E27FC236}">
                <a16:creationId xmlns:a16="http://schemas.microsoft.com/office/drawing/2014/main" xmlns="" id="{90C3977E-22EA-48A3-A2D9-BD15D8F8F387}"/>
              </a:ext>
            </a:extLst>
          </p:cNvPr>
          <p:cNvSpPr/>
          <p:nvPr/>
        </p:nvSpPr>
        <p:spPr>
          <a:xfrm>
            <a:off x="1603424" y="375988"/>
            <a:ext cx="4198337" cy="6129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2" name="角丸四角形 5">
            <a:extLst>
              <a:ext uri="{FF2B5EF4-FFF2-40B4-BE49-F238E27FC236}">
                <a16:creationId xmlns:a16="http://schemas.microsoft.com/office/drawing/2014/main" xmlns="" id="{FD43B5D8-E37F-4B60-9B86-6527E7176DC4}"/>
              </a:ext>
            </a:extLst>
          </p:cNvPr>
          <p:cNvSpPr/>
          <p:nvPr/>
        </p:nvSpPr>
        <p:spPr>
          <a:xfrm>
            <a:off x="7153045" y="365477"/>
            <a:ext cx="4198337" cy="6129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F344D8A1-8E2B-4290-A2FF-AD9483FA371C}"/>
              </a:ext>
            </a:extLst>
          </p:cNvPr>
          <p:cNvSpPr txBox="1"/>
          <p:nvPr/>
        </p:nvSpPr>
        <p:spPr>
          <a:xfrm>
            <a:off x="3108757" y="3184186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料理画面</a:t>
            </a:r>
          </a:p>
        </p:txBody>
      </p:sp>
      <p:pic>
        <p:nvPicPr>
          <p:cNvPr id="19" name="図 41">
            <a:extLst>
              <a:ext uri="{FF2B5EF4-FFF2-40B4-BE49-F238E27FC236}">
                <a16:creationId xmlns:a16="http://schemas.microsoft.com/office/drawing/2014/main" xmlns="" id="{04BE2686-43E6-49ED-A9C3-3F4AAA0F1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26" y="3806338"/>
            <a:ext cx="2524150" cy="1446533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xmlns="" id="{D88FEC2D-C892-4610-AC85-D75594CB3889}"/>
              </a:ext>
            </a:extLst>
          </p:cNvPr>
          <p:cNvSpPr/>
          <p:nvPr/>
        </p:nvSpPr>
        <p:spPr>
          <a:xfrm>
            <a:off x="6331726" y="5634530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A7B87615-B165-4058-8854-CDB05F0B5787}"/>
              </a:ext>
            </a:extLst>
          </p:cNvPr>
          <p:cNvSpPr txBox="1"/>
          <p:nvPr/>
        </p:nvSpPr>
        <p:spPr>
          <a:xfrm flipH="1">
            <a:off x="6393038" y="5706046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A85F0FD0-AA33-4202-A004-C4FA4356FDD3}"/>
              </a:ext>
            </a:extLst>
          </p:cNvPr>
          <p:cNvCxnSpPr/>
          <p:nvPr/>
        </p:nvCxnSpPr>
        <p:spPr>
          <a:xfrm>
            <a:off x="6817743" y="5868833"/>
            <a:ext cx="1618891" cy="8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0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ユーザー設定</PresentationFormat>
  <Paragraphs>309</Paragraphs>
  <Slides>21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アルバム機能</vt:lpstr>
      <vt:lpstr>スライド 14</vt:lpstr>
      <vt:lpstr>コメント追加</vt:lpstr>
      <vt:lpstr>カメラ機能</vt:lpstr>
      <vt:lpstr>共有画面</vt:lpstr>
      <vt:lpstr>子育て窓口トップ・回答表示画面</vt:lpstr>
      <vt:lpstr>投稿画面・投稿完了</vt:lpstr>
      <vt:lpstr>回答画面・回答完了</vt:lpstr>
      <vt:lpstr>スライド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Michio7</cp:lastModifiedBy>
  <cp:revision>1</cp:revision>
  <dcterms:modified xsi:type="dcterms:W3CDTF">2018-11-25T03:26:14Z</dcterms:modified>
</cp:coreProperties>
</file>