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9" r:id="rId15"/>
    <p:sldId id="268" r:id="rId16"/>
    <p:sldId id="276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 lvl="0">
      <a:defRPr lang="ja-JP"/>
    </a:defPPr>
    <a:lvl1pPr marL="0" lv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DF9"/>
    <a:srgbClr val="FD1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6EE57-9C38-41AF-82E7-C67276EC038B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B4C8-64C5-40D9-A0D7-BF969D8D9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4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DF59-3F65-4E33-98AB-B0F9FC39D66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98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.wdp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..._~@...co.j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1.bp.blogspot.com/-atgNwob38XM/UO6j1WKrpmI/AAAAAAAAKmY/FivqtdAAusI/s1600/youchien_nyuenshiki_boy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1.bp.blogspot.com/-atgNwob38XM/UO6j1WKrpmI/AAAAAAAAKmY/FivqtdAAusI/s1600/youchien_nyuenshiki_boy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microsoft.com/office/2007/relationships/hdphoto" Target="../media/hdphoto1.wdp"/><Relationship Id="rId7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jpe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hdphoto" Target="../media/hdphoto1.wdp"/><Relationship Id="rId7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7.jpeg"/><Relationship Id="rId5" Type="http://schemas.openxmlformats.org/officeDocument/2006/relationships/image" Target="../media/image23.sv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1FC33C4-019D-42BE-9E19-24510FB10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5765" y="748268"/>
            <a:ext cx="3325528" cy="5749217"/>
          </a:xfrm>
          <a:prstGeom prst="rect">
            <a:avLst/>
          </a:prstGeom>
        </p:spPr>
      </p:pic>
      <p:pic>
        <p:nvPicPr>
          <p:cNvPr id="5" name="図 5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E67FF927-175A-415A-AE22-A1651016D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247" y="944116"/>
            <a:ext cx="2743200" cy="16707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9D231FB-39B6-4424-9861-F87F86ABB563}"/>
              </a:ext>
            </a:extLst>
          </p:cNvPr>
          <p:cNvSpPr/>
          <p:nvPr/>
        </p:nvSpPr>
        <p:spPr>
          <a:xfrm>
            <a:off x="4272578" y="2946997"/>
            <a:ext cx="3224306" cy="32824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AAEDAF-7FE0-4760-AC31-B6BEB4C86760}"/>
              </a:ext>
            </a:extLst>
          </p:cNvPr>
          <p:cNvSpPr txBox="1"/>
          <p:nvPr/>
        </p:nvSpPr>
        <p:spPr>
          <a:xfrm>
            <a:off x="245533" y="29633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初期設定画面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342B82B-6523-448C-A520-87C4CEE7C159}"/>
              </a:ext>
            </a:extLst>
          </p:cNvPr>
          <p:cNvSpPr txBox="1"/>
          <p:nvPr/>
        </p:nvSpPr>
        <p:spPr>
          <a:xfrm>
            <a:off x="5295900" y="2581487"/>
            <a:ext cx="11662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ＭＳ Ｐゴシック"/>
                <a:ea typeface="ＭＳ Ｐゴシック"/>
              </a:rPr>
              <a:t>初期設定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1331D4C-FE0A-4E3C-BEC8-EE7E89572208}"/>
              </a:ext>
            </a:extLst>
          </p:cNvPr>
          <p:cNvSpPr txBox="1"/>
          <p:nvPr/>
        </p:nvSpPr>
        <p:spPr>
          <a:xfrm>
            <a:off x="4385732" y="3048089"/>
            <a:ext cx="294348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latin typeface="ＭＳ Ｐゴシック"/>
                <a:ea typeface="ＭＳ Ｐゴシック"/>
              </a:rPr>
              <a:t>1.  お名前を入力してください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8CD84B2-2E6A-4840-9167-0560CCBBED0D}"/>
              </a:ext>
            </a:extLst>
          </p:cNvPr>
          <p:cNvSpPr/>
          <p:nvPr/>
        </p:nvSpPr>
        <p:spPr>
          <a:xfrm>
            <a:off x="4852641" y="3470629"/>
            <a:ext cx="2071777" cy="524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504EE81-784F-4F1D-B407-0ABF858985CC}"/>
              </a:ext>
            </a:extLst>
          </p:cNvPr>
          <p:cNvSpPr txBox="1"/>
          <p:nvPr/>
        </p:nvSpPr>
        <p:spPr>
          <a:xfrm>
            <a:off x="4385732" y="4032407"/>
            <a:ext cx="29866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latin typeface="ＭＳ Ｐゴシック"/>
                <a:ea typeface="ＭＳ Ｐゴシック"/>
              </a:rPr>
              <a:t>2．住んでいる県名を</a:t>
            </a:r>
          </a:p>
          <a:p>
            <a:pPr algn="l"/>
            <a:r>
              <a:rPr lang="ja-JP" altLang="en-US" dirty="0">
                <a:latin typeface="ＭＳ Ｐゴシック"/>
                <a:ea typeface="ＭＳ Ｐゴシック"/>
              </a:rPr>
              <a:t>　  選択してください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6BD0BB6-8EEA-4F7E-B561-35CA9DDAE4B1}"/>
              </a:ext>
            </a:extLst>
          </p:cNvPr>
          <p:cNvSpPr/>
          <p:nvPr/>
        </p:nvSpPr>
        <p:spPr>
          <a:xfrm>
            <a:off x="4855633" y="4974377"/>
            <a:ext cx="2057400" cy="639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B78A4-C6A7-4A20-AE88-4296CA9668D6}"/>
              </a:ext>
            </a:extLst>
          </p:cNvPr>
          <p:cNvSpPr txBox="1"/>
          <p:nvPr/>
        </p:nvSpPr>
        <p:spPr>
          <a:xfrm>
            <a:off x="5465233" y="5740400"/>
            <a:ext cx="827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決定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AF5216-4ED7-497E-A65A-3B5CEC7B5834}"/>
              </a:ext>
            </a:extLst>
          </p:cNvPr>
          <p:cNvSpPr txBox="1"/>
          <p:nvPr/>
        </p:nvSpPr>
        <p:spPr>
          <a:xfrm flipH="1">
            <a:off x="4855427" y="4974376"/>
            <a:ext cx="143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/>
              <a:t>---</a:t>
            </a:r>
            <a:endParaRPr kumimoji="1" lang="ja-JP" altLang="en-US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C726E9-B430-4BDE-85F5-DB0885500922}"/>
              </a:ext>
            </a:extLst>
          </p:cNvPr>
          <p:cNvSpPr/>
          <p:nvPr/>
        </p:nvSpPr>
        <p:spPr>
          <a:xfrm>
            <a:off x="6289845" y="4974377"/>
            <a:ext cx="623188" cy="639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6A438A6D-A907-4140-BCB9-A64637B02CF1}"/>
              </a:ext>
            </a:extLst>
          </p:cNvPr>
          <p:cNvSpPr/>
          <p:nvPr/>
        </p:nvSpPr>
        <p:spPr>
          <a:xfrm rot="10800000">
            <a:off x="6414625" y="5183790"/>
            <a:ext cx="373626" cy="33429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5">
            <a:extLst>
              <a:ext uri="{FF2B5EF4-FFF2-40B4-BE49-F238E27FC236}">
                <a16:creationId xmlns:a16="http://schemas.microsoft.com/office/drawing/2014/main" id="{2E3B7B8F-61E5-478C-A149-9D7BFA82F105}"/>
              </a:ext>
            </a:extLst>
          </p:cNvPr>
          <p:cNvSpPr/>
          <p:nvPr/>
        </p:nvSpPr>
        <p:spPr>
          <a:xfrm>
            <a:off x="4016100" y="600557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C716644-8D64-41A0-8361-E6FBAEB38140}"/>
              </a:ext>
            </a:extLst>
          </p:cNvPr>
          <p:cNvGrpSpPr/>
          <p:nvPr/>
        </p:nvGrpSpPr>
        <p:grpSpPr>
          <a:xfrm>
            <a:off x="6907292" y="3451449"/>
            <a:ext cx="1776698" cy="523220"/>
            <a:chOff x="3691168" y="2808499"/>
            <a:chExt cx="1776698" cy="523220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EEAF0C3-BBBC-4C00-BFFF-7D88613779A6}"/>
                </a:ext>
              </a:extLst>
            </p:cNvPr>
            <p:cNvGrpSpPr/>
            <p:nvPr/>
          </p:nvGrpSpPr>
          <p:grpSpPr>
            <a:xfrm>
              <a:off x="3691168" y="2825533"/>
              <a:ext cx="1776698" cy="506186"/>
              <a:chOff x="3691168" y="2825533"/>
              <a:chExt cx="1776698" cy="506186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AF419BE0-8296-471A-8222-DC28B003F1B0}"/>
                  </a:ext>
                </a:extLst>
              </p:cNvPr>
              <p:cNvCxnSpPr/>
              <p:nvPr/>
            </p:nvCxnSpPr>
            <p:spPr>
              <a:xfrm>
                <a:off x="3691168" y="3078626"/>
                <a:ext cx="133077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6E79F9A0-5F2D-4A2D-95A4-AF38C9F71512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613E4DF-07D0-4954-8D6A-D5D1656FDD4D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１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DA8A246-FD6A-4ABF-BAAA-8DD5D08EFBB4}"/>
              </a:ext>
            </a:extLst>
          </p:cNvPr>
          <p:cNvGrpSpPr/>
          <p:nvPr/>
        </p:nvGrpSpPr>
        <p:grpSpPr>
          <a:xfrm>
            <a:off x="6927410" y="5059899"/>
            <a:ext cx="2047478" cy="523220"/>
            <a:chOff x="3420388" y="2808499"/>
            <a:chExt cx="2047478" cy="523220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0B02EFCD-8EB3-47FF-9FC7-AAD6DC062ACF}"/>
                </a:ext>
              </a:extLst>
            </p:cNvPr>
            <p:cNvGrpSpPr/>
            <p:nvPr/>
          </p:nvGrpSpPr>
          <p:grpSpPr>
            <a:xfrm>
              <a:off x="3420388" y="2825533"/>
              <a:ext cx="2047478" cy="506186"/>
              <a:chOff x="3420388" y="2825533"/>
              <a:chExt cx="2047478" cy="506186"/>
            </a:xfrm>
          </p:grpSpPr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1C59D685-02AD-4716-9D59-4B4BEA7D3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388" y="3078626"/>
                <a:ext cx="160155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4EA0D343-448C-4E8E-B599-49658255A2C8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E19A2814-4EA0-48B2-B627-7F1E0B44119D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２</a:t>
              </a: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313088-8D9C-491B-9EFB-983FB6CB98BB}"/>
              </a:ext>
            </a:extLst>
          </p:cNvPr>
          <p:cNvGrpSpPr/>
          <p:nvPr/>
        </p:nvGrpSpPr>
        <p:grpSpPr>
          <a:xfrm>
            <a:off x="6310992" y="5651175"/>
            <a:ext cx="2047478" cy="523220"/>
            <a:chOff x="3420388" y="2808499"/>
            <a:chExt cx="2047478" cy="523220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C76C2FE0-C195-4F78-9E9B-DE26934FACF5}"/>
                </a:ext>
              </a:extLst>
            </p:cNvPr>
            <p:cNvGrpSpPr/>
            <p:nvPr/>
          </p:nvGrpSpPr>
          <p:grpSpPr>
            <a:xfrm>
              <a:off x="3420388" y="2825533"/>
              <a:ext cx="2047478" cy="506186"/>
              <a:chOff x="3420388" y="2825533"/>
              <a:chExt cx="2047478" cy="506186"/>
            </a:xfrm>
          </p:grpSpPr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41E546FC-7EB7-4056-B62A-FE7E58B25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388" y="3078626"/>
                <a:ext cx="160155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B574F3C-CD47-4387-B0A4-848EBDDFA6ED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AF8F391C-7945-4382-BF97-6EF8ED692ED2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11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F1DE122D-7C3F-497E-953C-FD4F81C00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5133" y="375988"/>
            <a:ext cx="3586047" cy="619960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272C8ED-ED29-44D0-81FB-EC106F555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4634" y="505384"/>
            <a:ext cx="3586047" cy="6199606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EA85751-4FE6-4F50-B7B0-9A10F7D3C772}"/>
              </a:ext>
            </a:extLst>
          </p:cNvPr>
          <p:cNvSpPr/>
          <p:nvPr/>
        </p:nvSpPr>
        <p:spPr>
          <a:xfrm>
            <a:off x="8055966" y="5520290"/>
            <a:ext cx="2615787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つぎへ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DDEB87-07EA-4653-A491-465E3790D10B}"/>
              </a:ext>
            </a:extLst>
          </p:cNvPr>
          <p:cNvSpPr txBox="1"/>
          <p:nvPr/>
        </p:nvSpPr>
        <p:spPr>
          <a:xfrm flipH="1">
            <a:off x="7953081" y="1115571"/>
            <a:ext cx="3058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できあがり！！</a:t>
            </a:r>
          </a:p>
        </p:txBody>
      </p:sp>
      <p:pic>
        <p:nvPicPr>
          <p:cNvPr id="6" name="グラフィックス 5" descr="ナイフとフォーク">
            <a:extLst>
              <a:ext uri="{FF2B5EF4-FFF2-40B4-BE49-F238E27FC236}">
                <a16:creationId xmlns:a16="http://schemas.microsoft.com/office/drawing/2014/main" id="{4A42F65C-ACDB-4B80-9A95-E04C0F8FA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8663" y="1840300"/>
            <a:ext cx="1770017" cy="1770017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026C7AA-E05C-469D-8897-398A8DA8D9B0}"/>
              </a:ext>
            </a:extLst>
          </p:cNvPr>
          <p:cNvSpPr/>
          <p:nvPr/>
        </p:nvSpPr>
        <p:spPr>
          <a:xfrm>
            <a:off x="1928506" y="648419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94675D-DACE-49A6-A406-F5DC882952A5}"/>
              </a:ext>
            </a:extLst>
          </p:cNvPr>
          <p:cNvSpPr txBox="1"/>
          <p:nvPr/>
        </p:nvSpPr>
        <p:spPr>
          <a:xfrm>
            <a:off x="912505" y="7161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16" name="角丸四角形 5">
            <a:extLst>
              <a:ext uri="{FF2B5EF4-FFF2-40B4-BE49-F238E27FC236}">
                <a16:creationId xmlns:a16="http://schemas.microsoft.com/office/drawing/2014/main" id="{90C3977E-22EA-48A3-A2D9-BD15D8F8F387}"/>
              </a:ext>
            </a:extLst>
          </p:cNvPr>
          <p:cNvSpPr/>
          <p:nvPr/>
        </p:nvSpPr>
        <p:spPr>
          <a:xfrm>
            <a:off x="1589047" y="404743"/>
            <a:ext cx="4198337" cy="61299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22" name="角丸四角形 5">
            <a:extLst>
              <a:ext uri="{FF2B5EF4-FFF2-40B4-BE49-F238E27FC236}">
                <a16:creationId xmlns:a16="http://schemas.microsoft.com/office/drawing/2014/main" id="{FD43B5D8-E37F-4B60-9B86-6527E7176DC4}"/>
              </a:ext>
            </a:extLst>
          </p:cNvPr>
          <p:cNvSpPr/>
          <p:nvPr/>
        </p:nvSpPr>
        <p:spPr>
          <a:xfrm>
            <a:off x="7153045" y="365477"/>
            <a:ext cx="4198337" cy="61299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44D8A1-8E2B-4290-A2FF-AD9483FA371C}"/>
              </a:ext>
            </a:extLst>
          </p:cNvPr>
          <p:cNvSpPr txBox="1"/>
          <p:nvPr/>
        </p:nvSpPr>
        <p:spPr>
          <a:xfrm>
            <a:off x="2418644" y="1300752"/>
            <a:ext cx="2553517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ja-JP" altLang="en-US" sz="3200">
                <a:latin typeface="ＭＳ Ｐゴシック"/>
                <a:ea typeface="ＭＳ Ｐゴシック"/>
              </a:rPr>
              <a:t>もっているざいりょう</a:t>
            </a:r>
            <a:endParaRPr lang="ja-JP"/>
          </a:p>
        </p:txBody>
      </p:sp>
      <p:pic>
        <p:nvPicPr>
          <p:cNvPr id="19" name="図 41">
            <a:extLst>
              <a:ext uri="{FF2B5EF4-FFF2-40B4-BE49-F238E27FC236}">
                <a16:creationId xmlns:a16="http://schemas.microsoft.com/office/drawing/2014/main" id="{04BE2686-43E6-49ED-A9C3-3F4AAA0F1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426" y="3806338"/>
            <a:ext cx="2524150" cy="1446533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D88FEC2D-C892-4610-AC85-D75594CB3889}"/>
              </a:ext>
            </a:extLst>
          </p:cNvPr>
          <p:cNvSpPr/>
          <p:nvPr/>
        </p:nvSpPr>
        <p:spPr>
          <a:xfrm>
            <a:off x="6331726" y="5634530"/>
            <a:ext cx="478561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B87615-B165-4058-8854-CDB05F0B5787}"/>
              </a:ext>
            </a:extLst>
          </p:cNvPr>
          <p:cNvSpPr txBox="1"/>
          <p:nvPr/>
        </p:nvSpPr>
        <p:spPr>
          <a:xfrm flipH="1">
            <a:off x="6393038" y="5706046"/>
            <a:ext cx="4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DF88D5C-E723-40A4-9ACF-8FE063992326}"/>
              </a:ext>
            </a:extLst>
          </p:cNvPr>
          <p:cNvSpPr/>
          <p:nvPr/>
        </p:nvSpPr>
        <p:spPr>
          <a:xfrm>
            <a:off x="2030084" y="2432650"/>
            <a:ext cx="3387305" cy="3890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85F0FD0-AA33-4202-A004-C4FA4356FDD3}"/>
              </a:ext>
            </a:extLst>
          </p:cNvPr>
          <p:cNvCxnSpPr/>
          <p:nvPr/>
        </p:nvCxnSpPr>
        <p:spPr>
          <a:xfrm>
            <a:off x="6817743" y="5868833"/>
            <a:ext cx="1618891" cy="86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22">
            <a:extLst>
              <a:ext uri="{FF2B5EF4-FFF2-40B4-BE49-F238E27FC236}">
                <a16:creationId xmlns:a16="http://schemas.microsoft.com/office/drawing/2014/main" id="{93072FCE-0576-43CF-8E0C-9A997EFB5B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749" y="2937970"/>
            <a:ext cx="568087" cy="58246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7A42B9A-C9F2-4247-BA94-95DA3A7E2448}"/>
              </a:ext>
            </a:extLst>
          </p:cNvPr>
          <p:cNvSpPr txBox="1"/>
          <p:nvPr/>
        </p:nvSpPr>
        <p:spPr>
          <a:xfrm>
            <a:off x="2553419" y="3523890"/>
            <a:ext cx="120482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ＭＳ Ｐゴシック"/>
                <a:ea typeface="ＭＳ Ｐゴシック"/>
              </a:rPr>
              <a:t>たまねぎ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60F499-34B7-4F4D-805F-A6D3C50E8231}"/>
              </a:ext>
            </a:extLst>
          </p:cNvPr>
          <p:cNvSpPr txBox="1"/>
          <p:nvPr/>
        </p:nvSpPr>
        <p:spPr>
          <a:xfrm>
            <a:off x="3861757" y="3150079"/>
            <a:ext cx="65848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ＭＳ Ｐゴシック"/>
                <a:ea typeface="ＭＳ Ｐゴシック"/>
              </a:rPr>
              <a:t>１つ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pic>
        <p:nvPicPr>
          <p:cNvPr id="17" name="図 30" descr="物体, 空, 鏡, 壁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948677C-AC7F-4D67-AB08-3EC914EF7D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3063" y="4101049"/>
            <a:ext cx="641410" cy="65578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B46AB0-30CD-4B91-BDC3-54C9E7A8B1F1}"/>
              </a:ext>
            </a:extLst>
          </p:cNvPr>
          <p:cNvSpPr txBox="1"/>
          <p:nvPr/>
        </p:nvSpPr>
        <p:spPr>
          <a:xfrm>
            <a:off x="2711570" y="4760343"/>
            <a:ext cx="902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たまご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BC8416-750B-49FB-8C03-10E54E618091}"/>
              </a:ext>
            </a:extLst>
          </p:cNvPr>
          <p:cNvSpPr txBox="1"/>
          <p:nvPr/>
        </p:nvSpPr>
        <p:spPr>
          <a:xfrm>
            <a:off x="3861758" y="4386531"/>
            <a:ext cx="67286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ＭＳ Ｐゴシック"/>
                <a:ea typeface="ＭＳ Ｐゴシック"/>
              </a:rPr>
              <a:t>２つ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E7867D3-D15F-4328-8AFA-5F6B4A43D038}"/>
              </a:ext>
            </a:extLst>
          </p:cNvPr>
          <p:cNvSpPr/>
          <p:nvPr/>
        </p:nvSpPr>
        <p:spPr>
          <a:xfrm>
            <a:off x="5006694" y="2987178"/>
            <a:ext cx="291954" cy="27269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855F0F4-0404-4D28-BA60-B50C644C8739}"/>
              </a:ext>
            </a:extLst>
          </p:cNvPr>
          <p:cNvSpPr/>
          <p:nvPr/>
        </p:nvSpPr>
        <p:spPr>
          <a:xfrm>
            <a:off x="5028419" y="3024135"/>
            <a:ext cx="262879" cy="68805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14">
            <a:extLst>
              <a:ext uri="{FF2B5EF4-FFF2-40B4-BE49-F238E27FC236}">
                <a16:creationId xmlns:a16="http://schemas.microsoft.com/office/drawing/2014/main" id="{CF279C69-4F3E-40B4-9D6F-7DCF222D25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2522" y="5388473"/>
            <a:ext cx="1364771" cy="804054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4FFE0A-D1C0-4974-ABEA-2975376166E0}"/>
              </a:ext>
            </a:extLst>
          </p:cNvPr>
          <p:cNvSpPr txBox="1"/>
          <p:nvPr/>
        </p:nvSpPr>
        <p:spPr>
          <a:xfrm>
            <a:off x="3746740" y="5579853"/>
            <a:ext cx="1132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ＭＳ Ｐゴシック"/>
                <a:ea typeface="ＭＳ Ｐゴシック"/>
              </a:rPr>
              <a:t>１パック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520D8387-6269-4827-A719-87CBA3854760}"/>
              </a:ext>
            </a:extLst>
          </p:cNvPr>
          <p:cNvSpPr/>
          <p:nvPr/>
        </p:nvSpPr>
        <p:spPr>
          <a:xfrm>
            <a:off x="638291" y="674341"/>
            <a:ext cx="478561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E40ADAC-84DF-4FD3-A11C-B0237249C1CF}"/>
              </a:ext>
            </a:extLst>
          </p:cNvPr>
          <p:cNvSpPr txBox="1"/>
          <p:nvPr/>
        </p:nvSpPr>
        <p:spPr>
          <a:xfrm flipH="1">
            <a:off x="699603" y="745857"/>
            <a:ext cx="47856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dirty="0"/>
              <a:t>１</a:t>
            </a:r>
            <a:endParaRPr lang="en-US" altLang="ja-JP" dirty="0">
              <a:cs typeface="Calibri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2F7E920-AE2B-4508-BFCC-1EEDAC2B072D}"/>
              </a:ext>
            </a:extLst>
          </p:cNvPr>
          <p:cNvCxnSpPr>
            <a:cxnSpLocks/>
          </p:cNvCxnSpPr>
          <p:nvPr/>
        </p:nvCxnSpPr>
        <p:spPr>
          <a:xfrm>
            <a:off x="1124308" y="908644"/>
            <a:ext cx="1115684" cy="2300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582DF3C9-3433-40BB-A930-72C6DDC405BB}"/>
              </a:ext>
            </a:extLst>
          </p:cNvPr>
          <p:cNvSpPr/>
          <p:nvPr/>
        </p:nvSpPr>
        <p:spPr>
          <a:xfrm>
            <a:off x="710179" y="3794228"/>
            <a:ext cx="478561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88755C-DA9D-4E2C-A2F2-94BE3819FDCB}"/>
              </a:ext>
            </a:extLst>
          </p:cNvPr>
          <p:cNvSpPr txBox="1"/>
          <p:nvPr/>
        </p:nvSpPr>
        <p:spPr>
          <a:xfrm flipH="1">
            <a:off x="771491" y="3865744"/>
            <a:ext cx="47856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dirty="0">
                <a:cs typeface="Calibri"/>
              </a:rPr>
              <a:t>２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CD008F1-3B05-4D32-A72A-A2314289DEE7}"/>
              </a:ext>
            </a:extLst>
          </p:cNvPr>
          <p:cNvCxnSpPr>
            <a:cxnSpLocks/>
          </p:cNvCxnSpPr>
          <p:nvPr/>
        </p:nvCxnSpPr>
        <p:spPr>
          <a:xfrm flipV="1">
            <a:off x="1210573" y="3677724"/>
            <a:ext cx="3933646" cy="35080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id="{08F6602A-84CF-43C0-98F3-FE2919EF0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6908" y="491780"/>
            <a:ext cx="3380745" cy="584467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7CF0115-98E9-435A-908D-03EBC464E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8806" y="521542"/>
            <a:ext cx="3380745" cy="5844678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EA85751-4FE6-4F50-B7B0-9A10F7D3C772}"/>
              </a:ext>
            </a:extLst>
          </p:cNvPr>
          <p:cNvSpPr/>
          <p:nvPr/>
        </p:nvSpPr>
        <p:spPr>
          <a:xfrm>
            <a:off x="2009893" y="2575708"/>
            <a:ext cx="2615787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問い合わせ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A9EAECC-A78A-4D9B-868F-F7B6D35AB587}"/>
              </a:ext>
            </a:extLst>
          </p:cNvPr>
          <p:cNvSpPr/>
          <p:nvPr/>
        </p:nvSpPr>
        <p:spPr>
          <a:xfrm>
            <a:off x="5799765" y="2615287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B58491-65B3-449F-9A00-A83A6D6069F6}"/>
              </a:ext>
            </a:extLst>
          </p:cNvPr>
          <p:cNvSpPr txBox="1"/>
          <p:nvPr/>
        </p:nvSpPr>
        <p:spPr>
          <a:xfrm flipH="1">
            <a:off x="5861079" y="2672425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DDEB87-07EA-4653-A491-465E3790D10B}"/>
              </a:ext>
            </a:extLst>
          </p:cNvPr>
          <p:cNvSpPr txBox="1"/>
          <p:nvPr/>
        </p:nvSpPr>
        <p:spPr>
          <a:xfrm flipH="1">
            <a:off x="2792550" y="1410510"/>
            <a:ext cx="105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設定</a:t>
            </a:r>
            <a:endParaRPr kumimoji="1" lang="ja-JP" altLang="en-US" sz="32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B941C69-48E0-47E3-B616-EAC44CDE5324}"/>
              </a:ext>
            </a:extLst>
          </p:cNvPr>
          <p:cNvSpPr/>
          <p:nvPr/>
        </p:nvSpPr>
        <p:spPr>
          <a:xfrm>
            <a:off x="2005844" y="3819164"/>
            <a:ext cx="2615787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アカウント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3E6E7BF-69E9-48C1-B3FE-3212976725CB}"/>
              </a:ext>
            </a:extLst>
          </p:cNvPr>
          <p:cNvSpPr txBox="1"/>
          <p:nvPr/>
        </p:nvSpPr>
        <p:spPr>
          <a:xfrm>
            <a:off x="7973801" y="181061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問い合わせ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DDF3FCC-BA73-4823-A903-15BAA293D4C5}"/>
              </a:ext>
            </a:extLst>
          </p:cNvPr>
          <p:cNvSpPr/>
          <p:nvPr/>
        </p:nvSpPr>
        <p:spPr>
          <a:xfrm>
            <a:off x="5773433" y="3914402"/>
            <a:ext cx="507315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5BC206-8D1D-42B5-99E2-517BDC1D9975}"/>
              </a:ext>
            </a:extLst>
          </p:cNvPr>
          <p:cNvSpPr txBox="1"/>
          <p:nvPr/>
        </p:nvSpPr>
        <p:spPr>
          <a:xfrm flipH="1">
            <a:off x="5871842" y="3988983"/>
            <a:ext cx="50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94DC31C-CACB-48AF-B9E7-0F28C873195E}"/>
              </a:ext>
            </a:extLst>
          </p:cNvPr>
          <p:cNvSpPr/>
          <p:nvPr/>
        </p:nvSpPr>
        <p:spPr>
          <a:xfrm>
            <a:off x="1785745" y="620252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96982A4-0223-49A7-9C10-CB10A731F58B}"/>
              </a:ext>
            </a:extLst>
          </p:cNvPr>
          <p:cNvSpPr txBox="1"/>
          <p:nvPr/>
        </p:nvSpPr>
        <p:spPr>
          <a:xfrm>
            <a:off x="1656908" y="689586"/>
            <a:ext cx="9604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6493755F-64ED-471B-99E5-68F809B821B0}"/>
              </a:ext>
            </a:extLst>
          </p:cNvPr>
          <p:cNvCxnSpPr/>
          <p:nvPr/>
        </p:nvCxnSpPr>
        <p:spPr>
          <a:xfrm flipV="1">
            <a:off x="4474234" y="2915728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4CE79EF-3600-4825-937E-99E1549DCB74}"/>
              </a:ext>
            </a:extLst>
          </p:cNvPr>
          <p:cNvCxnSpPr>
            <a:cxnSpLocks/>
          </p:cNvCxnSpPr>
          <p:nvPr/>
        </p:nvCxnSpPr>
        <p:spPr>
          <a:xfrm flipV="1">
            <a:off x="4416357" y="4163585"/>
            <a:ext cx="1345720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F41E69-982A-4EF1-AE79-4399A8E61EAC}"/>
              </a:ext>
            </a:extLst>
          </p:cNvPr>
          <p:cNvSpPr txBox="1"/>
          <p:nvPr/>
        </p:nvSpPr>
        <p:spPr>
          <a:xfrm>
            <a:off x="7844287" y="2244306"/>
            <a:ext cx="27432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ja-JP" altLang="en-US" u="sng" dirty="0">
              <a:latin typeface="ＭＳ Ｐゴシック"/>
              <a:ea typeface="ＭＳ Ｐゴシック"/>
            </a:endParaRPr>
          </a:p>
          <a:p>
            <a:r>
              <a:rPr lang="ja-JP" altLang="en-US" u="sng">
                <a:latin typeface="ＭＳ Ｐゴシック"/>
                <a:ea typeface="ＭＳ Ｐゴシック"/>
              </a:rPr>
              <a:t>問い合わせ先</a:t>
            </a:r>
            <a:endParaRPr lang="ja-JP"/>
          </a:p>
          <a:p>
            <a:r>
              <a:rPr lang="ja-JP" altLang="en-US">
                <a:latin typeface="ＭＳ Ｐゴシック"/>
                <a:ea typeface="ＭＳ Ｐゴシック"/>
              </a:rPr>
              <a:t>　メールアドレス:     　          </a:t>
            </a:r>
            <a:r>
              <a:rPr lang="ja-JP" altLang="en-US" dirty="0">
                <a:latin typeface="ＭＳ Ｐゴシック"/>
                <a:ea typeface="ＭＳ Ｐゴシック"/>
                <a:hlinkClick r:id="rId4"/>
              </a:rPr>
              <a:t>..._...@...co.jp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pPr algn="l"/>
            <a:endParaRPr lang="ja-JP" altLang="en-US" dirty="0">
              <a:latin typeface="ＭＳ Ｐゴシック"/>
              <a:ea typeface="ＭＳ Ｐゴシック"/>
            </a:endParaRPr>
          </a:p>
          <a:p>
            <a:r>
              <a:rPr lang="ja-JP" altLang="en-US" u="sng">
                <a:latin typeface="ＭＳ Ｐゴシック"/>
                <a:ea typeface="ＭＳ Ｐゴシック"/>
              </a:rPr>
              <a:t>必要な情報</a:t>
            </a:r>
          </a:p>
          <a:p>
            <a:endParaRPr lang="ja-JP" altLang="en-US" dirty="0">
              <a:latin typeface="ＭＳ Ｐゴシック"/>
              <a:ea typeface="ＭＳ Ｐゴシック"/>
            </a:endParaRPr>
          </a:p>
          <a:p>
            <a:r>
              <a:rPr lang="ja-JP" altLang="en-US">
                <a:latin typeface="ＭＳ Ｐゴシック"/>
                <a:ea typeface="ＭＳ Ｐゴシック"/>
              </a:rPr>
              <a:t>　件名：～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r>
              <a:rPr lang="ja-JP" altLang="en-US">
                <a:latin typeface="ＭＳ Ｐゴシック"/>
                <a:ea typeface="ＭＳ Ｐゴシック"/>
              </a:rPr>
              <a:t>　問い合わせ内容：～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endParaRPr lang="ja-JP" altLang="en-US" dirty="0">
              <a:latin typeface="ＭＳ Ｐゴシック"/>
              <a:ea typeface="ＭＳ Ｐゴシック"/>
            </a:endParaRPr>
          </a:p>
          <a:p>
            <a:endParaRPr lang="ja-JP" altLang="en-US" dirty="0">
              <a:latin typeface="ＭＳ Ｐゴシック"/>
              <a:ea typeface="ＭＳ Ｐゴシック"/>
            </a:endParaRPr>
          </a:p>
          <a:p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20" name="角丸四角形 5">
            <a:extLst>
              <a:ext uri="{FF2B5EF4-FFF2-40B4-BE49-F238E27FC236}">
                <a16:creationId xmlns:a16="http://schemas.microsoft.com/office/drawing/2014/main" id="{90C3977E-22EA-48A3-A2D9-BD15D8F8F387}"/>
              </a:ext>
            </a:extLst>
          </p:cNvPr>
          <p:cNvSpPr/>
          <p:nvPr/>
        </p:nvSpPr>
        <p:spPr>
          <a:xfrm>
            <a:off x="1405512" y="353889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21" name="角丸四角形 5">
            <a:extLst>
              <a:ext uri="{FF2B5EF4-FFF2-40B4-BE49-F238E27FC236}">
                <a16:creationId xmlns:a16="http://schemas.microsoft.com/office/drawing/2014/main" id="{FD43B5D8-E37F-4B60-9B86-6527E7176DC4}"/>
              </a:ext>
            </a:extLst>
          </p:cNvPr>
          <p:cNvSpPr/>
          <p:nvPr/>
        </p:nvSpPr>
        <p:spPr>
          <a:xfrm>
            <a:off x="7340466" y="491780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A485E3C-2E65-40BB-B56E-A6EEF35923B6}"/>
              </a:ext>
            </a:extLst>
          </p:cNvPr>
          <p:cNvSpPr/>
          <p:nvPr/>
        </p:nvSpPr>
        <p:spPr>
          <a:xfrm>
            <a:off x="7721831" y="699057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CA06656-3662-4615-BBF6-B55C167EC66A}"/>
              </a:ext>
            </a:extLst>
          </p:cNvPr>
          <p:cNvSpPr txBox="1"/>
          <p:nvPr/>
        </p:nvSpPr>
        <p:spPr>
          <a:xfrm>
            <a:off x="7592994" y="768391"/>
            <a:ext cx="9604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96758BB-0F9A-400C-9CAB-CA7EDD25B2EC}"/>
              </a:ext>
            </a:extLst>
          </p:cNvPr>
          <p:cNvSpPr/>
          <p:nvPr/>
        </p:nvSpPr>
        <p:spPr>
          <a:xfrm>
            <a:off x="3814010" y="528157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E6A0842-D594-4D76-86EE-F6D9F20C12EE}"/>
              </a:ext>
            </a:extLst>
          </p:cNvPr>
          <p:cNvSpPr txBox="1"/>
          <p:nvPr/>
        </p:nvSpPr>
        <p:spPr>
          <a:xfrm flipH="1">
            <a:off x="3875324" y="585295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D686352-5340-4336-A8CD-FC3138F9B392}"/>
              </a:ext>
            </a:extLst>
          </p:cNvPr>
          <p:cNvCxnSpPr/>
          <p:nvPr/>
        </p:nvCxnSpPr>
        <p:spPr>
          <a:xfrm flipV="1">
            <a:off x="2488479" y="828598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23D4DA6-3962-4C70-B367-AFC176E2B6C0}"/>
              </a:ext>
            </a:extLst>
          </p:cNvPr>
          <p:cNvSpPr/>
          <p:nvPr/>
        </p:nvSpPr>
        <p:spPr>
          <a:xfrm>
            <a:off x="9750564" y="601431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DBD544D-427D-44C0-98A7-A64FC4D4C502}"/>
              </a:ext>
            </a:extLst>
          </p:cNvPr>
          <p:cNvSpPr txBox="1"/>
          <p:nvPr/>
        </p:nvSpPr>
        <p:spPr>
          <a:xfrm flipH="1">
            <a:off x="9811878" y="658569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29E7FF3-CE97-475B-902D-95DB462AC31C}"/>
              </a:ext>
            </a:extLst>
          </p:cNvPr>
          <p:cNvCxnSpPr/>
          <p:nvPr/>
        </p:nvCxnSpPr>
        <p:spPr>
          <a:xfrm flipV="1">
            <a:off x="8425033" y="901872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8733EB6-9EE7-4C8C-A6C4-77E44347E444}"/>
              </a:ext>
            </a:extLst>
          </p:cNvPr>
          <p:cNvCxnSpPr>
            <a:cxnSpLocks/>
          </p:cNvCxnSpPr>
          <p:nvPr/>
        </p:nvCxnSpPr>
        <p:spPr>
          <a:xfrm flipV="1">
            <a:off x="4044916" y="5471344"/>
            <a:ext cx="1345720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6E58B363-7779-4218-BF70-CF48C8B2F066}"/>
              </a:ext>
            </a:extLst>
          </p:cNvPr>
          <p:cNvSpPr/>
          <p:nvPr/>
        </p:nvSpPr>
        <p:spPr>
          <a:xfrm>
            <a:off x="2009891" y="5165544"/>
            <a:ext cx="2615787" cy="6730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ゲームの</a:t>
            </a:r>
            <a:endParaRPr lang="en-US" altLang="ja-JP" dirty="0"/>
          </a:p>
          <a:p>
            <a:pPr algn="ctr"/>
            <a:r>
              <a:rPr lang="ja-JP" altLang="en-US" dirty="0"/>
              <a:t>パスワード設定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8F96D1BA-81EF-49C9-B275-1D5D16F5AB93}"/>
              </a:ext>
            </a:extLst>
          </p:cNvPr>
          <p:cNvSpPr/>
          <p:nvPr/>
        </p:nvSpPr>
        <p:spPr>
          <a:xfrm>
            <a:off x="5381028" y="5184378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C1D223B-C0B7-4935-B410-86C2FA3509DF}"/>
              </a:ext>
            </a:extLst>
          </p:cNvPr>
          <p:cNvSpPr txBox="1"/>
          <p:nvPr/>
        </p:nvSpPr>
        <p:spPr>
          <a:xfrm flipH="1">
            <a:off x="5442341" y="5241517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828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図 43">
            <a:extLst>
              <a:ext uri="{FF2B5EF4-FFF2-40B4-BE49-F238E27FC236}">
                <a16:creationId xmlns:a16="http://schemas.microsoft.com/office/drawing/2014/main" id="{83B4FE5F-D5BD-4CB4-AC6F-D788908B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6908" y="491780"/>
            <a:ext cx="3380745" cy="5844678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EA85751-4FE6-4F50-B7B0-9A10F7D3C772}"/>
              </a:ext>
            </a:extLst>
          </p:cNvPr>
          <p:cNvSpPr/>
          <p:nvPr/>
        </p:nvSpPr>
        <p:spPr>
          <a:xfrm>
            <a:off x="2009893" y="2575708"/>
            <a:ext cx="2615787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DDEB87-07EA-4653-A491-465E3790D10B}"/>
              </a:ext>
            </a:extLst>
          </p:cNvPr>
          <p:cNvSpPr txBox="1"/>
          <p:nvPr/>
        </p:nvSpPr>
        <p:spPr>
          <a:xfrm flipH="1">
            <a:off x="2349132" y="1410510"/>
            <a:ext cx="2194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アカウント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B941C69-48E0-47E3-B616-EAC44CDE5324}"/>
              </a:ext>
            </a:extLst>
          </p:cNvPr>
          <p:cNvSpPr/>
          <p:nvPr/>
        </p:nvSpPr>
        <p:spPr>
          <a:xfrm>
            <a:off x="2009894" y="4585938"/>
            <a:ext cx="2615787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C175D3-699F-4940-8906-D20D263A5495}"/>
              </a:ext>
            </a:extLst>
          </p:cNvPr>
          <p:cNvSpPr/>
          <p:nvPr/>
        </p:nvSpPr>
        <p:spPr>
          <a:xfrm>
            <a:off x="1650947" y="750118"/>
            <a:ext cx="833307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B1B0C5E-4B29-44DA-B37D-41297FEBA30D}"/>
              </a:ext>
            </a:extLst>
          </p:cNvPr>
          <p:cNvSpPr/>
          <p:nvPr/>
        </p:nvSpPr>
        <p:spPr>
          <a:xfrm>
            <a:off x="5799765" y="2615286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E13A39-EA6A-4BC8-A150-0B399F064746}"/>
              </a:ext>
            </a:extLst>
          </p:cNvPr>
          <p:cNvSpPr txBox="1"/>
          <p:nvPr/>
        </p:nvSpPr>
        <p:spPr>
          <a:xfrm flipH="1">
            <a:off x="5897103" y="2693094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636F3CF-FE14-4E70-977A-A884DF089872}"/>
              </a:ext>
            </a:extLst>
          </p:cNvPr>
          <p:cNvSpPr/>
          <p:nvPr/>
        </p:nvSpPr>
        <p:spPr>
          <a:xfrm>
            <a:off x="5759423" y="4708130"/>
            <a:ext cx="507315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18FAF8-E659-498C-BF9A-C02318BB8BF6}"/>
              </a:ext>
            </a:extLst>
          </p:cNvPr>
          <p:cNvSpPr txBox="1"/>
          <p:nvPr/>
        </p:nvSpPr>
        <p:spPr>
          <a:xfrm flipH="1">
            <a:off x="5820735" y="4808397"/>
            <a:ext cx="50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３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34B074A-615E-4F64-BD67-D29873B9D048}"/>
              </a:ext>
            </a:extLst>
          </p:cNvPr>
          <p:cNvCxnSpPr/>
          <p:nvPr/>
        </p:nvCxnSpPr>
        <p:spPr>
          <a:xfrm flipV="1">
            <a:off x="4474233" y="2915728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B8A6EB3-1235-4F26-8E8F-AE99A239F3FC}"/>
              </a:ext>
            </a:extLst>
          </p:cNvPr>
          <p:cNvCxnSpPr>
            <a:cxnSpLocks/>
          </p:cNvCxnSpPr>
          <p:nvPr/>
        </p:nvCxnSpPr>
        <p:spPr>
          <a:xfrm flipV="1">
            <a:off x="4402347" y="4957313"/>
            <a:ext cx="1345720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5">
            <a:extLst>
              <a:ext uri="{FF2B5EF4-FFF2-40B4-BE49-F238E27FC236}">
                <a16:creationId xmlns:a16="http://schemas.microsoft.com/office/drawing/2014/main" id="{90C3977E-22EA-48A3-A2D9-BD15D8F8F387}"/>
              </a:ext>
            </a:extLst>
          </p:cNvPr>
          <p:cNvSpPr/>
          <p:nvPr/>
        </p:nvSpPr>
        <p:spPr>
          <a:xfrm>
            <a:off x="1445769" y="497035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5BBAC7BC-728C-4B4B-9D02-C0FAA7211A54}"/>
              </a:ext>
            </a:extLst>
          </p:cNvPr>
          <p:cNvSpPr/>
          <p:nvPr/>
        </p:nvSpPr>
        <p:spPr>
          <a:xfrm>
            <a:off x="3611847" y="712126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A10AB15-B9FC-422A-819A-8C76CF0F3483}"/>
              </a:ext>
            </a:extLst>
          </p:cNvPr>
          <p:cNvSpPr txBox="1"/>
          <p:nvPr/>
        </p:nvSpPr>
        <p:spPr>
          <a:xfrm flipH="1">
            <a:off x="3673160" y="769265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181306D-0F33-4EF6-8B5E-89F00CC763AA}"/>
              </a:ext>
            </a:extLst>
          </p:cNvPr>
          <p:cNvCxnSpPr/>
          <p:nvPr/>
        </p:nvCxnSpPr>
        <p:spPr>
          <a:xfrm flipV="1">
            <a:off x="2314263" y="998530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85D79F1C-2B3D-427B-8CF6-5BC8C5010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8150" y="533332"/>
            <a:ext cx="3380745" cy="5844678"/>
          </a:xfrm>
          <a:prstGeom prst="rect">
            <a:avLst/>
          </a:prstGeom>
        </p:spPr>
      </p:pic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E705C715-17B1-40A2-88EE-A4DBBD08717F}"/>
              </a:ext>
            </a:extLst>
          </p:cNvPr>
          <p:cNvSpPr/>
          <p:nvPr/>
        </p:nvSpPr>
        <p:spPr>
          <a:xfrm>
            <a:off x="9059338" y="5719303"/>
            <a:ext cx="828136" cy="42557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D97CCC9-1127-483B-8119-BFCF62CC6B42}"/>
              </a:ext>
            </a:extLst>
          </p:cNvPr>
          <p:cNvSpPr txBox="1"/>
          <p:nvPr/>
        </p:nvSpPr>
        <p:spPr>
          <a:xfrm flipH="1">
            <a:off x="8407323" y="1404209"/>
            <a:ext cx="197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変更</a:t>
            </a:r>
            <a:endParaRPr kumimoji="1" lang="ja-JP" altLang="en-US" sz="320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BB6E38CE-BF52-43C3-99BA-B65BC047480E}"/>
              </a:ext>
            </a:extLst>
          </p:cNvPr>
          <p:cNvSpPr/>
          <p:nvPr/>
        </p:nvSpPr>
        <p:spPr>
          <a:xfrm>
            <a:off x="7856141" y="765028"/>
            <a:ext cx="878677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8E331AEE-6A89-4249-AFDE-05E1B311A846}"/>
              </a:ext>
            </a:extLst>
          </p:cNvPr>
          <p:cNvSpPr/>
          <p:nvPr/>
        </p:nvSpPr>
        <p:spPr>
          <a:xfrm>
            <a:off x="11493199" y="2701551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B0BE58D-C888-4BC4-9222-5D32D5286A1D}"/>
              </a:ext>
            </a:extLst>
          </p:cNvPr>
          <p:cNvSpPr txBox="1"/>
          <p:nvPr/>
        </p:nvSpPr>
        <p:spPr>
          <a:xfrm flipH="1">
            <a:off x="11554513" y="2758689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B7171F0A-ADE5-4797-8FCA-B69CC87C6501}"/>
              </a:ext>
            </a:extLst>
          </p:cNvPr>
          <p:cNvSpPr/>
          <p:nvPr/>
        </p:nvSpPr>
        <p:spPr>
          <a:xfrm>
            <a:off x="11452857" y="4794394"/>
            <a:ext cx="507315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6F378A4-C3AA-4C07-8573-E671080F4D4C}"/>
              </a:ext>
            </a:extLst>
          </p:cNvPr>
          <p:cNvSpPr txBox="1"/>
          <p:nvPr/>
        </p:nvSpPr>
        <p:spPr>
          <a:xfrm flipH="1">
            <a:off x="11514170" y="4894662"/>
            <a:ext cx="50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2D8EB48-9BF0-4F48-B655-8DE7B27A17E9}"/>
              </a:ext>
            </a:extLst>
          </p:cNvPr>
          <p:cNvCxnSpPr>
            <a:cxnSpLocks/>
          </p:cNvCxnSpPr>
          <p:nvPr/>
        </p:nvCxnSpPr>
        <p:spPr>
          <a:xfrm flipV="1">
            <a:off x="10301946" y="2987616"/>
            <a:ext cx="1211442" cy="2786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37C1098-2982-426C-B166-606D0FF52C27}"/>
              </a:ext>
            </a:extLst>
          </p:cNvPr>
          <p:cNvCxnSpPr>
            <a:cxnSpLocks/>
          </p:cNvCxnSpPr>
          <p:nvPr/>
        </p:nvCxnSpPr>
        <p:spPr>
          <a:xfrm flipV="1">
            <a:off x="10095781" y="5043577"/>
            <a:ext cx="1345720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2747091-0B0F-4666-A8B2-FF12A7B359EC}"/>
              </a:ext>
            </a:extLst>
          </p:cNvPr>
          <p:cNvSpPr txBox="1"/>
          <p:nvPr/>
        </p:nvSpPr>
        <p:spPr>
          <a:xfrm>
            <a:off x="9169195" y="5753016"/>
            <a:ext cx="75912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latin typeface="ＭＳ Ｐゴシック"/>
                <a:ea typeface="ＭＳ Ｐゴシック"/>
              </a:rPr>
              <a:t>完了</a:t>
            </a:r>
          </a:p>
        </p:txBody>
      </p:sp>
      <p:sp>
        <p:nvSpPr>
          <p:cNvPr id="74" name="角丸四角形 5">
            <a:extLst>
              <a:ext uri="{FF2B5EF4-FFF2-40B4-BE49-F238E27FC236}">
                <a16:creationId xmlns:a16="http://schemas.microsoft.com/office/drawing/2014/main" id="{D5873A8C-054D-40BA-92BB-55877CC7B267}"/>
              </a:ext>
            </a:extLst>
          </p:cNvPr>
          <p:cNvSpPr/>
          <p:nvPr/>
        </p:nvSpPr>
        <p:spPr>
          <a:xfrm>
            <a:off x="7597986" y="491780"/>
            <a:ext cx="3750841" cy="5882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2C73653-6AB6-402D-9D07-CB98143A40E8}"/>
              </a:ext>
            </a:extLst>
          </p:cNvPr>
          <p:cNvSpPr/>
          <p:nvPr/>
        </p:nvSpPr>
        <p:spPr>
          <a:xfrm>
            <a:off x="8369122" y="3073596"/>
            <a:ext cx="2071777" cy="524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69EA5AD5-6BF6-49F7-ADA6-88BEDAEDA6E3}"/>
              </a:ext>
            </a:extLst>
          </p:cNvPr>
          <p:cNvSpPr/>
          <p:nvPr/>
        </p:nvSpPr>
        <p:spPr>
          <a:xfrm>
            <a:off x="8369328" y="4794395"/>
            <a:ext cx="2057400" cy="639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CCF4E49-077F-4B94-9026-0A4BDE4225EF}"/>
              </a:ext>
            </a:extLst>
          </p:cNvPr>
          <p:cNvSpPr txBox="1"/>
          <p:nvPr/>
        </p:nvSpPr>
        <p:spPr>
          <a:xfrm flipH="1">
            <a:off x="8369122" y="4794394"/>
            <a:ext cx="143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/>
              <a:t>---</a:t>
            </a:r>
            <a:endParaRPr kumimoji="1" lang="ja-JP" altLang="en-US" sz="3600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BE1C2FC-197D-4A78-AE39-15DC0A1B8757}"/>
              </a:ext>
            </a:extLst>
          </p:cNvPr>
          <p:cNvSpPr/>
          <p:nvPr/>
        </p:nvSpPr>
        <p:spPr>
          <a:xfrm>
            <a:off x="9803540" y="4794395"/>
            <a:ext cx="623188" cy="639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C7314861-9AE6-491C-B42A-0060EE6D0E47}"/>
              </a:ext>
            </a:extLst>
          </p:cNvPr>
          <p:cNvSpPr/>
          <p:nvPr/>
        </p:nvSpPr>
        <p:spPr>
          <a:xfrm rot="10800000">
            <a:off x="9928320" y="5003808"/>
            <a:ext cx="373626" cy="33429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FD420A4B-7D16-4644-8E79-EE15748999DD}"/>
              </a:ext>
            </a:extLst>
          </p:cNvPr>
          <p:cNvSpPr/>
          <p:nvPr/>
        </p:nvSpPr>
        <p:spPr>
          <a:xfrm>
            <a:off x="8357784" y="4035340"/>
            <a:ext cx="2083115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地域</a:t>
            </a: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D2892A1B-9541-4222-A698-6B2F7B63C29A}"/>
              </a:ext>
            </a:extLst>
          </p:cNvPr>
          <p:cNvSpPr/>
          <p:nvPr/>
        </p:nvSpPr>
        <p:spPr>
          <a:xfrm>
            <a:off x="8354995" y="2317664"/>
            <a:ext cx="2083115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ニックネーム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AFB2F2F-2931-433B-8FBC-A513F12AD320}"/>
              </a:ext>
            </a:extLst>
          </p:cNvPr>
          <p:cNvSpPr txBox="1"/>
          <p:nvPr/>
        </p:nvSpPr>
        <p:spPr>
          <a:xfrm flipH="1">
            <a:off x="9748414" y="712126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5719765C-C668-48A8-BC4C-35E186DDC490}"/>
              </a:ext>
            </a:extLst>
          </p:cNvPr>
          <p:cNvCxnSpPr>
            <a:cxnSpLocks/>
          </p:cNvCxnSpPr>
          <p:nvPr/>
        </p:nvCxnSpPr>
        <p:spPr>
          <a:xfrm flipV="1">
            <a:off x="8806859" y="953931"/>
            <a:ext cx="896485" cy="650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C5336828-568D-4E9C-9757-C8C19656FAD2}"/>
              </a:ext>
            </a:extLst>
          </p:cNvPr>
          <p:cNvSpPr/>
          <p:nvPr/>
        </p:nvSpPr>
        <p:spPr>
          <a:xfrm>
            <a:off x="9696228" y="636447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24081BA8-C366-495B-96F8-7F7F821370C6}"/>
              </a:ext>
            </a:extLst>
          </p:cNvPr>
          <p:cNvSpPr/>
          <p:nvPr/>
        </p:nvSpPr>
        <p:spPr>
          <a:xfrm>
            <a:off x="11404944" y="5776194"/>
            <a:ext cx="507315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EF78D7C-C104-4627-B9FD-563879691375}"/>
              </a:ext>
            </a:extLst>
          </p:cNvPr>
          <p:cNvSpPr txBox="1"/>
          <p:nvPr/>
        </p:nvSpPr>
        <p:spPr>
          <a:xfrm flipH="1">
            <a:off x="11433816" y="5852221"/>
            <a:ext cx="50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４</a:t>
            </a:r>
            <a:endParaRPr lang="en-US" altLang="ja-JP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0B1C70C-637D-4FF9-A95F-E1182496D7BB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9928320" y="5932088"/>
            <a:ext cx="1505496" cy="1047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0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3F9DE12D-0065-4B61-8153-47FB465D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7774" y="513238"/>
            <a:ext cx="3380745" cy="584467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A07DDD51-16F8-4B9C-865D-2D887D1B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9672" y="543000"/>
            <a:ext cx="3380745" cy="5844678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EA85751-4FE6-4F50-B7B0-9A10F7D3C772}"/>
              </a:ext>
            </a:extLst>
          </p:cNvPr>
          <p:cNvSpPr/>
          <p:nvPr/>
        </p:nvSpPr>
        <p:spPr>
          <a:xfrm>
            <a:off x="1596571" y="4107560"/>
            <a:ext cx="1734794" cy="6777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はい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DDEB87-07EA-4653-A491-465E3790D10B}"/>
              </a:ext>
            </a:extLst>
          </p:cNvPr>
          <p:cNvSpPr txBox="1"/>
          <p:nvPr/>
        </p:nvSpPr>
        <p:spPr>
          <a:xfrm flipH="1">
            <a:off x="2392264" y="1410510"/>
            <a:ext cx="197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削除</a:t>
            </a:r>
            <a:endParaRPr kumimoji="1" lang="ja-JP" altLang="en-US" sz="32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B941C69-48E0-47E3-B616-EAC44CDE5324}"/>
              </a:ext>
            </a:extLst>
          </p:cNvPr>
          <p:cNvSpPr/>
          <p:nvPr/>
        </p:nvSpPr>
        <p:spPr>
          <a:xfrm>
            <a:off x="3381493" y="4101582"/>
            <a:ext cx="1734794" cy="677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いいえ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05F051C-2B1F-4C44-B814-4874F9F4CE6F}"/>
              </a:ext>
            </a:extLst>
          </p:cNvPr>
          <p:cNvSpPr txBox="1"/>
          <p:nvPr/>
        </p:nvSpPr>
        <p:spPr>
          <a:xfrm flipH="1">
            <a:off x="2019480" y="2464068"/>
            <a:ext cx="2724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アカウントを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削除しますか？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64818C2F-67C8-4DDA-AC49-2AC771DFF44C}"/>
              </a:ext>
            </a:extLst>
          </p:cNvPr>
          <p:cNvSpPr/>
          <p:nvPr/>
        </p:nvSpPr>
        <p:spPr>
          <a:xfrm>
            <a:off x="7486226" y="4129232"/>
            <a:ext cx="1734794" cy="6730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はい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71A7FCB-D7CF-47A3-893C-98DBFD7744CA}"/>
              </a:ext>
            </a:extLst>
          </p:cNvPr>
          <p:cNvSpPr txBox="1"/>
          <p:nvPr/>
        </p:nvSpPr>
        <p:spPr>
          <a:xfrm flipH="1">
            <a:off x="8281919" y="1427500"/>
            <a:ext cx="197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削除</a:t>
            </a:r>
            <a:endParaRPr kumimoji="1" lang="ja-JP" altLang="en-US" sz="32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F3A9E02-122E-42EA-AC76-D60441BE35C5}"/>
              </a:ext>
            </a:extLst>
          </p:cNvPr>
          <p:cNvSpPr/>
          <p:nvPr/>
        </p:nvSpPr>
        <p:spPr>
          <a:xfrm>
            <a:off x="9271148" y="4123254"/>
            <a:ext cx="1734794" cy="6730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いいえ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0E7BA7B-4CAF-4809-ADB6-B695BF3CFCD1}"/>
              </a:ext>
            </a:extLst>
          </p:cNvPr>
          <p:cNvSpPr txBox="1"/>
          <p:nvPr/>
        </p:nvSpPr>
        <p:spPr>
          <a:xfrm flipH="1">
            <a:off x="7909135" y="2481058"/>
            <a:ext cx="2724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アカウントを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削除しますか？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913C9372-F4B0-4C05-A130-8E9A94D751CE}"/>
              </a:ext>
            </a:extLst>
          </p:cNvPr>
          <p:cNvSpPr/>
          <p:nvPr/>
        </p:nvSpPr>
        <p:spPr>
          <a:xfrm>
            <a:off x="7552502" y="1529087"/>
            <a:ext cx="3411919" cy="34707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10552CD-7B83-4081-AF9E-3159CD4BEEB6}"/>
              </a:ext>
            </a:extLst>
          </p:cNvPr>
          <p:cNvSpPr txBox="1"/>
          <p:nvPr/>
        </p:nvSpPr>
        <p:spPr>
          <a:xfrm flipH="1">
            <a:off x="8111007" y="2416230"/>
            <a:ext cx="2368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アカウントを削除しました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9483DDF3-2D99-4734-BD84-513D33E629D8}"/>
              </a:ext>
            </a:extLst>
          </p:cNvPr>
          <p:cNvSpPr/>
          <p:nvPr/>
        </p:nvSpPr>
        <p:spPr>
          <a:xfrm>
            <a:off x="8330169" y="4050594"/>
            <a:ext cx="1930207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ホームへ</a:t>
            </a:r>
            <a:endParaRPr lang="en-US" altLang="ja-JP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AB5F574-0754-4AFE-8713-A085D14B696A}"/>
              </a:ext>
            </a:extLst>
          </p:cNvPr>
          <p:cNvSpPr/>
          <p:nvPr/>
        </p:nvSpPr>
        <p:spPr>
          <a:xfrm>
            <a:off x="1650948" y="746584"/>
            <a:ext cx="702734" cy="5115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F1C0C9A-D7CE-4F40-90AC-208660765561}"/>
              </a:ext>
            </a:extLst>
          </p:cNvPr>
          <p:cNvSpPr txBox="1"/>
          <p:nvPr/>
        </p:nvSpPr>
        <p:spPr>
          <a:xfrm>
            <a:off x="634947" y="81785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BFDE08D-9417-447B-B612-9248EA1FFF8B}"/>
              </a:ext>
            </a:extLst>
          </p:cNvPr>
          <p:cNvSpPr/>
          <p:nvPr/>
        </p:nvSpPr>
        <p:spPr>
          <a:xfrm>
            <a:off x="7543949" y="734673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861FF4B-7940-4BB4-846E-C0CB1661F00F}"/>
              </a:ext>
            </a:extLst>
          </p:cNvPr>
          <p:cNvSpPr txBox="1"/>
          <p:nvPr/>
        </p:nvSpPr>
        <p:spPr>
          <a:xfrm>
            <a:off x="6527948" y="80240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19" name="角丸四角形 5">
            <a:extLst>
              <a:ext uri="{FF2B5EF4-FFF2-40B4-BE49-F238E27FC236}">
                <a16:creationId xmlns:a16="http://schemas.microsoft.com/office/drawing/2014/main" id="{90C3977E-22EA-48A3-A2D9-BD15D8F8F387}"/>
              </a:ext>
            </a:extLst>
          </p:cNvPr>
          <p:cNvSpPr/>
          <p:nvPr/>
        </p:nvSpPr>
        <p:spPr>
          <a:xfrm>
            <a:off x="1445769" y="497035"/>
            <a:ext cx="381148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20" name="角丸四角形 5">
            <a:extLst>
              <a:ext uri="{FF2B5EF4-FFF2-40B4-BE49-F238E27FC236}">
                <a16:creationId xmlns:a16="http://schemas.microsoft.com/office/drawing/2014/main" id="{FD43B5D8-E37F-4B60-9B86-6527E7176DC4}"/>
              </a:ext>
            </a:extLst>
          </p:cNvPr>
          <p:cNvSpPr/>
          <p:nvPr/>
        </p:nvSpPr>
        <p:spPr>
          <a:xfrm>
            <a:off x="7345599" y="500084"/>
            <a:ext cx="381148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B47A1F0-C877-47DE-8376-B957B0C9E803}"/>
              </a:ext>
            </a:extLst>
          </p:cNvPr>
          <p:cNvSpPr/>
          <p:nvPr/>
        </p:nvSpPr>
        <p:spPr>
          <a:xfrm>
            <a:off x="3679213" y="594309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DF71DE3-A596-4878-B04C-9222FDE5E9BD}"/>
              </a:ext>
            </a:extLst>
          </p:cNvPr>
          <p:cNvSpPr txBox="1"/>
          <p:nvPr/>
        </p:nvSpPr>
        <p:spPr>
          <a:xfrm flipH="1">
            <a:off x="3740527" y="651447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719ADED-6746-4708-8964-8DFA041EADE7}"/>
              </a:ext>
            </a:extLst>
          </p:cNvPr>
          <p:cNvCxnSpPr/>
          <p:nvPr/>
        </p:nvCxnSpPr>
        <p:spPr>
          <a:xfrm flipV="1">
            <a:off x="2353682" y="894750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0FA64674-D3F5-480F-8676-9FD25AB73F04}"/>
              </a:ext>
            </a:extLst>
          </p:cNvPr>
          <p:cNvSpPr/>
          <p:nvPr/>
        </p:nvSpPr>
        <p:spPr>
          <a:xfrm>
            <a:off x="11437521" y="4014273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8BDE22F-CD88-4490-8046-8574D08BC897}"/>
              </a:ext>
            </a:extLst>
          </p:cNvPr>
          <p:cNvSpPr txBox="1"/>
          <p:nvPr/>
        </p:nvSpPr>
        <p:spPr>
          <a:xfrm flipH="1">
            <a:off x="11498835" y="4071411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28ADB1C-18EC-4F07-A08A-4371C17B3D9F}"/>
              </a:ext>
            </a:extLst>
          </p:cNvPr>
          <p:cNvCxnSpPr/>
          <p:nvPr/>
        </p:nvCxnSpPr>
        <p:spPr>
          <a:xfrm flipV="1">
            <a:off x="10111990" y="4314714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50AEAED3-0061-44B5-955A-C4A6D7EF6DDC}"/>
              </a:ext>
            </a:extLst>
          </p:cNvPr>
          <p:cNvSpPr/>
          <p:nvPr/>
        </p:nvSpPr>
        <p:spPr>
          <a:xfrm>
            <a:off x="5819862" y="4198939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E97D13E-3B41-45D5-9BE1-CCB46514DEFA}"/>
              </a:ext>
            </a:extLst>
          </p:cNvPr>
          <p:cNvSpPr txBox="1"/>
          <p:nvPr/>
        </p:nvSpPr>
        <p:spPr>
          <a:xfrm flipH="1">
            <a:off x="5881176" y="4256077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３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2D4065C-924D-4D05-81D9-A8C0530AAB89}"/>
              </a:ext>
            </a:extLst>
          </p:cNvPr>
          <p:cNvCxnSpPr/>
          <p:nvPr/>
        </p:nvCxnSpPr>
        <p:spPr>
          <a:xfrm flipV="1">
            <a:off x="4494331" y="4499380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DE86D42B-9D5C-44D5-B1AA-EAB46400209E}"/>
              </a:ext>
            </a:extLst>
          </p:cNvPr>
          <p:cNvSpPr/>
          <p:nvPr/>
        </p:nvSpPr>
        <p:spPr>
          <a:xfrm>
            <a:off x="3378147" y="5321154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F486A7A-8E8B-4916-A5AE-81F05FC907AD}"/>
              </a:ext>
            </a:extLst>
          </p:cNvPr>
          <p:cNvSpPr txBox="1"/>
          <p:nvPr/>
        </p:nvSpPr>
        <p:spPr>
          <a:xfrm flipH="1">
            <a:off x="3439461" y="5378292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2E06EC4-23AC-4F4B-A509-4AC47C8BACD3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397880" y="4654572"/>
            <a:ext cx="1048245" cy="7434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1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3F9DE12D-0065-4B61-8153-47FB465D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2505" y="619646"/>
            <a:ext cx="3380745" cy="584467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DDEB87-07EA-4653-A491-465E3790D10B}"/>
              </a:ext>
            </a:extLst>
          </p:cNvPr>
          <p:cNvSpPr txBox="1"/>
          <p:nvPr/>
        </p:nvSpPr>
        <p:spPr>
          <a:xfrm flipH="1">
            <a:off x="1917088" y="1165615"/>
            <a:ext cx="2968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ゲームの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パスワード設定</a:t>
            </a:r>
          </a:p>
        </p:txBody>
      </p:sp>
      <p:sp>
        <p:nvSpPr>
          <p:cNvPr id="19" name="角丸四角形 5">
            <a:extLst>
              <a:ext uri="{FF2B5EF4-FFF2-40B4-BE49-F238E27FC236}">
                <a16:creationId xmlns:a16="http://schemas.microsoft.com/office/drawing/2014/main" id="{90C3977E-22EA-48A3-A2D9-BD15D8F8F387}"/>
              </a:ext>
            </a:extLst>
          </p:cNvPr>
          <p:cNvSpPr/>
          <p:nvPr/>
        </p:nvSpPr>
        <p:spPr>
          <a:xfrm>
            <a:off x="1445769" y="497035"/>
            <a:ext cx="381148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B47A1F0-C877-47DE-8376-B957B0C9E803}"/>
              </a:ext>
            </a:extLst>
          </p:cNvPr>
          <p:cNvSpPr/>
          <p:nvPr/>
        </p:nvSpPr>
        <p:spPr>
          <a:xfrm>
            <a:off x="3679213" y="594309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DF71DE3-A596-4878-B04C-9222FDE5E9BD}"/>
              </a:ext>
            </a:extLst>
          </p:cNvPr>
          <p:cNvSpPr txBox="1"/>
          <p:nvPr/>
        </p:nvSpPr>
        <p:spPr>
          <a:xfrm flipH="1">
            <a:off x="3740527" y="651447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719ADED-6746-4708-8964-8DFA041EADE7}"/>
              </a:ext>
            </a:extLst>
          </p:cNvPr>
          <p:cNvCxnSpPr/>
          <p:nvPr/>
        </p:nvCxnSpPr>
        <p:spPr>
          <a:xfrm flipV="1">
            <a:off x="2353682" y="894750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AC7080-3843-4FD4-B0AC-DA50887E7C75}"/>
              </a:ext>
            </a:extLst>
          </p:cNvPr>
          <p:cNvSpPr txBox="1"/>
          <p:nvPr/>
        </p:nvSpPr>
        <p:spPr>
          <a:xfrm>
            <a:off x="1748574" y="2163218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1.</a:t>
            </a:r>
            <a:r>
              <a:rPr lang="ja-JP" altLang="en-US" dirty="0"/>
              <a:t>パスワードを入力してください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E3C8F2C-AEC6-44D9-9641-AE81B0E405C4}"/>
              </a:ext>
            </a:extLst>
          </p:cNvPr>
          <p:cNvSpPr/>
          <p:nvPr/>
        </p:nvSpPr>
        <p:spPr>
          <a:xfrm>
            <a:off x="2181721" y="4621703"/>
            <a:ext cx="2421199" cy="618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7724A70-7A93-47D9-816A-64772AC89814}"/>
              </a:ext>
            </a:extLst>
          </p:cNvPr>
          <p:cNvSpPr txBox="1"/>
          <p:nvPr/>
        </p:nvSpPr>
        <p:spPr>
          <a:xfrm>
            <a:off x="1830327" y="3640253"/>
            <a:ext cx="248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2.</a:t>
            </a:r>
            <a:r>
              <a:rPr lang="ja-JP" altLang="en-US" dirty="0"/>
              <a:t>もう一度パスワードを</a:t>
            </a:r>
            <a:endParaRPr lang="en-US" altLang="ja-JP" dirty="0"/>
          </a:p>
          <a:p>
            <a:r>
              <a:rPr lang="ja-JP" altLang="en-US" dirty="0"/>
              <a:t>    入力してください</a:t>
            </a:r>
            <a:endParaRPr kumimoji="1" lang="ja-JP" altLang="en-US" dirty="0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FFB5E68E-3BEE-40BC-86AC-C420696C4F9E}"/>
              </a:ext>
            </a:extLst>
          </p:cNvPr>
          <p:cNvSpPr/>
          <p:nvPr/>
        </p:nvSpPr>
        <p:spPr>
          <a:xfrm>
            <a:off x="3021510" y="5690294"/>
            <a:ext cx="702734" cy="5115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完了</a:t>
            </a: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9AC9C79-9208-4BAF-9EA3-38457EDB42A0}"/>
              </a:ext>
            </a:extLst>
          </p:cNvPr>
          <p:cNvSpPr/>
          <p:nvPr/>
        </p:nvSpPr>
        <p:spPr>
          <a:xfrm>
            <a:off x="5556394" y="4746594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7920508-62BC-4B5E-8A2F-075879D8BA0A}"/>
              </a:ext>
            </a:extLst>
          </p:cNvPr>
          <p:cNvSpPr txBox="1"/>
          <p:nvPr/>
        </p:nvSpPr>
        <p:spPr>
          <a:xfrm flipH="1">
            <a:off x="5617708" y="4803732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３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24BB93E-3D97-4E8D-8132-FA2AAD28A9F0}"/>
              </a:ext>
            </a:extLst>
          </p:cNvPr>
          <p:cNvCxnSpPr>
            <a:cxnSpLocks/>
          </p:cNvCxnSpPr>
          <p:nvPr/>
        </p:nvCxnSpPr>
        <p:spPr>
          <a:xfrm>
            <a:off x="4614298" y="5009069"/>
            <a:ext cx="93634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9281DA1-FA08-4F0E-B70B-8D5444966FEF}"/>
              </a:ext>
            </a:extLst>
          </p:cNvPr>
          <p:cNvSpPr/>
          <p:nvPr/>
        </p:nvSpPr>
        <p:spPr>
          <a:xfrm>
            <a:off x="4323855" y="5719853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F8EB969-8874-4EB8-9553-2215550CC54F}"/>
              </a:ext>
            </a:extLst>
          </p:cNvPr>
          <p:cNvSpPr txBox="1"/>
          <p:nvPr/>
        </p:nvSpPr>
        <p:spPr>
          <a:xfrm flipH="1">
            <a:off x="4398805" y="5804685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４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9459DF2-B164-482B-8F72-2EDA1D856339}"/>
              </a:ext>
            </a:extLst>
          </p:cNvPr>
          <p:cNvCxnSpPr>
            <a:cxnSpLocks/>
          </p:cNvCxnSpPr>
          <p:nvPr/>
        </p:nvCxnSpPr>
        <p:spPr>
          <a:xfrm>
            <a:off x="3740527" y="6006293"/>
            <a:ext cx="59576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図 64">
            <a:extLst>
              <a:ext uri="{FF2B5EF4-FFF2-40B4-BE49-F238E27FC236}">
                <a16:creationId xmlns:a16="http://schemas.microsoft.com/office/drawing/2014/main" id="{23E75D3C-63D5-443F-9C05-ECE221B2E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6660" y="594309"/>
            <a:ext cx="3380745" cy="5844678"/>
          </a:xfrm>
          <a:prstGeom prst="rect">
            <a:avLst/>
          </a:prstGeom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59707A-106C-4F37-B041-C9348E315325}"/>
              </a:ext>
            </a:extLst>
          </p:cNvPr>
          <p:cNvSpPr txBox="1"/>
          <p:nvPr/>
        </p:nvSpPr>
        <p:spPr>
          <a:xfrm flipH="1">
            <a:off x="7872863" y="1140278"/>
            <a:ext cx="2968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ゲームの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パスワード設定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41C3ABC0-BF0A-42A8-91D2-031318302600}"/>
              </a:ext>
            </a:extLst>
          </p:cNvPr>
          <p:cNvSpPr/>
          <p:nvPr/>
        </p:nvSpPr>
        <p:spPr>
          <a:xfrm>
            <a:off x="7590190" y="746584"/>
            <a:ext cx="835528" cy="5115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68" name="角丸四角形 5">
            <a:extLst>
              <a:ext uri="{FF2B5EF4-FFF2-40B4-BE49-F238E27FC236}">
                <a16:creationId xmlns:a16="http://schemas.microsoft.com/office/drawing/2014/main" id="{42096CFA-7560-436B-B06C-42EF5BC82730}"/>
              </a:ext>
            </a:extLst>
          </p:cNvPr>
          <p:cNvSpPr/>
          <p:nvPr/>
        </p:nvSpPr>
        <p:spPr>
          <a:xfrm>
            <a:off x="7401544" y="471698"/>
            <a:ext cx="381148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EDF398F-530E-4586-8199-F42C4339DC71}"/>
              </a:ext>
            </a:extLst>
          </p:cNvPr>
          <p:cNvSpPr/>
          <p:nvPr/>
        </p:nvSpPr>
        <p:spPr>
          <a:xfrm>
            <a:off x="8166579" y="5123565"/>
            <a:ext cx="2421199" cy="618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137CC76F-B78E-4AA4-9A95-58EA94D7AD36}"/>
              </a:ext>
            </a:extLst>
          </p:cNvPr>
          <p:cNvSpPr/>
          <p:nvPr/>
        </p:nvSpPr>
        <p:spPr>
          <a:xfrm>
            <a:off x="9025811" y="5788179"/>
            <a:ext cx="702734" cy="5115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完了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1423C85-6D4C-4DB7-9636-BA60B5DD377A}"/>
              </a:ext>
            </a:extLst>
          </p:cNvPr>
          <p:cNvSpPr/>
          <p:nvPr/>
        </p:nvSpPr>
        <p:spPr>
          <a:xfrm>
            <a:off x="8163151" y="2501459"/>
            <a:ext cx="2421199" cy="618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306A385-B82F-471A-B043-EA3ECA6734EE}"/>
              </a:ext>
            </a:extLst>
          </p:cNvPr>
          <p:cNvSpPr txBox="1"/>
          <p:nvPr/>
        </p:nvSpPr>
        <p:spPr>
          <a:xfrm>
            <a:off x="7473517" y="2137881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1.</a:t>
            </a:r>
            <a:r>
              <a:rPr lang="ja-JP" altLang="en-US" dirty="0"/>
              <a:t>今のパスワードを入力してください</a:t>
            </a:r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7420C82-389B-4590-A966-A8C53AE04067}"/>
              </a:ext>
            </a:extLst>
          </p:cNvPr>
          <p:cNvSpPr/>
          <p:nvPr/>
        </p:nvSpPr>
        <p:spPr>
          <a:xfrm>
            <a:off x="8183375" y="3647428"/>
            <a:ext cx="2421199" cy="618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87D87FC-0699-4C69-8806-CEC31A229E0B}"/>
              </a:ext>
            </a:extLst>
          </p:cNvPr>
          <p:cNvSpPr txBox="1"/>
          <p:nvPr/>
        </p:nvSpPr>
        <p:spPr>
          <a:xfrm>
            <a:off x="7473517" y="3241070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2.</a:t>
            </a:r>
            <a:r>
              <a:rPr lang="ja-JP" altLang="en-US" dirty="0"/>
              <a:t>新しいパスワードを入力してください</a:t>
            </a:r>
            <a:endParaRPr kumimoji="1" lang="ja-JP" altLang="en-US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9AD4F31-4919-49CA-A0C3-D02BB10CF2B1}"/>
              </a:ext>
            </a:extLst>
          </p:cNvPr>
          <p:cNvSpPr txBox="1"/>
          <p:nvPr/>
        </p:nvSpPr>
        <p:spPr>
          <a:xfrm>
            <a:off x="7467271" y="4367147"/>
            <a:ext cx="30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3.</a:t>
            </a:r>
            <a:r>
              <a:rPr lang="ja-JP" altLang="en-US" dirty="0"/>
              <a:t>もう一度新しいパスワードを</a:t>
            </a:r>
            <a:endParaRPr lang="en-US" altLang="ja-JP" dirty="0"/>
          </a:p>
          <a:p>
            <a:r>
              <a:rPr lang="ja-JP" altLang="en-US" dirty="0"/>
              <a:t>入力してください</a:t>
            </a:r>
            <a:endParaRPr kumimoji="1" lang="ja-JP" altLang="en-US" dirty="0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68970649-8029-4A13-ABA9-512AD6DEB160}"/>
              </a:ext>
            </a:extLst>
          </p:cNvPr>
          <p:cNvSpPr/>
          <p:nvPr/>
        </p:nvSpPr>
        <p:spPr>
          <a:xfrm>
            <a:off x="1638980" y="743890"/>
            <a:ext cx="835528" cy="5115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52ED9430-F808-4FDA-BD6E-64DECB20FD17}"/>
              </a:ext>
            </a:extLst>
          </p:cNvPr>
          <p:cNvSpPr/>
          <p:nvPr/>
        </p:nvSpPr>
        <p:spPr>
          <a:xfrm>
            <a:off x="7639037" y="1803006"/>
            <a:ext cx="3411919" cy="34707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A7F940E-AB16-4C2C-AFBF-7CB35BBB0414}"/>
              </a:ext>
            </a:extLst>
          </p:cNvPr>
          <p:cNvSpPr/>
          <p:nvPr/>
        </p:nvSpPr>
        <p:spPr>
          <a:xfrm>
            <a:off x="8347397" y="4032191"/>
            <a:ext cx="1930207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変更画面へ</a:t>
            </a:r>
            <a:endParaRPr lang="en-US" altLang="ja-JP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418CA17-2BBF-4E19-9064-0584F6E472F2}"/>
              </a:ext>
            </a:extLst>
          </p:cNvPr>
          <p:cNvSpPr txBox="1"/>
          <p:nvPr/>
        </p:nvSpPr>
        <p:spPr>
          <a:xfrm flipH="1">
            <a:off x="8122954" y="2525277"/>
            <a:ext cx="2368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パスワード</a:t>
            </a:r>
            <a:r>
              <a:rPr kumimoji="1" lang="ja-JP" altLang="en-US" sz="3200" dirty="0"/>
              <a:t>を</a:t>
            </a:r>
            <a:r>
              <a:rPr lang="ja-JP" altLang="en-US" sz="3200" dirty="0"/>
              <a:t>設定</a:t>
            </a:r>
            <a:r>
              <a:rPr kumimoji="1" lang="ja-JP" altLang="en-US" sz="3200" dirty="0"/>
              <a:t>しました</a:t>
            </a:r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D97B7212-694E-48A7-9393-AE09422D3B65}"/>
              </a:ext>
            </a:extLst>
          </p:cNvPr>
          <p:cNvSpPr/>
          <p:nvPr/>
        </p:nvSpPr>
        <p:spPr>
          <a:xfrm>
            <a:off x="11315733" y="3721615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55E2709-CCE6-4E7E-9675-BEB8E6B62918}"/>
              </a:ext>
            </a:extLst>
          </p:cNvPr>
          <p:cNvSpPr txBox="1"/>
          <p:nvPr/>
        </p:nvSpPr>
        <p:spPr>
          <a:xfrm flipH="1">
            <a:off x="11377047" y="3778753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93E71F3-74CE-43AD-B5EE-9E7539BFAA64}"/>
              </a:ext>
            </a:extLst>
          </p:cNvPr>
          <p:cNvCxnSpPr/>
          <p:nvPr/>
        </p:nvCxnSpPr>
        <p:spPr>
          <a:xfrm flipV="1">
            <a:off x="9990202" y="4022056"/>
            <a:ext cx="1316966" cy="77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4D9B5EE-434C-405E-B9FF-E0F69BD9D68F}"/>
              </a:ext>
            </a:extLst>
          </p:cNvPr>
          <p:cNvSpPr/>
          <p:nvPr/>
        </p:nvSpPr>
        <p:spPr>
          <a:xfrm>
            <a:off x="2181721" y="2722857"/>
            <a:ext cx="2421199" cy="618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C696E2E5-B2BC-4860-A658-6E5E613C9C00}"/>
              </a:ext>
            </a:extLst>
          </p:cNvPr>
          <p:cNvSpPr/>
          <p:nvPr/>
        </p:nvSpPr>
        <p:spPr>
          <a:xfrm>
            <a:off x="5556394" y="2847748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8E8554D-20B9-4BBE-AAB0-C296FDF4E09B}"/>
              </a:ext>
            </a:extLst>
          </p:cNvPr>
          <p:cNvSpPr txBox="1"/>
          <p:nvPr/>
        </p:nvSpPr>
        <p:spPr>
          <a:xfrm flipH="1">
            <a:off x="5617708" y="2904886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２</a:t>
            </a:r>
            <a:endParaRPr kumimoji="1" lang="en-US" altLang="ja-JP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CBF4F9DB-C246-40D3-8C07-563E5D3B60EA}"/>
              </a:ext>
            </a:extLst>
          </p:cNvPr>
          <p:cNvCxnSpPr>
            <a:cxnSpLocks/>
          </p:cNvCxnSpPr>
          <p:nvPr/>
        </p:nvCxnSpPr>
        <p:spPr>
          <a:xfrm>
            <a:off x="4614298" y="3110223"/>
            <a:ext cx="93634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4" name="Google Shape;215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2855" y="1781067"/>
            <a:ext cx="2613663" cy="4518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23953" y="1791917"/>
            <a:ext cx="2613663" cy="4518535"/>
          </a:xfrm>
          <a:prstGeom prst="rect">
            <a:avLst/>
          </a:prstGeom>
          <a:noFill/>
          <a:ln>
            <a:noFill/>
          </a:ln>
        </p:spPr>
      </p:pic>
      <p:sp>
        <p:nvSpPr>
          <p:cNvPr id="2156" name="Google Shape;215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ja-JP" dirty="0"/>
              <a:t>アルバム機能</a:t>
            </a:r>
            <a:endParaRPr dirty="0"/>
          </a:p>
        </p:txBody>
      </p:sp>
      <p:sp>
        <p:nvSpPr>
          <p:cNvPr id="2157" name="Google Shape;2157;p1"/>
          <p:cNvSpPr>
            <a:spLocks noGrp="1"/>
          </p:cNvSpPr>
          <p:nvPr>
            <p:ph type="body" idx="1"/>
          </p:nvPr>
        </p:nvSpPr>
        <p:spPr>
          <a:xfrm>
            <a:off x="2007500" y="1550200"/>
            <a:ext cx="3258900" cy="51909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ja-J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58" name="Google Shape;2158;p1"/>
          <p:cNvSpPr txBox="1"/>
          <p:nvPr/>
        </p:nvSpPr>
        <p:spPr>
          <a:xfrm>
            <a:off x="2652855" y="2175908"/>
            <a:ext cx="133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〇〇年〇月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9" name="Google Shape;2159;p1"/>
          <p:cNvSpPr/>
          <p:nvPr/>
        </p:nvSpPr>
        <p:spPr>
          <a:xfrm>
            <a:off x="4093015" y="3625360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0" name="Google Shape;2160;p1"/>
          <p:cNvSpPr/>
          <p:nvPr/>
        </p:nvSpPr>
        <p:spPr>
          <a:xfrm>
            <a:off x="2652855" y="2689256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1" name="Google Shape;2161;p1"/>
          <p:cNvSpPr/>
          <p:nvPr/>
        </p:nvSpPr>
        <p:spPr>
          <a:xfrm>
            <a:off x="4093015" y="4849496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2" name="Google Shape;2162;p1"/>
          <p:cNvSpPr/>
          <p:nvPr/>
        </p:nvSpPr>
        <p:spPr>
          <a:xfrm>
            <a:off x="4093015" y="2689256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3" name="Google Shape;2163;p1"/>
          <p:cNvSpPr/>
          <p:nvPr/>
        </p:nvSpPr>
        <p:spPr>
          <a:xfrm>
            <a:off x="2652855" y="3625360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4" name="Google Shape;2164;p1"/>
          <p:cNvSpPr/>
          <p:nvPr/>
        </p:nvSpPr>
        <p:spPr>
          <a:xfrm>
            <a:off x="2652855" y="4849496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5" name="Google Shape;2165;p1"/>
          <p:cNvSpPr txBox="1"/>
          <p:nvPr/>
        </p:nvSpPr>
        <p:spPr>
          <a:xfrm>
            <a:off x="2796872" y="2833272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写真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6" name="Google Shape;2166;p1"/>
          <p:cNvSpPr txBox="1"/>
          <p:nvPr/>
        </p:nvSpPr>
        <p:spPr>
          <a:xfrm>
            <a:off x="2724864" y="3769376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写真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7" name="Google Shape;2167;p1"/>
          <p:cNvSpPr txBox="1"/>
          <p:nvPr/>
        </p:nvSpPr>
        <p:spPr>
          <a:xfrm>
            <a:off x="4237032" y="4993512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写真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8" name="Google Shape;2168;p1"/>
          <p:cNvSpPr/>
          <p:nvPr/>
        </p:nvSpPr>
        <p:spPr>
          <a:xfrm>
            <a:off x="9370793" y="6056088"/>
            <a:ext cx="792000" cy="5040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9" name="Google Shape;2169;p1"/>
          <p:cNvSpPr txBox="1"/>
          <p:nvPr/>
        </p:nvSpPr>
        <p:spPr>
          <a:xfrm>
            <a:off x="9443671" y="6109764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共有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0" name="Google Shape;2170;p1"/>
          <p:cNvSpPr txBox="1"/>
          <p:nvPr/>
        </p:nvSpPr>
        <p:spPr>
          <a:xfrm>
            <a:off x="2652855" y="4417448"/>
            <a:ext cx="133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〇〇年×月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1" name="Google Shape;2171;p1"/>
          <p:cNvSpPr/>
          <p:nvPr/>
        </p:nvSpPr>
        <p:spPr>
          <a:xfrm>
            <a:off x="2724864" y="5988819"/>
            <a:ext cx="792000" cy="504000"/>
          </a:xfrm>
          <a:prstGeom prst="roundRect">
            <a:avLst>
              <a:gd name="adj" fmla="val 16667"/>
            </a:avLst>
          </a:prstGeom>
          <a:solidFill>
            <a:srgbClr val="FEE599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2" name="Google Shape;2172;p1"/>
          <p:cNvSpPr txBox="1"/>
          <p:nvPr/>
        </p:nvSpPr>
        <p:spPr>
          <a:xfrm>
            <a:off x="2685033" y="6063010"/>
            <a:ext cx="92620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カメラ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3" name="Google Shape;2173;p1"/>
          <p:cNvSpPr/>
          <p:nvPr/>
        </p:nvSpPr>
        <p:spPr>
          <a:xfrm>
            <a:off x="2612505" y="1605192"/>
            <a:ext cx="976472" cy="507900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もどる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4" name="Google Shape;2174;p1" descr="入園式のイラスト（男の子）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5473" y="2545208"/>
            <a:ext cx="2530624" cy="34232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75" name="Google Shape;2175;p1"/>
          <p:cNvSpPr/>
          <p:nvPr/>
        </p:nvSpPr>
        <p:spPr>
          <a:xfrm>
            <a:off x="7698637" y="1455797"/>
            <a:ext cx="2664300" cy="51909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Google Shape;2176;p1"/>
          <p:cNvSpPr/>
          <p:nvPr/>
        </p:nvSpPr>
        <p:spPr>
          <a:xfrm>
            <a:off x="7969681" y="1669881"/>
            <a:ext cx="999945" cy="507900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もどる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7" name="Google Shape;2177;p1" descr="リサイクル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3671" y="1573297"/>
            <a:ext cx="683596" cy="6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2178" name="Google Shape;2178;p1"/>
          <p:cNvSpPr/>
          <p:nvPr/>
        </p:nvSpPr>
        <p:spPr>
          <a:xfrm>
            <a:off x="7969682" y="6052144"/>
            <a:ext cx="1181100" cy="507900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コメント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9" name="Google Shape;2179;p1"/>
          <p:cNvSpPr/>
          <p:nvPr/>
        </p:nvSpPr>
        <p:spPr>
          <a:xfrm>
            <a:off x="4254309" y="5973025"/>
            <a:ext cx="792000" cy="5040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0" name="Google Shape;2180;p1"/>
          <p:cNvSpPr txBox="1"/>
          <p:nvPr/>
        </p:nvSpPr>
        <p:spPr>
          <a:xfrm>
            <a:off x="4327187" y="6026701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共有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1" name="Google Shape;2181;p1"/>
          <p:cNvSpPr/>
          <p:nvPr/>
        </p:nvSpPr>
        <p:spPr>
          <a:xfrm>
            <a:off x="5765066" y="2594575"/>
            <a:ext cx="464100" cy="5250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2" name="Google Shape;2182;p1"/>
          <p:cNvSpPr txBox="1"/>
          <p:nvPr/>
        </p:nvSpPr>
        <p:spPr>
          <a:xfrm flipH="1">
            <a:off x="5860108" y="2672425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alt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３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3" name="Google Shape;2183;p1"/>
          <p:cNvSpPr/>
          <p:nvPr/>
        </p:nvSpPr>
        <p:spPr>
          <a:xfrm>
            <a:off x="5653249" y="4517361"/>
            <a:ext cx="507300" cy="5106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4" name="Google Shape;2184;p1"/>
          <p:cNvSpPr txBox="1"/>
          <p:nvPr/>
        </p:nvSpPr>
        <p:spPr>
          <a:xfrm flipH="1">
            <a:off x="5759437" y="4587981"/>
            <a:ext cx="50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alt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５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5" name="Google Shape;2185;p1"/>
          <p:cNvCxnSpPr/>
          <p:nvPr/>
        </p:nvCxnSpPr>
        <p:spPr>
          <a:xfrm rot="10800000" flipH="1">
            <a:off x="4908679" y="2915796"/>
            <a:ext cx="882600" cy="13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6" name="Google Shape;2186;p1"/>
          <p:cNvCxnSpPr>
            <a:stCxn id="2179" idx="3"/>
          </p:cNvCxnSpPr>
          <p:nvPr/>
        </p:nvCxnSpPr>
        <p:spPr>
          <a:xfrm rot="10800000" flipH="1">
            <a:off x="5046309" y="4957225"/>
            <a:ext cx="701700" cy="1267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7" name="Google Shape;2187;p1"/>
          <p:cNvSpPr/>
          <p:nvPr/>
        </p:nvSpPr>
        <p:spPr>
          <a:xfrm>
            <a:off x="1189727" y="5305705"/>
            <a:ext cx="464100" cy="5250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8" name="Google Shape;2188;p1"/>
          <p:cNvSpPr txBox="1"/>
          <p:nvPr/>
        </p:nvSpPr>
        <p:spPr>
          <a:xfrm flipH="1">
            <a:off x="1251124" y="5362844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alt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４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9" name="Google Shape;2189;p1"/>
          <p:cNvCxnSpPr/>
          <p:nvPr/>
        </p:nvCxnSpPr>
        <p:spPr>
          <a:xfrm>
            <a:off x="1628777" y="5732177"/>
            <a:ext cx="1024200" cy="47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0" name="Google Shape;2190;p1"/>
          <p:cNvSpPr/>
          <p:nvPr/>
        </p:nvSpPr>
        <p:spPr>
          <a:xfrm>
            <a:off x="11123464" y="4623636"/>
            <a:ext cx="507300" cy="5106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1" name="Google Shape;2191;p1"/>
          <p:cNvSpPr txBox="1"/>
          <p:nvPr/>
        </p:nvSpPr>
        <p:spPr>
          <a:xfrm flipH="1">
            <a:off x="11229652" y="4694256"/>
            <a:ext cx="50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２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2" name="Google Shape;2192;p1"/>
          <p:cNvCxnSpPr>
            <a:stCxn id="2169" idx="3"/>
          </p:cNvCxnSpPr>
          <p:nvPr/>
        </p:nvCxnSpPr>
        <p:spPr>
          <a:xfrm rot="10800000" flipH="1">
            <a:off x="10089871" y="5063514"/>
            <a:ext cx="1128300" cy="123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3" name="Google Shape;2193;p1"/>
          <p:cNvSpPr/>
          <p:nvPr/>
        </p:nvSpPr>
        <p:spPr>
          <a:xfrm>
            <a:off x="6659942" y="5411980"/>
            <a:ext cx="464100" cy="5250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4" name="Google Shape;2194;p1"/>
          <p:cNvSpPr txBox="1"/>
          <p:nvPr/>
        </p:nvSpPr>
        <p:spPr>
          <a:xfrm flipH="1">
            <a:off x="6721339" y="5469119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１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5" name="Google Shape;2195;p1"/>
          <p:cNvCxnSpPr/>
          <p:nvPr/>
        </p:nvCxnSpPr>
        <p:spPr>
          <a:xfrm>
            <a:off x="7098992" y="5838452"/>
            <a:ext cx="1024200" cy="47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6" name="Google Shape;2196;p1"/>
          <p:cNvCxnSpPr/>
          <p:nvPr/>
        </p:nvCxnSpPr>
        <p:spPr>
          <a:xfrm>
            <a:off x="1902168" y="1648189"/>
            <a:ext cx="812100" cy="20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7" name="Google Shape;2197;p1"/>
          <p:cNvSpPr/>
          <p:nvPr/>
        </p:nvSpPr>
        <p:spPr>
          <a:xfrm>
            <a:off x="1468207" y="1430957"/>
            <a:ext cx="464100" cy="5250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8" name="Google Shape;2198;p1"/>
          <p:cNvSpPr txBox="1"/>
          <p:nvPr/>
        </p:nvSpPr>
        <p:spPr>
          <a:xfrm>
            <a:off x="1497982" y="1518567"/>
            <a:ext cx="646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１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1"/>
          <p:cNvSpPr txBox="1"/>
          <p:nvPr/>
        </p:nvSpPr>
        <p:spPr>
          <a:xfrm rot="1615" flipH="1">
            <a:off x="4244486" y="2773835"/>
            <a:ext cx="856161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ゲーム</a:t>
            </a:r>
            <a:endParaRPr lang="en-US" altLang="ja-JP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Google Shape;2203;p1"/>
          <p:cNvSpPr txBox="1"/>
          <p:nvPr/>
        </p:nvSpPr>
        <p:spPr>
          <a:xfrm>
            <a:off x="4214844" y="3699557"/>
            <a:ext cx="723691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ゲーム</a:t>
            </a:r>
            <a:r>
              <a:rPr lang="ja-JP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Google Shape;2204;p1"/>
          <p:cNvSpPr txBox="1"/>
          <p:nvPr/>
        </p:nvSpPr>
        <p:spPr>
          <a:xfrm>
            <a:off x="2739649" y="4913225"/>
            <a:ext cx="849205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ゲーム</a:t>
            </a:r>
            <a:r>
              <a:rPr lang="ja-JP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2177;p1" descr="リサイクル">
            <a:extLst>
              <a:ext uri="{FF2B5EF4-FFF2-40B4-BE49-F238E27FC236}">
                <a16:creationId xmlns:a16="http://schemas.microsoft.com/office/drawing/2014/main" id="{F9AB7730-A853-4A1D-9CB4-745BA1B750A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7552" y="1652620"/>
            <a:ext cx="683596" cy="6835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2199;p1">
            <a:extLst>
              <a:ext uri="{FF2B5EF4-FFF2-40B4-BE49-F238E27FC236}">
                <a16:creationId xmlns:a16="http://schemas.microsoft.com/office/drawing/2014/main" id="{D0BFB36A-9BA7-4C34-89F8-7B020CA071E5}"/>
              </a:ext>
            </a:extLst>
          </p:cNvPr>
          <p:cNvCxnSpPr/>
          <p:nvPr/>
        </p:nvCxnSpPr>
        <p:spPr>
          <a:xfrm rot="10800000" flipH="1">
            <a:off x="4708448" y="1535118"/>
            <a:ext cx="1398900" cy="29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Google Shape;2200;p1">
            <a:extLst>
              <a:ext uri="{FF2B5EF4-FFF2-40B4-BE49-F238E27FC236}">
                <a16:creationId xmlns:a16="http://schemas.microsoft.com/office/drawing/2014/main" id="{776D015F-07E1-49BF-895A-3EC625CE9724}"/>
              </a:ext>
            </a:extLst>
          </p:cNvPr>
          <p:cNvSpPr/>
          <p:nvPr/>
        </p:nvSpPr>
        <p:spPr>
          <a:xfrm>
            <a:off x="6110908" y="1361690"/>
            <a:ext cx="426600" cy="408300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201;p1">
            <a:extLst>
              <a:ext uri="{FF2B5EF4-FFF2-40B4-BE49-F238E27FC236}">
                <a16:creationId xmlns:a16="http://schemas.microsoft.com/office/drawing/2014/main" id="{72A66AF2-B8ED-4162-8E3A-6369AADF9B9A}"/>
              </a:ext>
            </a:extLst>
          </p:cNvPr>
          <p:cNvSpPr txBox="1"/>
          <p:nvPr/>
        </p:nvSpPr>
        <p:spPr>
          <a:xfrm flipH="1">
            <a:off x="6070558" y="1381179"/>
            <a:ext cx="50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２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154;p1">
            <a:extLst>
              <a:ext uri="{FF2B5EF4-FFF2-40B4-BE49-F238E27FC236}">
                <a16:creationId xmlns:a16="http://schemas.microsoft.com/office/drawing/2014/main" id="{498C50B1-7F90-4443-8DAC-527725E28A2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05832" y="1285476"/>
            <a:ext cx="2613663" cy="45185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57;p1">
            <a:extLst>
              <a:ext uri="{FF2B5EF4-FFF2-40B4-BE49-F238E27FC236}">
                <a16:creationId xmlns:a16="http://schemas.microsoft.com/office/drawing/2014/main" id="{128DB5F3-1934-4FC3-966D-8819E4A1A5D0}"/>
              </a:ext>
            </a:extLst>
          </p:cNvPr>
          <p:cNvSpPr txBox="1">
            <a:spLocks/>
          </p:cNvSpPr>
          <p:nvPr/>
        </p:nvSpPr>
        <p:spPr>
          <a:xfrm>
            <a:off x="1121021" y="949293"/>
            <a:ext cx="3258900" cy="51909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ja-JP" alt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 lang="ja-JP" altLang="en-US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7" name="Google Shape;2158;p1">
            <a:extLst>
              <a:ext uri="{FF2B5EF4-FFF2-40B4-BE49-F238E27FC236}">
                <a16:creationId xmlns:a16="http://schemas.microsoft.com/office/drawing/2014/main" id="{BB36617C-A111-4E8E-8DF7-2CA7E0570DA9}"/>
              </a:ext>
            </a:extLst>
          </p:cNvPr>
          <p:cNvSpPr txBox="1"/>
          <p:nvPr/>
        </p:nvSpPr>
        <p:spPr>
          <a:xfrm>
            <a:off x="1605832" y="1680317"/>
            <a:ext cx="133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〇〇年〇月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159;p1">
            <a:extLst>
              <a:ext uri="{FF2B5EF4-FFF2-40B4-BE49-F238E27FC236}">
                <a16:creationId xmlns:a16="http://schemas.microsoft.com/office/drawing/2014/main" id="{602B2F7C-5785-4AEA-953E-FF5026359CAD}"/>
              </a:ext>
            </a:extLst>
          </p:cNvPr>
          <p:cNvSpPr/>
          <p:nvPr/>
        </p:nvSpPr>
        <p:spPr>
          <a:xfrm>
            <a:off x="3045992" y="3129769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160;p1">
            <a:extLst>
              <a:ext uri="{FF2B5EF4-FFF2-40B4-BE49-F238E27FC236}">
                <a16:creationId xmlns:a16="http://schemas.microsoft.com/office/drawing/2014/main" id="{B6C27357-D92E-476D-BEE7-4BBAB0197FBD}"/>
              </a:ext>
            </a:extLst>
          </p:cNvPr>
          <p:cNvSpPr/>
          <p:nvPr/>
        </p:nvSpPr>
        <p:spPr>
          <a:xfrm>
            <a:off x="1605832" y="2193665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161;p1">
            <a:extLst>
              <a:ext uri="{FF2B5EF4-FFF2-40B4-BE49-F238E27FC236}">
                <a16:creationId xmlns:a16="http://schemas.microsoft.com/office/drawing/2014/main" id="{BD0F193B-0179-4C67-A283-D85756665395}"/>
              </a:ext>
            </a:extLst>
          </p:cNvPr>
          <p:cNvSpPr/>
          <p:nvPr/>
        </p:nvSpPr>
        <p:spPr>
          <a:xfrm>
            <a:off x="3045992" y="4353905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162;p1">
            <a:extLst>
              <a:ext uri="{FF2B5EF4-FFF2-40B4-BE49-F238E27FC236}">
                <a16:creationId xmlns:a16="http://schemas.microsoft.com/office/drawing/2014/main" id="{5FC15FEF-CE5A-420C-8399-A36F754030EF}"/>
              </a:ext>
            </a:extLst>
          </p:cNvPr>
          <p:cNvSpPr/>
          <p:nvPr/>
        </p:nvSpPr>
        <p:spPr>
          <a:xfrm>
            <a:off x="3045992" y="2193665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163;p1">
            <a:extLst>
              <a:ext uri="{FF2B5EF4-FFF2-40B4-BE49-F238E27FC236}">
                <a16:creationId xmlns:a16="http://schemas.microsoft.com/office/drawing/2014/main" id="{5ECD4967-8E59-4868-9973-16DEBC9B2996}"/>
              </a:ext>
            </a:extLst>
          </p:cNvPr>
          <p:cNvSpPr/>
          <p:nvPr/>
        </p:nvSpPr>
        <p:spPr>
          <a:xfrm>
            <a:off x="1605832" y="3129769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164;p1">
            <a:extLst>
              <a:ext uri="{FF2B5EF4-FFF2-40B4-BE49-F238E27FC236}">
                <a16:creationId xmlns:a16="http://schemas.microsoft.com/office/drawing/2014/main" id="{F6C71DEE-52BC-4182-AC29-6BEB73B82DE5}"/>
              </a:ext>
            </a:extLst>
          </p:cNvPr>
          <p:cNvSpPr/>
          <p:nvPr/>
        </p:nvSpPr>
        <p:spPr>
          <a:xfrm>
            <a:off x="1605832" y="4353905"/>
            <a:ext cx="936000" cy="64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165;p1">
            <a:extLst>
              <a:ext uri="{FF2B5EF4-FFF2-40B4-BE49-F238E27FC236}">
                <a16:creationId xmlns:a16="http://schemas.microsoft.com/office/drawing/2014/main" id="{AFB5B165-6B3A-4882-AA7C-EF811A474B97}"/>
              </a:ext>
            </a:extLst>
          </p:cNvPr>
          <p:cNvSpPr txBox="1"/>
          <p:nvPr/>
        </p:nvSpPr>
        <p:spPr>
          <a:xfrm>
            <a:off x="1749849" y="2337681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写真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166;p1">
            <a:extLst>
              <a:ext uri="{FF2B5EF4-FFF2-40B4-BE49-F238E27FC236}">
                <a16:creationId xmlns:a16="http://schemas.microsoft.com/office/drawing/2014/main" id="{3902772F-973B-4C5E-AFAE-BE2990259EF6}"/>
              </a:ext>
            </a:extLst>
          </p:cNvPr>
          <p:cNvSpPr txBox="1"/>
          <p:nvPr/>
        </p:nvSpPr>
        <p:spPr>
          <a:xfrm>
            <a:off x="1677841" y="3273785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写真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167;p1">
            <a:extLst>
              <a:ext uri="{FF2B5EF4-FFF2-40B4-BE49-F238E27FC236}">
                <a16:creationId xmlns:a16="http://schemas.microsoft.com/office/drawing/2014/main" id="{53D90160-CED4-40FE-B6FA-53CA1575FD16}"/>
              </a:ext>
            </a:extLst>
          </p:cNvPr>
          <p:cNvSpPr txBox="1"/>
          <p:nvPr/>
        </p:nvSpPr>
        <p:spPr>
          <a:xfrm>
            <a:off x="3190009" y="4497921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写真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70;p1">
            <a:extLst>
              <a:ext uri="{FF2B5EF4-FFF2-40B4-BE49-F238E27FC236}">
                <a16:creationId xmlns:a16="http://schemas.microsoft.com/office/drawing/2014/main" id="{8F85D974-11D5-4379-B5D2-D3062C021373}"/>
              </a:ext>
            </a:extLst>
          </p:cNvPr>
          <p:cNvSpPr txBox="1"/>
          <p:nvPr/>
        </p:nvSpPr>
        <p:spPr>
          <a:xfrm>
            <a:off x="1605832" y="3921857"/>
            <a:ext cx="133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〇〇年×月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173;p1">
            <a:extLst>
              <a:ext uri="{FF2B5EF4-FFF2-40B4-BE49-F238E27FC236}">
                <a16:creationId xmlns:a16="http://schemas.microsoft.com/office/drawing/2014/main" id="{8F3E0B11-F473-4BBE-A677-0CF16115259F}"/>
              </a:ext>
            </a:extLst>
          </p:cNvPr>
          <p:cNvSpPr/>
          <p:nvPr/>
        </p:nvSpPr>
        <p:spPr>
          <a:xfrm>
            <a:off x="1565482" y="1109601"/>
            <a:ext cx="976472" cy="507900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もどる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79;p1">
            <a:extLst>
              <a:ext uri="{FF2B5EF4-FFF2-40B4-BE49-F238E27FC236}">
                <a16:creationId xmlns:a16="http://schemas.microsoft.com/office/drawing/2014/main" id="{6AD27A69-ABE0-45EB-87FB-A04D0A1D0813}"/>
              </a:ext>
            </a:extLst>
          </p:cNvPr>
          <p:cNvSpPr/>
          <p:nvPr/>
        </p:nvSpPr>
        <p:spPr>
          <a:xfrm>
            <a:off x="3207286" y="5477434"/>
            <a:ext cx="792000" cy="50400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180;p1">
            <a:extLst>
              <a:ext uri="{FF2B5EF4-FFF2-40B4-BE49-F238E27FC236}">
                <a16:creationId xmlns:a16="http://schemas.microsoft.com/office/drawing/2014/main" id="{6E0F4795-3D24-461C-AB13-99ECDB0C36D7}"/>
              </a:ext>
            </a:extLst>
          </p:cNvPr>
          <p:cNvSpPr txBox="1"/>
          <p:nvPr/>
        </p:nvSpPr>
        <p:spPr>
          <a:xfrm>
            <a:off x="3280164" y="5531110"/>
            <a:ext cx="646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ja-JP" alt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削除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02;p1">
            <a:extLst>
              <a:ext uri="{FF2B5EF4-FFF2-40B4-BE49-F238E27FC236}">
                <a16:creationId xmlns:a16="http://schemas.microsoft.com/office/drawing/2014/main" id="{88FCF86E-F889-47F8-8B02-DEE33EEC35EB}"/>
              </a:ext>
            </a:extLst>
          </p:cNvPr>
          <p:cNvSpPr txBox="1"/>
          <p:nvPr/>
        </p:nvSpPr>
        <p:spPr>
          <a:xfrm rot="1615" flipH="1">
            <a:off x="3197463" y="2278244"/>
            <a:ext cx="856161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ゲーム</a:t>
            </a:r>
            <a:endParaRPr lang="en-US" altLang="ja-JP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203;p1">
            <a:extLst>
              <a:ext uri="{FF2B5EF4-FFF2-40B4-BE49-F238E27FC236}">
                <a16:creationId xmlns:a16="http://schemas.microsoft.com/office/drawing/2014/main" id="{EBA59A0F-E21D-4F6E-A7C6-295709A9EF2A}"/>
              </a:ext>
            </a:extLst>
          </p:cNvPr>
          <p:cNvSpPr txBox="1"/>
          <p:nvPr/>
        </p:nvSpPr>
        <p:spPr>
          <a:xfrm>
            <a:off x="3167821" y="3203966"/>
            <a:ext cx="723691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ゲーム</a:t>
            </a:r>
            <a:r>
              <a:rPr lang="ja-JP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204;p1">
            <a:extLst>
              <a:ext uri="{FF2B5EF4-FFF2-40B4-BE49-F238E27FC236}">
                <a16:creationId xmlns:a16="http://schemas.microsoft.com/office/drawing/2014/main" id="{6C93E826-7F79-4EB5-AD60-DA0A1F20AAB0}"/>
              </a:ext>
            </a:extLst>
          </p:cNvPr>
          <p:cNvSpPr txBox="1"/>
          <p:nvPr/>
        </p:nvSpPr>
        <p:spPr>
          <a:xfrm>
            <a:off x="1692626" y="4417634"/>
            <a:ext cx="849205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ゲーム</a:t>
            </a:r>
            <a:r>
              <a:rPr lang="ja-JP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DB86AD7-2CB3-4DFD-8C0D-70CEBF1A4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5773" y="799425"/>
            <a:ext cx="3380745" cy="5844678"/>
          </a:xfrm>
          <a:prstGeom prst="rect">
            <a:avLst/>
          </a:prstGeom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AEBCBEE-00AB-405B-B364-C5B8C4C16B04}"/>
              </a:ext>
            </a:extLst>
          </p:cNvPr>
          <p:cNvSpPr/>
          <p:nvPr/>
        </p:nvSpPr>
        <p:spPr>
          <a:xfrm>
            <a:off x="7154570" y="4393747"/>
            <a:ext cx="1734794" cy="6777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はい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8A79E5F-4A64-43F9-BBEA-BF0B92874045}"/>
              </a:ext>
            </a:extLst>
          </p:cNvPr>
          <p:cNvSpPr txBox="1"/>
          <p:nvPr/>
        </p:nvSpPr>
        <p:spPr>
          <a:xfrm flipH="1">
            <a:off x="7950263" y="1696697"/>
            <a:ext cx="197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削除</a:t>
            </a:r>
            <a:endParaRPr kumimoji="1" lang="ja-JP" altLang="en-US" sz="3200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EBF152D-1BDA-4D4D-82B3-1826201DA56D}"/>
              </a:ext>
            </a:extLst>
          </p:cNvPr>
          <p:cNvSpPr/>
          <p:nvPr/>
        </p:nvSpPr>
        <p:spPr>
          <a:xfrm>
            <a:off x="8939492" y="4387769"/>
            <a:ext cx="1734794" cy="677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いいえ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8197D2C-0B58-4A45-8739-D6699E21862B}"/>
              </a:ext>
            </a:extLst>
          </p:cNvPr>
          <p:cNvSpPr txBox="1"/>
          <p:nvPr/>
        </p:nvSpPr>
        <p:spPr>
          <a:xfrm flipH="1">
            <a:off x="7577479" y="2750255"/>
            <a:ext cx="2724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5</a:t>
            </a:r>
            <a:r>
              <a:rPr lang="ja-JP" altLang="en-US" sz="2800" dirty="0"/>
              <a:t>件の画像</a:t>
            </a:r>
            <a:r>
              <a:rPr kumimoji="1" lang="ja-JP" altLang="en-US" sz="2800" dirty="0"/>
              <a:t>を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削除しますか？</a:t>
            </a:r>
          </a:p>
        </p:txBody>
      </p:sp>
      <p:sp>
        <p:nvSpPr>
          <p:cNvPr id="34" name="角丸四角形 5">
            <a:extLst>
              <a:ext uri="{FF2B5EF4-FFF2-40B4-BE49-F238E27FC236}">
                <a16:creationId xmlns:a16="http://schemas.microsoft.com/office/drawing/2014/main" id="{82F5DBE7-73A4-4F2C-A7C9-02288E095AB5}"/>
              </a:ext>
            </a:extLst>
          </p:cNvPr>
          <p:cNvSpPr/>
          <p:nvPr/>
        </p:nvSpPr>
        <p:spPr>
          <a:xfrm>
            <a:off x="7003768" y="783222"/>
            <a:ext cx="381148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EA1FD7E-78EA-482A-84AA-310F6E560D6B}"/>
              </a:ext>
            </a:extLst>
          </p:cNvPr>
          <p:cNvSpPr/>
          <p:nvPr/>
        </p:nvSpPr>
        <p:spPr>
          <a:xfrm>
            <a:off x="1630073" y="2221456"/>
            <a:ext cx="178880" cy="193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09A9E8C-4868-4641-B13B-64D366773C02}"/>
              </a:ext>
            </a:extLst>
          </p:cNvPr>
          <p:cNvSpPr/>
          <p:nvPr/>
        </p:nvSpPr>
        <p:spPr>
          <a:xfrm>
            <a:off x="3078381" y="3176966"/>
            <a:ext cx="178880" cy="193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F753E5C6-362E-43DA-AE6B-FD3FE7F5393E}"/>
              </a:ext>
            </a:extLst>
          </p:cNvPr>
          <p:cNvSpPr/>
          <p:nvPr/>
        </p:nvSpPr>
        <p:spPr>
          <a:xfrm>
            <a:off x="1642498" y="4387993"/>
            <a:ext cx="178880" cy="193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グラフィックス 38" descr="チェックマーク">
            <a:extLst>
              <a:ext uri="{FF2B5EF4-FFF2-40B4-BE49-F238E27FC236}">
                <a16:creationId xmlns:a16="http://schemas.microsoft.com/office/drawing/2014/main" id="{20C094BF-682F-4D61-A825-1A370181F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9291" y="2235434"/>
            <a:ext cx="140766" cy="140766"/>
          </a:xfrm>
          <a:prstGeom prst="rect">
            <a:avLst/>
          </a:prstGeom>
        </p:spPr>
      </p:pic>
      <p:pic>
        <p:nvPicPr>
          <p:cNvPr id="40" name="グラフィックス 39" descr="チェックマーク">
            <a:extLst>
              <a:ext uri="{FF2B5EF4-FFF2-40B4-BE49-F238E27FC236}">
                <a16:creationId xmlns:a16="http://schemas.microsoft.com/office/drawing/2014/main" id="{979408BA-BD67-44DC-B68A-608A7E03D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1352" y="3226796"/>
            <a:ext cx="140766" cy="140766"/>
          </a:xfrm>
          <a:prstGeom prst="rect">
            <a:avLst/>
          </a:prstGeom>
        </p:spPr>
      </p:pic>
      <p:pic>
        <p:nvPicPr>
          <p:cNvPr id="41" name="グラフィックス 40" descr="チェックマーク">
            <a:extLst>
              <a:ext uri="{FF2B5EF4-FFF2-40B4-BE49-F238E27FC236}">
                <a16:creationId xmlns:a16="http://schemas.microsoft.com/office/drawing/2014/main" id="{CCC02F93-4B0A-4ECF-8F8A-AB7E2102B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9130" y="4438455"/>
            <a:ext cx="140766" cy="1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9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図 90">
            <a:extLst>
              <a:ext uri="{FF2B5EF4-FFF2-40B4-BE49-F238E27FC236}">
                <a16:creationId xmlns:a16="http://schemas.microsoft.com/office/drawing/2014/main" id="{6F09B9C4-F93F-4797-87CA-1921EC9C9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4729" y="1825405"/>
            <a:ext cx="2613663" cy="451853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コメント追加</a:t>
            </a:r>
            <a:endParaRPr kumimoji="1" lang="ja-JP" altLang="en-US" dirty="0"/>
          </a:p>
        </p:txBody>
      </p:sp>
      <p:sp>
        <p:nvSpPr>
          <p:cNvPr id="33" name="角丸四角形 5">
            <a:extLst>
              <a:ext uri="{FF2B5EF4-FFF2-40B4-BE49-F238E27FC236}">
                <a16:creationId xmlns:a16="http://schemas.microsoft.com/office/drawing/2014/main" id="{C32102CF-4375-4BDF-A62B-96100BBB04A7}"/>
              </a:ext>
            </a:extLst>
          </p:cNvPr>
          <p:cNvSpPr/>
          <p:nvPr/>
        </p:nvSpPr>
        <p:spPr>
          <a:xfrm>
            <a:off x="1569413" y="1795400"/>
            <a:ext cx="2664296" cy="4525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5DD05EC-45F2-40A1-9FDF-4757D5FC3435}"/>
              </a:ext>
            </a:extLst>
          </p:cNvPr>
          <p:cNvSpPr/>
          <p:nvPr/>
        </p:nvSpPr>
        <p:spPr>
          <a:xfrm>
            <a:off x="1739505" y="3274243"/>
            <a:ext cx="2324109" cy="1520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B2E2CAF-8FF7-40E7-9E62-416FC3546B3C}"/>
              </a:ext>
            </a:extLst>
          </p:cNvPr>
          <p:cNvSpPr txBox="1"/>
          <p:nvPr/>
        </p:nvSpPr>
        <p:spPr>
          <a:xfrm>
            <a:off x="2342752" y="2743671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コメント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A6510213-87C8-4556-B918-E61BC693A687}"/>
              </a:ext>
            </a:extLst>
          </p:cNvPr>
          <p:cNvSpPr/>
          <p:nvPr/>
        </p:nvSpPr>
        <p:spPr>
          <a:xfrm>
            <a:off x="1785437" y="1933841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2485A95-7CB9-4358-8ED8-C763E4621143}"/>
              </a:ext>
            </a:extLst>
          </p:cNvPr>
          <p:cNvSpPr/>
          <p:nvPr/>
        </p:nvSpPr>
        <p:spPr>
          <a:xfrm>
            <a:off x="2483820" y="5693295"/>
            <a:ext cx="835482" cy="50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val="426728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入園式のイラスト（男の子）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9536" y="2204864"/>
            <a:ext cx="2736304" cy="3600400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カメラ機能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1852700" y="2068318"/>
            <a:ext cx="2803140" cy="4525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</a:p>
        </p:txBody>
      </p:sp>
      <p:sp>
        <p:nvSpPr>
          <p:cNvPr id="6" name="円/楕円 5"/>
          <p:cNvSpPr/>
          <p:nvPr/>
        </p:nvSpPr>
        <p:spPr>
          <a:xfrm>
            <a:off x="2964523" y="5841268"/>
            <a:ext cx="791400" cy="7170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11625" y="13407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外部カメラ</a:t>
            </a:r>
          </a:p>
        </p:txBody>
      </p:sp>
      <p:sp>
        <p:nvSpPr>
          <p:cNvPr id="13" name="右矢印 12"/>
          <p:cNvSpPr/>
          <p:nvPr/>
        </p:nvSpPr>
        <p:spPr>
          <a:xfrm>
            <a:off x="5087888" y="3068960"/>
            <a:ext cx="2160240" cy="12241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91945" y="35010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撮影後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7536160" y="2068318"/>
            <a:ext cx="2664296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968208" y="134076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作成するアプリ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8472264" y="6172774"/>
            <a:ext cx="86409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81146" y="61727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保存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7BF8457-E1BB-4A09-B3CD-6F94D4C39095}"/>
              </a:ext>
            </a:extLst>
          </p:cNvPr>
          <p:cNvSpPr/>
          <p:nvPr/>
        </p:nvSpPr>
        <p:spPr>
          <a:xfrm>
            <a:off x="7780799" y="2106810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pic>
        <p:nvPicPr>
          <p:cNvPr id="17" name="Picture 2" descr="入園式のイラスト（男の子）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2996" y="2641522"/>
            <a:ext cx="2530624" cy="3423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591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共有画面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4835757" y="1572989"/>
            <a:ext cx="2664296" cy="4464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15115" y="1193537"/>
            <a:ext cx="258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外部アプリ（</a:t>
            </a:r>
            <a:r>
              <a:rPr lang="en-US" altLang="ja-JP" dirty="0"/>
              <a:t>Twitter</a:t>
            </a:r>
            <a:r>
              <a:rPr lang="ja-JP" altLang="en-US" dirty="0"/>
              <a:t>の例）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123789" y="3373189"/>
            <a:ext cx="208823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411821" y="4021261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選択した写真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51781" y="243708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コメントを入力</a:t>
            </a:r>
          </a:p>
        </p:txBody>
      </p:sp>
    </p:spTree>
    <p:extLst>
      <p:ext uri="{BB962C8B-B14F-4D97-AF65-F5344CB8AC3E}">
        <p14:creationId xmlns:p14="http://schemas.microsoft.com/office/powerpoint/2010/main" val="98714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71148736-AFD9-4BF2-AE7D-88CE141E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8756" y="713455"/>
            <a:ext cx="3325528" cy="5749217"/>
          </a:xfrm>
          <a:prstGeom prst="rect">
            <a:avLst/>
          </a:prstGeom>
        </p:spPr>
      </p:pic>
      <p:pic>
        <p:nvPicPr>
          <p:cNvPr id="5" name="図 5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444AB641-D198-47F1-AF14-D7EF197C7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247" y="944116"/>
            <a:ext cx="2743200" cy="16707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C529943-3BF6-40A9-8F8A-E0CE8D28C62C}"/>
              </a:ext>
            </a:extLst>
          </p:cNvPr>
          <p:cNvSpPr/>
          <p:nvPr/>
        </p:nvSpPr>
        <p:spPr>
          <a:xfrm>
            <a:off x="4814047" y="2689411"/>
            <a:ext cx="2052917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B0AC63-E556-460D-8915-F860734EAD76}"/>
              </a:ext>
            </a:extLst>
          </p:cNvPr>
          <p:cNvSpPr txBox="1"/>
          <p:nvPr/>
        </p:nvSpPr>
        <p:spPr>
          <a:xfrm>
            <a:off x="4473388" y="295387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>
                <a:latin typeface="ＭＳ Ｐゴシック"/>
                <a:ea typeface="ＭＳ Ｐゴシック"/>
              </a:rPr>
              <a:t>ゲームで</a:t>
            </a:r>
            <a:r>
              <a:rPr lang="ja-JP" altLang="en-US">
                <a:latin typeface="ＭＳ Ｐゴシック"/>
                <a:ea typeface="ＭＳ Ｐゴシック"/>
              </a:rPr>
              <a:t>あそ</a:t>
            </a:r>
            <a:r>
              <a:rPr lang="ja-JP">
                <a:latin typeface="ＭＳ Ｐゴシック"/>
                <a:ea typeface="ＭＳ Ｐゴシック"/>
              </a:rPr>
              <a:t>ぶ</a:t>
            </a:r>
            <a:endParaRPr lang="ja-JP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00C9C4E-EFBA-40CC-918F-CB4C7810A8F9}"/>
              </a:ext>
            </a:extLst>
          </p:cNvPr>
          <p:cNvSpPr/>
          <p:nvPr/>
        </p:nvSpPr>
        <p:spPr>
          <a:xfrm>
            <a:off x="4823011" y="3783105"/>
            <a:ext cx="2052917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452A46-757F-4FA6-85F9-2D7F75BC337F}"/>
              </a:ext>
            </a:extLst>
          </p:cNvPr>
          <p:cNvSpPr txBox="1"/>
          <p:nvPr/>
        </p:nvSpPr>
        <p:spPr>
          <a:xfrm>
            <a:off x="4482352" y="404756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成長記録</a:t>
            </a:r>
            <a:endParaRPr lang="ja-JP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7B1935A-BE69-4A82-9017-4308912D7368}"/>
              </a:ext>
            </a:extLst>
          </p:cNvPr>
          <p:cNvSpPr/>
          <p:nvPr/>
        </p:nvSpPr>
        <p:spPr>
          <a:xfrm>
            <a:off x="4823011" y="4876799"/>
            <a:ext cx="2052917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BB7BC9-65CF-48DA-A228-84797BB8DDFE}"/>
              </a:ext>
            </a:extLst>
          </p:cNvPr>
          <p:cNvSpPr txBox="1"/>
          <p:nvPr/>
        </p:nvSpPr>
        <p:spPr>
          <a:xfrm>
            <a:off x="4482352" y="514125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>
                <a:latin typeface="ＭＳ Ｐゴシック"/>
                <a:ea typeface="ＭＳ Ｐゴシック"/>
              </a:rPr>
              <a:t>子育て窓口</a:t>
            </a:r>
            <a:endParaRPr lang="en-US" altLang="ja-JP" dirty="0">
              <a:latin typeface="ＭＳ Ｐゴシック"/>
              <a:ea typeface="ＭＳ Ｐゴシック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E999F8B-855E-4EA2-A150-74FB79DD08D3}"/>
              </a:ext>
            </a:extLst>
          </p:cNvPr>
          <p:cNvSpPr/>
          <p:nvPr/>
        </p:nvSpPr>
        <p:spPr>
          <a:xfrm>
            <a:off x="7046258" y="5710517"/>
            <a:ext cx="582706" cy="5468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5" name="グラフィックス 15" descr="歯車 1 つ">
            <a:extLst>
              <a:ext uri="{FF2B5EF4-FFF2-40B4-BE49-F238E27FC236}">
                <a16:creationId xmlns:a16="http://schemas.microsoft.com/office/drawing/2014/main" id="{C1595119-0F9C-4F2E-8EE6-55B3500AE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4109" y="5724463"/>
            <a:ext cx="510989" cy="51995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BA5EB70-2593-4988-8755-CB8A6C8481AA}"/>
              </a:ext>
            </a:extLst>
          </p:cNvPr>
          <p:cNvSpPr txBox="1"/>
          <p:nvPr/>
        </p:nvSpPr>
        <p:spPr>
          <a:xfrm>
            <a:off x="245533" y="29633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ホーム画面</a:t>
            </a:r>
          </a:p>
        </p:txBody>
      </p:sp>
      <p:sp>
        <p:nvSpPr>
          <p:cNvPr id="16" name="角丸四角形 5">
            <a:extLst>
              <a:ext uri="{FF2B5EF4-FFF2-40B4-BE49-F238E27FC236}">
                <a16:creationId xmlns:a16="http://schemas.microsoft.com/office/drawing/2014/main" id="{DF4A1C2F-4DDE-4BBE-825D-555242E9B864}"/>
              </a:ext>
            </a:extLst>
          </p:cNvPr>
          <p:cNvSpPr/>
          <p:nvPr/>
        </p:nvSpPr>
        <p:spPr>
          <a:xfrm>
            <a:off x="4016100" y="600557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1A98723-A4DE-4A08-8FD3-D3F387A07113}"/>
              </a:ext>
            </a:extLst>
          </p:cNvPr>
          <p:cNvGrpSpPr/>
          <p:nvPr/>
        </p:nvGrpSpPr>
        <p:grpSpPr>
          <a:xfrm>
            <a:off x="6889696" y="2813285"/>
            <a:ext cx="1776698" cy="523220"/>
            <a:chOff x="3691168" y="2808499"/>
            <a:chExt cx="1776698" cy="523220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C735D123-795B-49CE-9331-30BE0DAF8F88}"/>
                </a:ext>
              </a:extLst>
            </p:cNvPr>
            <p:cNvGrpSpPr/>
            <p:nvPr/>
          </p:nvGrpSpPr>
          <p:grpSpPr>
            <a:xfrm>
              <a:off x="3691168" y="2825533"/>
              <a:ext cx="1776698" cy="506186"/>
              <a:chOff x="3691168" y="2825533"/>
              <a:chExt cx="1776698" cy="506186"/>
            </a:xfrm>
          </p:grpSpPr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C9FF545D-882B-416F-BDDA-415A6C8BD460}"/>
                  </a:ext>
                </a:extLst>
              </p:cNvPr>
              <p:cNvCxnSpPr/>
              <p:nvPr/>
            </p:nvCxnSpPr>
            <p:spPr>
              <a:xfrm>
                <a:off x="3691168" y="3078626"/>
                <a:ext cx="133077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AB63115F-4B3D-4271-9AED-98358A545339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ED1C94A-AC68-4CE9-9CD1-EAED0F8BCDB5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１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E534BD5-561A-4D0F-A9E9-293731989893}"/>
              </a:ext>
            </a:extLst>
          </p:cNvPr>
          <p:cNvGrpSpPr/>
          <p:nvPr/>
        </p:nvGrpSpPr>
        <p:grpSpPr>
          <a:xfrm>
            <a:off x="6875928" y="3970620"/>
            <a:ext cx="2047478" cy="523220"/>
            <a:chOff x="3420388" y="2808499"/>
            <a:chExt cx="2047478" cy="523220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439438BC-3CE7-44CB-AC7A-101CD7DFD78E}"/>
                </a:ext>
              </a:extLst>
            </p:cNvPr>
            <p:cNvGrpSpPr/>
            <p:nvPr/>
          </p:nvGrpSpPr>
          <p:grpSpPr>
            <a:xfrm>
              <a:off x="3420388" y="2825533"/>
              <a:ext cx="2047478" cy="506186"/>
              <a:chOff x="3420388" y="2825533"/>
              <a:chExt cx="2047478" cy="506186"/>
            </a:xfrm>
          </p:grpSpPr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A1D984-A906-4DA6-812A-0C40EA1AA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388" y="3078626"/>
                <a:ext cx="160155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492FBE7A-498F-4BEA-A733-55479100C319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E1CDE52-8306-443B-AF8D-AE4FD108D821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２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F80B105-803D-4994-8780-CD4914B3E361}"/>
              </a:ext>
            </a:extLst>
          </p:cNvPr>
          <p:cNvGrpSpPr/>
          <p:nvPr/>
        </p:nvGrpSpPr>
        <p:grpSpPr>
          <a:xfrm>
            <a:off x="6863871" y="5040397"/>
            <a:ext cx="2047478" cy="523220"/>
            <a:chOff x="3420388" y="2808499"/>
            <a:chExt cx="2047478" cy="523220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82A7B9AA-8D35-498F-BD2A-E341DDA08297}"/>
                </a:ext>
              </a:extLst>
            </p:cNvPr>
            <p:cNvGrpSpPr/>
            <p:nvPr/>
          </p:nvGrpSpPr>
          <p:grpSpPr>
            <a:xfrm>
              <a:off x="3420388" y="2825533"/>
              <a:ext cx="2047478" cy="506186"/>
              <a:chOff x="3420388" y="2825533"/>
              <a:chExt cx="2047478" cy="506186"/>
            </a:xfrm>
          </p:grpSpPr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09855575-2E43-404B-B23E-C7A5CC5EC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388" y="3078626"/>
                <a:ext cx="160155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2F956CDC-D26B-4113-9FD4-4E080FEA69F7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D94BEA4-AB70-4D5C-A15B-5EB0DDEA8A68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３</a:t>
              </a: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A697F09-D2EB-4BA1-A5D4-8A5D4DFFD8B5}"/>
              </a:ext>
            </a:extLst>
          </p:cNvPr>
          <p:cNvGrpSpPr/>
          <p:nvPr/>
        </p:nvGrpSpPr>
        <p:grpSpPr>
          <a:xfrm rot="3097985">
            <a:off x="6966396" y="5823741"/>
            <a:ext cx="2161412" cy="2429692"/>
            <a:chOff x="4906062" y="1817236"/>
            <a:chExt cx="1730218" cy="2145495"/>
          </a:xfrm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0A7AF0E-AF61-46F1-A980-55A8B0B25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6062" y="2152281"/>
              <a:ext cx="299354" cy="46240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DCE910CD-3E3F-4628-BA51-14984A99CE5D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226D3EE-9FFB-48B6-8639-41B97F63C894}"/>
                </a:ext>
              </a:extLst>
            </p:cNvPr>
            <p:cNvSpPr txBox="1"/>
            <p:nvPr/>
          </p:nvSpPr>
          <p:spPr>
            <a:xfrm rot="21567644">
              <a:off x="6190360" y="3593399"/>
              <a:ext cx="445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776E053-7351-4654-AF81-728C5DA68AF7}"/>
              </a:ext>
            </a:extLst>
          </p:cNvPr>
          <p:cNvSpPr/>
          <p:nvPr/>
        </p:nvSpPr>
        <p:spPr>
          <a:xfrm>
            <a:off x="8138400" y="5694495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/>
              <a:t>４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図 82">
            <a:extLst>
              <a:ext uri="{FF2B5EF4-FFF2-40B4-BE49-F238E27FC236}">
                <a16:creationId xmlns:a16="http://schemas.microsoft.com/office/drawing/2014/main" id="{E31F82AD-83A3-4B01-B2A3-AA9E0FCD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0968" y="1898173"/>
            <a:ext cx="2446078" cy="4228812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A93D1076-28B5-4C5F-A9B3-6D599D325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4482" y="1883152"/>
            <a:ext cx="2446078" cy="422881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05543" y="-155680"/>
            <a:ext cx="10515600" cy="1325563"/>
          </a:xfrm>
        </p:spPr>
        <p:txBody>
          <a:bodyPr/>
          <a:lstStyle/>
          <a:p>
            <a:r>
              <a:rPr lang="ja-JP" altLang="en-US" dirty="0"/>
              <a:t>子育て窓口トップ・回答表示画面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43731" y="315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194762" y="2860148"/>
            <a:ext cx="250146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225353" y="4748623"/>
            <a:ext cx="2124028" cy="1178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225353" y="3503573"/>
            <a:ext cx="2124028" cy="1178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72838" y="2311551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子育て窓口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F4E844F-4AA1-4B2C-87FB-38D4D253AC47}"/>
              </a:ext>
            </a:extLst>
          </p:cNvPr>
          <p:cNvSpPr/>
          <p:nvPr/>
        </p:nvSpPr>
        <p:spPr>
          <a:xfrm>
            <a:off x="1325976" y="1768413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712973C-77F8-4422-8F7A-E1EA3C7EFD7D}"/>
              </a:ext>
            </a:extLst>
          </p:cNvPr>
          <p:cNvCxnSpPr/>
          <p:nvPr/>
        </p:nvCxnSpPr>
        <p:spPr>
          <a:xfrm>
            <a:off x="3171337" y="28601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拡大鏡">
            <a:extLst>
              <a:ext uri="{FF2B5EF4-FFF2-40B4-BE49-F238E27FC236}">
                <a16:creationId xmlns:a16="http://schemas.microsoft.com/office/drawing/2014/main" id="{E0E267EF-6367-48E3-80A8-6F81E82A7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1338" y="2855765"/>
            <a:ext cx="440804" cy="440804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B01A455-222C-4BD4-92EB-AC08B749B468}"/>
              </a:ext>
            </a:extLst>
          </p:cNvPr>
          <p:cNvSpPr/>
          <p:nvPr/>
        </p:nvSpPr>
        <p:spPr>
          <a:xfrm>
            <a:off x="3392052" y="3503573"/>
            <a:ext cx="370522" cy="224434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535EA9E6-57E6-405A-B78B-490753C5CFA9}"/>
              </a:ext>
            </a:extLst>
          </p:cNvPr>
          <p:cNvSpPr/>
          <p:nvPr/>
        </p:nvSpPr>
        <p:spPr>
          <a:xfrm>
            <a:off x="3404666" y="3596790"/>
            <a:ext cx="329513" cy="56702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C50CF7EB-DFDF-4192-AE5D-283B3DDF90E3}"/>
              </a:ext>
            </a:extLst>
          </p:cNvPr>
          <p:cNvSpPr/>
          <p:nvPr/>
        </p:nvSpPr>
        <p:spPr>
          <a:xfrm>
            <a:off x="2700040" y="1768507"/>
            <a:ext cx="835482" cy="50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投稿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425AAD9-F156-4A8B-934A-FAD22CEBFB6D}"/>
              </a:ext>
            </a:extLst>
          </p:cNvPr>
          <p:cNvSpPr txBox="1"/>
          <p:nvPr/>
        </p:nvSpPr>
        <p:spPr>
          <a:xfrm flipH="1">
            <a:off x="1239619" y="3538173"/>
            <a:ext cx="210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</a:t>
            </a:r>
            <a:r>
              <a:rPr lang="en-US" altLang="ja-JP" dirty="0"/>
              <a:t>A</a:t>
            </a:r>
          </a:p>
          <a:p>
            <a:r>
              <a:rPr lang="ja-JP" altLang="en-US" dirty="0"/>
              <a:t>子供が昨日から腹痛をうったえています。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063B86C-5B0D-4FC5-A904-B7A33530D95E}"/>
              </a:ext>
            </a:extLst>
          </p:cNvPr>
          <p:cNvSpPr txBox="1"/>
          <p:nvPr/>
        </p:nvSpPr>
        <p:spPr>
          <a:xfrm flipH="1">
            <a:off x="1172621" y="4739323"/>
            <a:ext cx="2078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</a:t>
            </a:r>
            <a:r>
              <a:rPr lang="en-US" altLang="ja-JP" dirty="0"/>
              <a:t>B</a:t>
            </a:r>
          </a:p>
          <a:p>
            <a:r>
              <a:rPr lang="en-US" altLang="ja-JP" dirty="0"/>
              <a:t>2</a:t>
            </a:r>
            <a:r>
              <a:rPr lang="ja-JP" altLang="en-US" dirty="0"/>
              <a:t>歳児におすすめのおやつはありますか？</a:t>
            </a:r>
          </a:p>
          <a:p>
            <a:endParaRPr kumimoji="1" lang="ja-JP" altLang="en-US" dirty="0"/>
          </a:p>
        </p:txBody>
      </p:sp>
      <p:sp>
        <p:nvSpPr>
          <p:cNvPr id="45" name="角丸四角形 5">
            <a:extLst>
              <a:ext uri="{FF2B5EF4-FFF2-40B4-BE49-F238E27FC236}">
                <a16:creationId xmlns:a16="http://schemas.microsoft.com/office/drawing/2014/main" id="{77E3ED14-228B-49F3-8FDC-115852BF39FB}"/>
              </a:ext>
            </a:extLst>
          </p:cNvPr>
          <p:cNvSpPr/>
          <p:nvPr/>
        </p:nvSpPr>
        <p:spPr>
          <a:xfrm>
            <a:off x="1148294" y="1690688"/>
            <a:ext cx="2664296" cy="4525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6A26CE-F008-417E-BE43-4E295FC83A33}"/>
              </a:ext>
            </a:extLst>
          </p:cNvPr>
          <p:cNvSpPr txBox="1"/>
          <p:nvPr/>
        </p:nvSpPr>
        <p:spPr>
          <a:xfrm>
            <a:off x="8614581" y="315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7F5E560-DC23-4FDC-A24A-10D0F9C63454}"/>
              </a:ext>
            </a:extLst>
          </p:cNvPr>
          <p:cNvSpPr/>
          <p:nvPr/>
        </p:nvSpPr>
        <p:spPr>
          <a:xfrm>
            <a:off x="7796203" y="4221437"/>
            <a:ext cx="2124028" cy="1178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A4E772-CE9D-45B6-8EFC-CC9BB60A0E37}"/>
              </a:ext>
            </a:extLst>
          </p:cNvPr>
          <p:cNvSpPr/>
          <p:nvPr/>
        </p:nvSpPr>
        <p:spPr>
          <a:xfrm>
            <a:off x="7887528" y="2808261"/>
            <a:ext cx="2417501" cy="966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F573219-4662-41BB-B682-2506E3F55051}"/>
              </a:ext>
            </a:extLst>
          </p:cNvPr>
          <p:cNvSpPr txBox="1"/>
          <p:nvPr/>
        </p:nvSpPr>
        <p:spPr>
          <a:xfrm>
            <a:off x="8143688" y="2311551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子育て窓口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7E300F11-A018-4024-8AB6-953EBCF68F5F}"/>
              </a:ext>
            </a:extLst>
          </p:cNvPr>
          <p:cNvSpPr/>
          <p:nvPr/>
        </p:nvSpPr>
        <p:spPr>
          <a:xfrm>
            <a:off x="7896826" y="1768413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89064874-9E95-4CF2-BEBB-AB3B49670145}"/>
              </a:ext>
            </a:extLst>
          </p:cNvPr>
          <p:cNvSpPr/>
          <p:nvPr/>
        </p:nvSpPr>
        <p:spPr>
          <a:xfrm>
            <a:off x="9934506" y="3814235"/>
            <a:ext cx="370522" cy="224434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EE80E845-568E-49E0-93CF-907B2226D1C7}"/>
              </a:ext>
            </a:extLst>
          </p:cNvPr>
          <p:cNvSpPr/>
          <p:nvPr/>
        </p:nvSpPr>
        <p:spPr>
          <a:xfrm>
            <a:off x="9955010" y="3880303"/>
            <a:ext cx="329513" cy="56702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2E9F69EB-5BE7-4370-A463-80A48F0544CB}"/>
              </a:ext>
            </a:extLst>
          </p:cNvPr>
          <p:cNvSpPr/>
          <p:nvPr/>
        </p:nvSpPr>
        <p:spPr>
          <a:xfrm>
            <a:off x="9270890" y="1768507"/>
            <a:ext cx="835482" cy="50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回答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73A1822-85ED-4EE1-B61E-9A97F0F63B24}"/>
              </a:ext>
            </a:extLst>
          </p:cNvPr>
          <p:cNvSpPr txBox="1"/>
          <p:nvPr/>
        </p:nvSpPr>
        <p:spPr>
          <a:xfrm flipH="1">
            <a:off x="7887527" y="2824199"/>
            <a:ext cx="2417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</a:t>
            </a:r>
            <a:r>
              <a:rPr lang="en-US" altLang="ja-JP" dirty="0"/>
              <a:t>A</a:t>
            </a:r>
          </a:p>
          <a:p>
            <a:r>
              <a:rPr lang="ja-JP" altLang="en-US" dirty="0"/>
              <a:t>子供が昨日から腹痛をうったえています。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D865520-66D6-435F-BEBD-4CB4524AB1F6}"/>
              </a:ext>
            </a:extLst>
          </p:cNvPr>
          <p:cNvSpPr txBox="1"/>
          <p:nvPr/>
        </p:nvSpPr>
        <p:spPr>
          <a:xfrm flipH="1">
            <a:off x="7841921" y="4221437"/>
            <a:ext cx="2050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</a:t>
            </a:r>
            <a:r>
              <a:rPr lang="en-US" altLang="ja-JP" dirty="0"/>
              <a:t>B</a:t>
            </a:r>
          </a:p>
          <a:p>
            <a:r>
              <a:rPr lang="ja-JP" altLang="en-US" dirty="0"/>
              <a:t>◇◇薬なら安全に治りますよ。</a:t>
            </a:r>
          </a:p>
          <a:p>
            <a:endParaRPr kumimoji="1" lang="ja-JP" altLang="en-US" dirty="0"/>
          </a:p>
        </p:txBody>
      </p:sp>
      <p:sp>
        <p:nvSpPr>
          <p:cNvPr id="61" name="角丸四角形 5">
            <a:extLst>
              <a:ext uri="{FF2B5EF4-FFF2-40B4-BE49-F238E27FC236}">
                <a16:creationId xmlns:a16="http://schemas.microsoft.com/office/drawing/2014/main" id="{FE429735-FEDE-46E7-B9AE-F7342C864AE3}"/>
              </a:ext>
            </a:extLst>
          </p:cNvPr>
          <p:cNvSpPr/>
          <p:nvPr/>
        </p:nvSpPr>
        <p:spPr>
          <a:xfrm>
            <a:off x="7719144" y="1690688"/>
            <a:ext cx="2664296" cy="46260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29195D4-B0A5-4FC8-90BD-7EADD0F2B788}"/>
              </a:ext>
            </a:extLst>
          </p:cNvPr>
          <p:cNvSpPr txBox="1"/>
          <p:nvPr/>
        </p:nvSpPr>
        <p:spPr>
          <a:xfrm flipH="1">
            <a:off x="7841922" y="3809356"/>
            <a:ext cx="890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u="sng" dirty="0"/>
              <a:t>回答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2AE8AF0-37E9-4002-8FF9-536566A26F97}"/>
              </a:ext>
            </a:extLst>
          </p:cNvPr>
          <p:cNvSpPr txBox="1"/>
          <p:nvPr/>
        </p:nvSpPr>
        <p:spPr>
          <a:xfrm flipH="1">
            <a:off x="7813990" y="5470718"/>
            <a:ext cx="20783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</a:t>
            </a:r>
            <a:r>
              <a:rPr lang="en-US" altLang="ja-JP" dirty="0"/>
              <a:t>C</a:t>
            </a:r>
          </a:p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A5495FF-5694-4EF0-A402-1772EABC1095}"/>
              </a:ext>
            </a:extLst>
          </p:cNvPr>
          <p:cNvGrpSpPr/>
          <p:nvPr/>
        </p:nvGrpSpPr>
        <p:grpSpPr>
          <a:xfrm>
            <a:off x="3437128" y="1747815"/>
            <a:ext cx="1776698" cy="523220"/>
            <a:chOff x="3691168" y="2808499"/>
            <a:chExt cx="1776698" cy="523220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C9E51D7-3715-4529-9FEB-2B5199E54C01}"/>
                </a:ext>
              </a:extLst>
            </p:cNvPr>
            <p:cNvGrpSpPr/>
            <p:nvPr/>
          </p:nvGrpSpPr>
          <p:grpSpPr>
            <a:xfrm>
              <a:off x="3691168" y="2825533"/>
              <a:ext cx="1776698" cy="506186"/>
              <a:chOff x="3691168" y="2825533"/>
              <a:chExt cx="1776698" cy="506186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F3EB21E5-5723-4997-8DAF-F1B6D995CB89}"/>
                  </a:ext>
                </a:extLst>
              </p:cNvPr>
              <p:cNvCxnSpPr/>
              <p:nvPr/>
            </p:nvCxnSpPr>
            <p:spPr>
              <a:xfrm>
                <a:off x="3691168" y="3078626"/>
                <a:ext cx="133077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B11760B-7C82-419F-8009-2E99F964D8C7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C586D6B-1C93-4185-9576-679B8CEB5120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2</a:t>
              </a:r>
              <a:endParaRPr lang="ja-JP" altLang="en-US" sz="28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EACFA97-EC42-410D-BADA-7BCCDA8FAC36}"/>
              </a:ext>
            </a:extLst>
          </p:cNvPr>
          <p:cNvGrpSpPr/>
          <p:nvPr/>
        </p:nvGrpSpPr>
        <p:grpSpPr>
          <a:xfrm>
            <a:off x="3714137" y="2822273"/>
            <a:ext cx="1495041" cy="523220"/>
            <a:chOff x="3966881" y="4209466"/>
            <a:chExt cx="1495041" cy="523220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7922C73E-0A31-4E60-98DC-085E1A300DB0}"/>
                </a:ext>
              </a:extLst>
            </p:cNvPr>
            <p:cNvCxnSpPr>
              <a:cxnSpLocks/>
            </p:cNvCxnSpPr>
            <p:nvPr/>
          </p:nvCxnSpPr>
          <p:spPr>
            <a:xfrm>
              <a:off x="3966881" y="4479593"/>
              <a:ext cx="104912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B2AEBC40-6FD6-4CC2-A90F-8F9BC187224E}"/>
                </a:ext>
              </a:extLst>
            </p:cNvPr>
            <p:cNvSpPr/>
            <p:nvPr/>
          </p:nvSpPr>
          <p:spPr>
            <a:xfrm>
              <a:off x="4965731" y="4226500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25BF2D9-1CFF-4F2E-BA20-3648FBEDFC87}"/>
                </a:ext>
              </a:extLst>
            </p:cNvPr>
            <p:cNvSpPr txBox="1"/>
            <p:nvPr/>
          </p:nvSpPr>
          <p:spPr>
            <a:xfrm>
              <a:off x="4994627" y="4209466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3</a:t>
              </a:r>
              <a:endParaRPr kumimoji="1" lang="ja-JP" altLang="en-US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68E0F0E-86C2-4F2B-ADE4-BB4535A104EA}"/>
              </a:ext>
            </a:extLst>
          </p:cNvPr>
          <p:cNvGrpSpPr/>
          <p:nvPr/>
        </p:nvGrpSpPr>
        <p:grpSpPr>
          <a:xfrm>
            <a:off x="2022413" y="1083689"/>
            <a:ext cx="564822" cy="814484"/>
            <a:chOff x="4906062" y="1800202"/>
            <a:chExt cx="564822" cy="814484"/>
          </a:xfrm>
        </p:grpSpPr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6040297E-2385-463B-B357-AC458DE9E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6062" y="2152281"/>
              <a:ext cx="299354" cy="46240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A11527A6-7AE3-48F0-A97C-C03D49775C21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C3F9CC2-4362-410B-8D58-D8F9D6542915}"/>
                </a:ext>
              </a:extLst>
            </p:cNvPr>
            <p:cNvSpPr txBox="1"/>
            <p:nvPr/>
          </p:nvSpPr>
          <p:spPr>
            <a:xfrm>
              <a:off x="5003589" y="1800202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EE57DD4-E661-4E90-A99E-CDD48F9E26AA}"/>
              </a:ext>
            </a:extLst>
          </p:cNvPr>
          <p:cNvGrpSpPr/>
          <p:nvPr/>
        </p:nvGrpSpPr>
        <p:grpSpPr>
          <a:xfrm>
            <a:off x="3171337" y="4238463"/>
            <a:ext cx="2037841" cy="523220"/>
            <a:chOff x="3424081" y="4209466"/>
            <a:chExt cx="2037841" cy="523220"/>
          </a:xfrm>
        </p:grpSpPr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7FDDC826-F6E7-4771-94BE-BA9436AB5E33}"/>
                </a:ext>
              </a:extLst>
            </p:cNvPr>
            <p:cNvCxnSpPr>
              <a:cxnSpLocks/>
            </p:cNvCxnSpPr>
            <p:nvPr/>
          </p:nvCxnSpPr>
          <p:spPr>
            <a:xfrm>
              <a:off x="3424081" y="4471076"/>
              <a:ext cx="1591922" cy="8517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A18FBB13-F649-49D3-8614-CAC41234A838}"/>
                </a:ext>
              </a:extLst>
            </p:cNvPr>
            <p:cNvSpPr/>
            <p:nvPr/>
          </p:nvSpPr>
          <p:spPr>
            <a:xfrm>
              <a:off x="4965731" y="4226500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E41EF11A-A8EB-4AEF-9ADC-3DDFA9959CA7}"/>
                </a:ext>
              </a:extLst>
            </p:cNvPr>
            <p:cNvSpPr txBox="1"/>
            <p:nvPr/>
          </p:nvSpPr>
          <p:spPr>
            <a:xfrm>
              <a:off x="4994627" y="4209466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4</a:t>
              </a:r>
              <a:endParaRPr kumimoji="1" lang="ja-JP" altLang="en-US" dirty="0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A99C15BB-C0C2-4D20-86C7-E2584D87830A}"/>
              </a:ext>
            </a:extLst>
          </p:cNvPr>
          <p:cNvGrpSpPr/>
          <p:nvPr/>
        </p:nvGrpSpPr>
        <p:grpSpPr>
          <a:xfrm>
            <a:off x="10054854" y="1752994"/>
            <a:ext cx="1776698" cy="523220"/>
            <a:chOff x="3691168" y="2808499"/>
            <a:chExt cx="1776698" cy="523220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9F6BC92D-FE7C-4D72-9184-D7720D4BC947}"/>
                </a:ext>
              </a:extLst>
            </p:cNvPr>
            <p:cNvGrpSpPr/>
            <p:nvPr/>
          </p:nvGrpSpPr>
          <p:grpSpPr>
            <a:xfrm>
              <a:off x="3691168" y="2825533"/>
              <a:ext cx="1776698" cy="506186"/>
              <a:chOff x="3691168" y="2825533"/>
              <a:chExt cx="1776698" cy="506186"/>
            </a:xfrm>
          </p:grpSpPr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501001D6-F672-4A10-8BA7-4DFE093D154A}"/>
                  </a:ext>
                </a:extLst>
              </p:cNvPr>
              <p:cNvCxnSpPr/>
              <p:nvPr/>
            </p:nvCxnSpPr>
            <p:spPr>
              <a:xfrm>
                <a:off x="3691168" y="3078626"/>
                <a:ext cx="133077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E6C2A4A5-2043-4044-BA81-5C5D2B1E0453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F67D7E6C-AC0F-48A4-8B04-11D3EFC05472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2</a:t>
              </a:r>
              <a:endParaRPr lang="ja-JP" altLang="en-US" sz="2800" dirty="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ACE352F8-430A-4150-9BC0-A491C8EBB35B}"/>
              </a:ext>
            </a:extLst>
          </p:cNvPr>
          <p:cNvGrpSpPr/>
          <p:nvPr/>
        </p:nvGrpSpPr>
        <p:grpSpPr>
          <a:xfrm>
            <a:off x="10331863" y="2827452"/>
            <a:ext cx="1495041" cy="523220"/>
            <a:chOff x="3966881" y="4209466"/>
            <a:chExt cx="1495041" cy="523220"/>
          </a:xfrm>
        </p:grpSpPr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FD4AEE4-A82B-4013-9BE3-D542FDEC8365}"/>
                </a:ext>
              </a:extLst>
            </p:cNvPr>
            <p:cNvCxnSpPr>
              <a:cxnSpLocks/>
            </p:cNvCxnSpPr>
            <p:nvPr/>
          </p:nvCxnSpPr>
          <p:spPr>
            <a:xfrm>
              <a:off x="3966881" y="4479593"/>
              <a:ext cx="104912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DAA6046D-96D3-4ADF-82C0-6E9D2A9E8F39}"/>
                </a:ext>
              </a:extLst>
            </p:cNvPr>
            <p:cNvSpPr/>
            <p:nvPr/>
          </p:nvSpPr>
          <p:spPr>
            <a:xfrm>
              <a:off x="4965731" y="4226500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7D57836A-C8BD-4D70-A3FA-C05E207ADA8C}"/>
                </a:ext>
              </a:extLst>
            </p:cNvPr>
            <p:cNvSpPr txBox="1"/>
            <p:nvPr/>
          </p:nvSpPr>
          <p:spPr>
            <a:xfrm>
              <a:off x="4994627" y="4209466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3</a:t>
              </a:r>
              <a:endParaRPr kumimoji="1" lang="ja-JP" altLang="en-US" dirty="0"/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A61223C8-3D47-4ACC-B81C-47E5E1BF75B8}"/>
              </a:ext>
            </a:extLst>
          </p:cNvPr>
          <p:cNvGrpSpPr/>
          <p:nvPr/>
        </p:nvGrpSpPr>
        <p:grpSpPr>
          <a:xfrm>
            <a:off x="8640139" y="1088868"/>
            <a:ext cx="564822" cy="814484"/>
            <a:chOff x="4906062" y="1800202"/>
            <a:chExt cx="564822" cy="814484"/>
          </a:xfrm>
        </p:grpSpPr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A154D99B-9AA9-481F-8D12-7AAFE99B5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6062" y="2152281"/>
              <a:ext cx="299354" cy="46240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49184B36-7F88-4422-9BE6-114E6309405A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B5D93C7C-FD66-4B26-8BA4-E40C32FF776F}"/>
                </a:ext>
              </a:extLst>
            </p:cNvPr>
            <p:cNvSpPr txBox="1"/>
            <p:nvPr/>
          </p:nvSpPr>
          <p:spPr>
            <a:xfrm>
              <a:off x="5003589" y="1800202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76278278-4D17-4160-95AE-71E8CABCA892}"/>
              </a:ext>
            </a:extLst>
          </p:cNvPr>
          <p:cNvGrpSpPr/>
          <p:nvPr/>
        </p:nvGrpSpPr>
        <p:grpSpPr>
          <a:xfrm>
            <a:off x="9789063" y="4243642"/>
            <a:ext cx="2037841" cy="523220"/>
            <a:chOff x="3424081" y="4209466"/>
            <a:chExt cx="2037841" cy="523220"/>
          </a:xfrm>
        </p:grpSpPr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D79E6506-A14A-46A2-90CA-7AF0825E6511}"/>
                </a:ext>
              </a:extLst>
            </p:cNvPr>
            <p:cNvCxnSpPr>
              <a:cxnSpLocks/>
            </p:cNvCxnSpPr>
            <p:nvPr/>
          </p:nvCxnSpPr>
          <p:spPr>
            <a:xfrm>
              <a:off x="3424081" y="4471076"/>
              <a:ext cx="1591922" cy="8517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8398B888-B192-4B86-8CB3-8C85622CAE87}"/>
                </a:ext>
              </a:extLst>
            </p:cNvPr>
            <p:cNvSpPr/>
            <p:nvPr/>
          </p:nvSpPr>
          <p:spPr>
            <a:xfrm>
              <a:off x="4965731" y="4226500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EFBF67B9-B977-4CBA-8B1C-E8C480C82827}"/>
                </a:ext>
              </a:extLst>
            </p:cNvPr>
            <p:cNvSpPr txBox="1"/>
            <p:nvPr/>
          </p:nvSpPr>
          <p:spPr>
            <a:xfrm>
              <a:off x="4994627" y="4209466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4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24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図 76">
            <a:extLst>
              <a:ext uri="{FF2B5EF4-FFF2-40B4-BE49-F238E27FC236}">
                <a16:creationId xmlns:a16="http://schemas.microsoft.com/office/drawing/2014/main" id="{1DD9F7AB-AC91-4F68-A8B2-C532BE9A7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6075" y="1929530"/>
            <a:ext cx="2446078" cy="4228812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5A9A9046-CA5A-4761-9D24-43962BEAC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34198" y="1793043"/>
            <a:ext cx="2446078" cy="4228812"/>
          </a:xfrm>
          <a:prstGeom prst="rect">
            <a:avLst/>
          </a:prstGeom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48F4D1F1-582D-4A20-ACA2-14386260D936}"/>
              </a:ext>
            </a:extLst>
          </p:cNvPr>
          <p:cNvSpPr/>
          <p:nvPr/>
        </p:nvSpPr>
        <p:spPr>
          <a:xfrm>
            <a:off x="7631468" y="1909767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231967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投稿画面・投稿完了</a:t>
            </a:r>
          </a:p>
        </p:txBody>
      </p:sp>
      <p:sp>
        <p:nvSpPr>
          <p:cNvPr id="24" name="角丸四角形 5">
            <a:extLst>
              <a:ext uri="{FF2B5EF4-FFF2-40B4-BE49-F238E27FC236}">
                <a16:creationId xmlns:a16="http://schemas.microsoft.com/office/drawing/2014/main" id="{9F48E7B3-A38E-48CA-B829-7BABAE329D03}"/>
              </a:ext>
            </a:extLst>
          </p:cNvPr>
          <p:cNvSpPr/>
          <p:nvPr/>
        </p:nvSpPr>
        <p:spPr>
          <a:xfrm>
            <a:off x="1569413" y="1795400"/>
            <a:ext cx="2664296" cy="4525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C75667D-BD35-4334-A133-4491BDEF3C41}"/>
              </a:ext>
            </a:extLst>
          </p:cNvPr>
          <p:cNvSpPr/>
          <p:nvPr/>
        </p:nvSpPr>
        <p:spPr>
          <a:xfrm>
            <a:off x="1931496" y="3447212"/>
            <a:ext cx="2030904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4BE3B2D-B84F-4249-9CDC-C135DF0CF486}"/>
              </a:ext>
            </a:extLst>
          </p:cNvPr>
          <p:cNvSpPr txBox="1"/>
          <p:nvPr/>
        </p:nvSpPr>
        <p:spPr>
          <a:xfrm>
            <a:off x="2494130" y="24292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投稿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D76E76C-67FA-4CD1-85D0-3B7A3D8F09C4}"/>
              </a:ext>
            </a:extLst>
          </p:cNvPr>
          <p:cNvSpPr/>
          <p:nvPr/>
        </p:nvSpPr>
        <p:spPr>
          <a:xfrm>
            <a:off x="1785437" y="1933841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B819B0E-17D9-451C-8F64-E5106453777B}"/>
              </a:ext>
            </a:extLst>
          </p:cNvPr>
          <p:cNvSpPr/>
          <p:nvPr/>
        </p:nvSpPr>
        <p:spPr>
          <a:xfrm>
            <a:off x="2557871" y="5720329"/>
            <a:ext cx="835482" cy="50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投稿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6193F1B-23A3-4757-BDEF-D0D343DFC9CB}"/>
              </a:ext>
            </a:extLst>
          </p:cNvPr>
          <p:cNvSpPr txBox="1"/>
          <p:nvPr/>
        </p:nvSpPr>
        <p:spPr>
          <a:xfrm>
            <a:off x="1825914" y="2834244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質問を書いてください。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文字まで）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183320-E57C-4E90-A0D1-6AFB1E0CA287}"/>
              </a:ext>
            </a:extLst>
          </p:cNvPr>
          <p:cNvSpPr txBox="1"/>
          <p:nvPr/>
        </p:nvSpPr>
        <p:spPr>
          <a:xfrm flipH="1">
            <a:off x="1942784" y="3466152"/>
            <a:ext cx="20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子供が風邪をひきました。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2E334F3-C6DC-44E3-84A5-C89FCCB8A274}"/>
              </a:ext>
            </a:extLst>
          </p:cNvPr>
          <p:cNvSpPr/>
          <p:nvPr/>
        </p:nvSpPr>
        <p:spPr>
          <a:xfrm>
            <a:off x="1942784" y="5269540"/>
            <a:ext cx="295374" cy="35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AFDFE2E-CF58-4971-8415-E4CD3A47461F}"/>
              </a:ext>
            </a:extLst>
          </p:cNvPr>
          <p:cNvSpPr txBox="1"/>
          <p:nvPr/>
        </p:nvSpPr>
        <p:spPr>
          <a:xfrm>
            <a:off x="2266437" y="5265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匿名</a:t>
            </a:r>
          </a:p>
        </p:txBody>
      </p:sp>
      <p:pic>
        <p:nvPicPr>
          <p:cNvPr id="37" name="グラフィックス 36" descr="チェックマーク">
            <a:extLst>
              <a:ext uri="{FF2B5EF4-FFF2-40B4-BE49-F238E27FC236}">
                <a16:creationId xmlns:a16="http://schemas.microsoft.com/office/drawing/2014/main" id="{3E05C803-A515-45A3-9E2E-408AFBC58F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7452" y="5291093"/>
            <a:ext cx="356653" cy="356653"/>
          </a:xfrm>
          <a:prstGeom prst="rect">
            <a:avLst/>
          </a:prstGeom>
        </p:spPr>
      </p:pic>
      <p:sp>
        <p:nvSpPr>
          <p:cNvPr id="38" name="角丸四角形 5">
            <a:extLst>
              <a:ext uri="{FF2B5EF4-FFF2-40B4-BE49-F238E27FC236}">
                <a16:creationId xmlns:a16="http://schemas.microsoft.com/office/drawing/2014/main" id="{90EF004A-CBE6-474F-9292-1E84B0C1F7FC}"/>
              </a:ext>
            </a:extLst>
          </p:cNvPr>
          <p:cNvSpPr/>
          <p:nvPr/>
        </p:nvSpPr>
        <p:spPr>
          <a:xfrm>
            <a:off x="7392143" y="1700807"/>
            <a:ext cx="2973943" cy="4525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23CB685-F61D-4E28-8006-D543C789DADC}"/>
              </a:ext>
            </a:extLst>
          </p:cNvPr>
          <p:cNvSpPr/>
          <p:nvPr/>
        </p:nvSpPr>
        <p:spPr>
          <a:xfrm>
            <a:off x="7813916" y="3431702"/>
            <a:ext cx="2030904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8D1AF47-D36B-42EF-B13A-4AE576C10272}"/>
              </a:ext>
            </a:extLst>
          </p:cNvPr>
          <p:cNvSpPr txBox="1"/>
          <p:nvPr/>
        </p:nvSpPr>
        <p:spPr>
          <a:xfrm>
            <a:off x="8316862" y="29819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投稿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F26428E-5A87-412E-99AD-86229EC06AD4}"/>
              </a:ext>
            </a:extLst>
          </p:cNvPr>
          <p:cNvSpPr/>
          <p:nvPr/>
        </p:nvSpPr>
        <p:spPr>
          <a:xfrm>
            <a:off x="7608169" y="2486512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9ABBF49-4928-480F-9E6F-C6229A804037}"/>
              </a:ext>
            </a:extLst>
          </p:cNvPr>
          <p:cNvSpPr/>
          <p:nvPr/>
        </p:nvSpPr>
        <p:spPr>
          <a:xfrm>
            <a:off x="8380602" y="5625736"/>
            <a:ext cx="835482" cy="50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投稿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6C3AFEF-F503-4C23-BE94-B30B08A56192}"/>
              </a:ext>
            </a:extLst>
          </p:cNvPr>
          <p:cNvSpPr txBox="1"/>
          <p:nvPr/>
        </p:nvSpPr>
        <p:spPr>
          <a:xfrm>
            <a:off x="7648646" y="3386915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質問を書いてください。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文字まで）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339B989-478A-457B-B218-45930293E78A}"/>
              </a:ext>
            </a:extLst>
          </p:cNvPr>
          <p:cNvSpPr txBox="1"/>
          <p:nvPr/>
        </p:nvSpPr>
        <p:spPr>
          <a:xfrm flipH="1">
            <a:off x="7765516" y="4018823"/>
            <a:ext cx="20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子供が風邪をひきました。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EA4E539-705C-41CB-8CA8-9CE9DD25DD58}"/>
              </a:ext>
            </a:extLst>
          </p:cNvPr>
          <p:cNvSpPr/>
          <p:nvPr/>
        </p:nvSpPr>
        <p:spPr>
          <a:xfrm>
            <a:off x="7765515" y="5174947"/>
            <a:ext cx="295374" cy="35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00BE3AF-1379-44CC-A5D4-024AF6E4E0B8}"/>
              </a:ext>
            </a:extLst>
          </p:cNvPr>
          <p:cNvSpPr txBox="1"/>
          <p:nvPr/>
        </p:nvSpPr>
        <p:spPr>
          <a:xfrm>
            <a:off x="8089168" y="51707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匿名</a:t>
            </a:r>
          </a:p>
        </p:txBody>
      </p:sp>
      <p:pic>
        <p:nvPicPr>
          <p:cNvPr id="47" name="グラフィックス 46" descr="チェックマーク">
            <a:extLst>
              <a:ext uri="{FF2B5EF4-FFF2-40B4-BE49-F238E27FC236}">
                <a16:creationId xmlns:a16="http://schemas.microsoft.com/office/drawing/2014/main" id="{A7923FFD-C0D5-43CE-A605-EB259DDCC7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0183" y="5196500"/>
            <a:ext cx="356653" cy="356653"/>
          </a:xfrm>
          <a:prstGeom prst="rect">
            <a:avLst/>
          </a:prstGeom>
        </p:spPr>
      </p:pic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2EDB375-FA27-41B8-B2F4-C39F94D414D8}"/>
              </a:ext>
            </a:extLst>
          </p:cNvPr>
          <p:cNvSpPr/>
          <p:nvPr/>
        </p:nvSpPr>
        <p:spPr>
          <a:xfrm>
            <a:off x="7552503" y="2176351"/>
            <a:ext cx="2708001" cy="32215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83368F3-4E31-4127-99A6-3EF055EEA82B}"/>
              </a:ext>
            </a:extLst>
          </p:cNvPr>
          <p:cNvSpPr txBox="1"/>
          <p:nvPr/>
        </p:nvSpPr>
        <p:spPr>
          <a:xfrm flipH="1">
            <a:off x="7527462" y="2874264"/>
            <a:ext cx="275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あなたの質問は</a:t>
            </a:r>
            <a:endParaRPr lang="en-US" altLang="ja-JP" sz="2400" dirty="0"/>
          </a:p>
          <a:p>
            <a:pPr algn="ctr"/>
            <a:r>
              <a:rPr lang="ja-JP" altLang="en-US" sz="2400" dirty="0"/>
              <a:t>無事投稿されました</a:t>
            </a:r>
            <a:endParaRPr kumimoji="1" lang="ja-JP" altLang="en-US" sz="2400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DDA42FB6-F4F0-42AE-80A3-3E808C4B05E5}"/>
              </a:ext>
            </a:extLst>
          </p:cNvPr>
          <p:cNvSpPr/>
          <p:nvPr/>
        </p:nvSpPr>
        <p:spPr>
          <a:xfrm>
            <a:off x="8200806" y="4239222"/>
            <a:ext cx="1411232" cy="6247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戻る</a:t>
            </a:r>
            <a:endParaRPr lang="en-US" altLang="ja-JP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57A1438-E6EF-4B5C-842F-1C06C2D23C5F}"/>
              </a:ext>
            </a:extLst>
          </p:cNvPr>
          <p:cNvGrpSpPr/>
          <p:nvPr/>
        </p:nvGrpSpPr>
        <p:grpSpPr>
          <a:xfrm>
            <a:off x="2580081" y="1247173"/>
            <a:ext cx="564822" cy="814484"/>
            <a:chOff x="4906062" y="1800202"/>
            <a:chExt cx="564822" cy="814484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03F66072-676F-4B18-83A7-D48E26936B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6062" y="2152281"/>
              <a:ext cx="299354" cy="46240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3420201C-3D5F-4DAB-A85B-951DC464E339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D34449D8-E81C-400B-9218-4E9ECCF2C918}"/>
                </a:ext>
              </a:extLst>
            </p:cNvPr>
            <p:cNvSpPr txBox="1"/>
            <p:nvPr/>
          </p:nvSpPr>
          <p:spPr>
            <a:xfrm>
              <a:off x="5003589" y="1800202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0165C2EE-7CC7-4005-BF36-F3CF3D4AB968}"/>
              </a:ext>
            </a:extLst>
          </p:cNvPr>
          <p:cNvGrpSpPr/>
          <p:nvPr/>
        </p:nvGrpSpPr>
        <p:grpSpPr>
          <a:xfrm>
            <a:off x="3606773" y="4018823"/>
            <a:ext cx="1776698" cy="523220"/>
            <a:chOff x="3691168" y="2808499"/>
            <a:chExt cx="1776698" cy="523220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FB23FBD-D763-438E-B538-9EAE6731DB24}"/>
                </a:ext>
              </a:extLst>
            </p:cNvPr>
            <p:cNvGrpSpPr/>
            <p:nvPr/>
          </p:nvGrpSpPr>
          <p:grpSpPr>
            <a:xfrm>
              <a:off x="3691168" y="2825533"/>
              <a:ext cx="1776698" cy="506186"/>
              <a:chOff x="3691168" y="2825533"/>
              <a:chExt cx="1776698" cy="506186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0F7A88A6-9A2F-4390-81C8-904D99B06994}"/>
                  </a:ext>
                </a:extLst>
              </p:cNvPr>
              <p:cNvCxnSpPr/>
              <p:nvPr/>
            </p:nvCxnSpPr>
            <p:spPr>
              <a:xfrm>
                <a:off x="3691168" y="3078626"/>
                <a:ext cx="133077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9981C0C3-4229-4976-8697-612A845511DF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07E40D9-29F1-446A-B841-9744FAA01BDA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2</a:t>
              </a:r>
              <a:endParaRPr lang="ja-JP" altLang="en-US" sz="2800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DABF278-DB6F-4CD4-818F-97576614473E}"/>
              </a:ext>
            </a:extLst>
          </p:cNvPr>
          <p:cNvGrpSpPr/>
          <p:nvPr/>
        </p:nvGrpSpPr>
        <p:grpSpPr>
          <a:xfrm>
            <a:off x="1131757" y="4750518"/>
            <a:ext cx="786149" cy="540254"/>
            <a:chOff x="4965731" y="4209466"/>
            <a:chExt cx="786149" cy="540254"/>
          </a:xfrm>
        </p:grpSpPr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DA32B458-ACA0-4296-85CD-3F743646E5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602" y="4496871"/>
              <a:ext cx="512278" cy="25284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2AC6A67-1DC8-4A2C-9421-AE9AEF4E7080}"/>
                </a:ext>
              </a:extLst>
            </p:cNvPr>
            <p:cNvSpPr/>
            <p:nvPr/>
          </p:nvSpPr>
          <p:spPr>
            <a:xfrm>
              <a:off x="4965731" y="4226500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E038C1F4-A9DB-45BA-BF47-C6CFDA7FF64C}"/>
                </a:ext>
              </a:extLst>
            </p:cNvPr>
            <p:cNvSpPr txBox="1"/>
            <p:nvPr/>
          </p:nvSpPr>
          <p:spPr>
            <a:xfrm>
              <a:off x="4994627" y="4209466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3</a:t>
              </a:r>
              <a:endParaRPr kumimoji="1" lang="ja-JP" altLang="en-US" dirty="0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F3C129B3-62AF-40FE-A7F7-2C0F42EF5472}"/>
              </a:ext>
            </a:extLst>
          </p:cNvPr>
          <p:cNvGrpSpPr/>
          <p:nvPr/>
        </p:nvGrpSpPr>
        <p:grpSpPr>
          <a:xfrm>
            <a:off x="3294349" y="5667045"/>
            <a:ext cx="2047478" cy="523220"/>
            <a:chOff x="3420388" y="2808499"/>
            <a:chExt cx="2047478" cy="523220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AC7E6070-A45D-45F6-BE74-56B07150E5B9}"/>
                </a:ext>
              </a:extLst>
            </p:cNvPr>
            <p:cNvGrpSpPr/>
            <p:nvPr/>
          </p:nvGrpSpPr>
          <p:grpSpPr>
            <a:xfrm>
              <a:off x="3420388" y="2825533"/>
              <a:ext cx="2047478" cy="506186"/>
              <a:chOff x="3420388" y="2825533"/>
              <a:chExt cx="2047478" cy="506186"/>
            </a:xfrm>
          </p:grpSpPr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E52928C-3612-4247-B59C-3D5187272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388" y="3078626"/>
                <a:ext cx="160155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AB773E70-D989-4698-95D8-76BAA2A7163C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C4F9703A-A43C-4A34-A67C-E0036DA1A0E2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4</a:t>
              </a:r>
              <a:endParaRPr lang="ja-JP" altLang="en-US" sz="28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288C9B2B-9702-4261-ADA4-E80FA9E08EA6}"/>
              </a:ext>
            </a:extLst>
          </p:cNvPr>
          <p:cNvGrpSpPr/>
          <p:nvPr/>
        </p:nvGrpSpPr>
        <p:grpSpPr>
          <a:xfrm>
            <a:off x="10105027" y="2493844"/>
            <a:ext cx="726048" cy="680800"/>
            <a:chOff x="4744836" y="1800202"/>
            <a:chExt cx="726048" cy="680800"/>
          </a:xfrm>
        </p:grpSpPr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D0C18F9C-67B3-458D-A687-41E3D4AEE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4836" y="2152282"/>
              <a:ext cx="460580" cy="32872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9BC5C5F8-D584-4ED7-9866-764BAC03A55A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C773FC0F-593E-4279-B4A9-0F7CF48E0083}"/>
                </a:ext>
              </a:extLst>
            </p:cNvPr>
            <p:cNvSpPr txBox="1"/>
            <p:nvPr/>
          </p:nvSpPr>
          <p:spPr>
            <a:xfrm>
              <a:off x="5003589" y="1800202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70E087CE-2226-4ED2-B34B-6CEAC6288BB8}"/>
              </a:ext>
            </a:extLst>
          </p:cNvPr>
          <p:cNvGrpSpPr/>
          <p:nvPr/>
        </p:nvGrpSpPr>
        <p:grpSpPr>
          <a:xfrm>
            <a:off x="9393239" y="3847705"/>
            <a:ext cx="726048" cy="680800"/>
            <a:chOff x="4744836" y="1800202"/>
            <a:chExt cx="726048" cy="680800"/>
          </a:xfrm>
        </p:grpSpPr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2C4A2DE1-8D14-491C-B7C5-7F493D534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4836" y="2152282"/>
              <a:ext cx="460580" cy="32872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BDFB146E-D075-4543-A04B-A648F6B74EC5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83C327D1-36EA-4215-9744-1C52F1AD4FAF}"/>
                </a:ext>
              </a:extLst>
            </p:cNvPr>
            <p:cNvSpPr txBox="1"/>
            <p:nvPr/>
          </p:nvSpPr>
          <p:spPr>
            <a:xfrm>
              <a:off x="5003589" y="1800202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2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729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図 73">
            <a:extLst>
              <a:ext uri="{FF2B5EF4-FFF2-40B4-BE49-F238E27FC236}">
                <a16:creationId xmlns:a16="http://schemas.microsoft.com/office/drawing/2014/main" id="{8DB6608B-3445-415F-B02A-DCF510E8B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6075" y="1929530"/>
            <a:ext cx="2446078" cy="4228812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073940C3-BD85-4F6F-976F-32748A730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34198" y="1793043"/>
            <a:ext cx="2446078" cy="4228812"/>
          </a:xfrm>
          <a:prstGeom prst="rect">
            <a:avLst/>
          </a:prstGeom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32400D26-49A4-4B73-8528-FF12AAF4177E}"/>
              </a:ext>
            </a:extLst>
          </p:cNvPr>
          <p:cNvSpPr/>
          <p:nvPr/>
        </p:nvSpPr>
        <p:spPr>
          <a:xfrm>
            <a:off x="7648646" y="1836350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69089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回答画面・回答完了</a:t>
            </a:r>
          </a:p>
        </p:txBody>
      </p:sp>
      <p:sp>
        <p:nvSpPr>
          <p:cNvPr id="24" name="角丸四角形 5">
            <a:extLst>
              <a:ext uri="{FF2B5EF4-FFF2-40B4-BE49-F238E27FC236}">
                <a16:creationId xmlns:a16="http://schemas.microsoft.com/office/drawing/2014/main" id="{7D2188ED-F49D-4394-B08A-E6DBBBEFEEB1}"/>
              </a:ext>
            </a:extLst>
          </p:cNvPr>
          <p:cNvSpPr/>
          <p:nvPr/>
        </p:nvSpPr>
        <p:spPr>
          <a:xfrm>
            <a:off x="1569413" y="1795400"/>
            <a:ext cx="2664296" cy="4525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ADFE948-F092-4473-A54B-42229B601DD7}"/>
              </a:ext>
            </a:extLst>
          </p:cNvPr>
          <p:cNvSpPr/>
          <p:nvPr/>
        </p:nvSpPr>
        <p:spPr>
          <a:xfrm>
            <a:off x="1906618" y="2948759"/>
            <a:ext cx="2030904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1375C59-AD54-41BD-86B8-010F3CB5B3D0}"/>
              </a:ext>
            </a:extLst>
          </p:cNvPr>
          <p:cNvSpPr txBox="1"/>
          <p:nvPr/>
        </p:nvSpPr>
        <p:spPr>
          <a:xfrm>
            <a:off x="2494130" y="24292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回答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964C430-3495-447F-9CBB-2277BD0D0FAD}"/>
              </a:ext>
            </a:extLst>
          </p:cNvPr>
          <p:cNvSpPr/>
          <p:nvPr/>
        </p:nvSpPr>
        <p:spPr>
          <a:xfrm>
            <a:off x="1785437" y="1933841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1DC9C74F-9156-40F5-A4BA-93D1CEF2D59F}"/>
              </a:ext>
            </a:extLst>
          </p:cNvPr>
          <p:cNvSpPr/>
          <p:nvPr/>
        </p:nvSpPr>
        <p:spPr>
          <a:xfrm>
            <a:off x="2557871" y="5720329"/>
            <a:ext cx="835482" cy="50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回答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20C3A2D-96F0-4915-8AA6-EC1A2098BF8B}"/>
              </a:ext>
            </a:extLst>
          </p:cNvPr>
          <p:cNvSpPr txBox="1"/>
          <p:nvPr/>
        </p:nvSpPr>
        <p:spPr>
          <a:xfrm>
            <a:off x="1875086" y="37291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回答入力欄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E6F039A-7024-42A1-BD17-914255DC5057}"/>
              </a:ext>
            </a:extLst>
          </p:cNvPr>
          <p:cNvSpPr txBox="1"/>
          <p:nvPr/>
        </p:nvSpPr>
        <p:spPr>
          <a:xfrm flipH="1">
            <a:off x="1942784" y="2962402"/>
            <a:ext cx="20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子供が風邪をひきました。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7210053-54EB-4C9F-85D7-9D391A5A8792}"/>
              </a:ext>
            </a:extLst>
          </p:cNvPr>
          <p:cNvSpPr/>
          <p:nvPr/>
        </p:nvSpPr>
        <p:spPr>
          <a:xfrm>
            <a:off x="1942784" y="5269540"/>
            <a:ext cx="295374" cy="35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11384D6-DCE7-4541-BA49-6F0F9C74EF44}"/>
              </a:ext>
            </a:extLst>
          </p:cNvPr>
          <p:cNvSpPr txBox="1"/>
          <p:nvPr/>
        </p:nvSpPr>
        <p:spPr>
          <a:xfrm>
            <a:off x="2266437" y="5265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匿名</a:t>
            </a:r>
          </a:p>
        </p:txBody>
      </p:sp>
      <p:pic>
        <p:nvPicPr>
          <p:cNvPr id="37" name="グラフィックス 36" descr="チェックマーク">
            <a:extLst>
              <a:ext uri="{FF2B5EF4-FFF2-40B4-BE49-F238E27FC236}">
                <a16:creationId xmlns:a16="http://schemas.microsoft.com/office/drawing/2014/main" id="{CAA5CA96-A472-4430-B4D8-3131214A00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7452" y="5291093"/>
            <a:ext cx="356653" cy="356653"/>
          </a:xfrm>
          <a:prstGeom prst="rect">
            <a:avLst/>
          </a:prstGeom>
        </p:spPr>
      </p:pic>
      <p:sp>
        <p:nvSpPr>
          <p:cNvPr id="38" name="角丸四角形 5">
            <a:extLst>
              <a:ext uri="{FF2B5EF4-FFF2-40B4-BE49-F238E27FC236}">
                <a16:creationId xmlns:a16="http://schemas.microsoft.com/office/drawing/2014/main" id="{4CF6967F-D958-49E0-8C41-5BF218037698}"/>
              </a:ext>
            </a:extLst>
          </p:cNvPr>
          <p:cNvSpPr/>
          <p:nvPr/>
        </p:nvSpPr>
        <p:spPr>
          <a:xfrm>
            <a:off x="7392144" y="1700807"/>
            <a:ext cx="3014420" cy="4525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12DE957-ECA3-425E-A8B7-075AA92CC0A0}"/>
              </a:ext>
            </a:extLst>
          </p:cNvPr>
          <p:cNvSpPr/>
          <p:nvPr/>
        </p:nvSpPr>
        <p:spPr>
          <a:xfrm>
            <a:off x="7813916" y="3431702"/>
            <a:ext cx="2030904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0B88CAE-E687-45CA-A989-7131487B30A9}"/>
              </a:ext>
            </a:extLst>
          </p:cNvPr>
          <p:cNvSpPr txBox="1"/>
          <p:nvPr/>
        </p:nvSpPr>
        <p:spPr>
          <a:xfrm>
            <a:off x="8316862" y="29819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投稿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AF371DA4-2015-4602-AB63-79BDD8DAFE1D}"/>
              </a:ext>
            </a:extLst>
          </p:cNvPr>
          <p:cNvSpPr/>
          <p:nvPr/>
        </p:nvSpPr>
        <p:spPr>
          <a:xfrm>
            <a:off x="7608169" y="2486512"/>
            <a:ext cx="835482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もどる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CD47329D-09DC-4934-9750-26EE6E4D921A}"/>
              </a:ext>
            </a:extLst>
          </p:cNvPr>
          <p:cNvSpPr/>
          <p:nvPr/>
        </p:nvSpPr>
        <p:spPr>
          <a:xfrm>
            <a:off x="8481613" y="5626193"/>
            <a:ext cx="835482" cy="50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回答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9AD2BB1-54E9-44C3-9F93-6AA01FF0DBEB}"/>
              </a:ext>
            </a:extLst>
          </p:cNvPr>
          <p:cNvSpPr txBox="1"/>
          <p:nvPr/>
        </p:nvSpPr>
        <p:spPr>
          <a:xfrm>
            <a:off x="7648646" y="3386915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質問を書いてください。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文字まで）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355BEA4-0C85-4F35-BC05-D42E2CD1047F}"/>
              </a:ext>
            </a:extLst>
          </p:cNvPr>
          <p:cNvSpPr txBox="1"/>
          <p:nvPr/>
        </p:nvSpPr>
        <p:spPr>
          <a:xfrm flipH="1">
            <a:off x="7765516" y="4018823"/>
            <a:ext cx="20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子供が風邪をひきました。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B19AA93-3D52-4FBE-B1DB-66608A50C2F7}"/>
              </a:ext>
            </a:extLst>
          </p:cNvPr>
          <p:cNvSpPr/>
          <p:nvPr/>
        </p:nvSpPr>
        <p:spPr>
          <a:xfrm>
            <a:off x="7765515" y="5174947"/>
            <a:ext cx="295374" cy="35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85BA61A-4343-4E42-8AE5-4AAAA79067CF}"/>
              </a:ext>
            </a:extLst>
          </p:cNvPr>
          <p:cNvSpPr txBox="1"/>
          <p:nvPr/>
        </p:nvSpPr>
        <p:spPr>
          <a:xfrm>
            <a:off x="8089168" y="51707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匿名</a:t>
            </a:r>
          </a:p>
        </p:txBody>
      </p:sp>
      <p:pic>
        <p:nvPicPr>
          <p:cNvPr id="47" name="グラフィックス 46" descr="チェックマーク">
            <a:extLst>
              <a:ext uri="{FF2B5EF4-FFF2-40B4-BE49-F238E27FC236}">
                <a16:creationId xmlns:a16="http://schemas.microsoft.com/office/drawing/2014/main" id="{5C9AEF89-B085-4BF5-BAA1-FF55AA2C97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0183" y="5196500"/>
            <a:ext cx="356653" cy="356653"/>
          </a:xfrm>
          <a:prstGeom prst="rect">
            <a:avLst/>
          </a:prstGeom>
        </p:spPr>
      </p:pic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FFA63D6-08C6-4D87-B905-6274A547746F}"/>
              </a:ext>
            </a:extLst>
          </p:cNvPr>
          <p:cNvSpPr/>
          <p:nvPr/>
        </p:nvSpPr>
        <p:spPr>
          <a:xfrm>
            <a:off x="7552503" y="2176351"/>
            <a:ext cx="2708001" cy="32215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E5A87DC-2E4D-4C81-B591-F95C37CD7F89}"/>
              </a:ext>
            </a:extLst>
          </p:cNvPr>
          <p:cNvSpPr txBox="1"/>
          <p:nvPr/>
        </p:nvSpPr>
        <p:spPr>
          <a:xfrm flipH="1">
            <a:off x="7527462" y="2874264"/>
            <a:ext cx="275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あなたの回答は</a:t>
            </a:r>
            <a:endParaRPr lang="en-US" altLang="ja-JP" sz="2400" dirty="0"/>
          </a:p>
          <a:p>
            <a:pPr algn="ctr"/>
            <a:r>
              <a:rPr lang="ja-JP" altLang="en-US" sz="2400" dirty="0"/>
              <a:t>無事投稿されました</a:t>
            </a:r>
            <a:endParaRPr kumimoji="1" lang="ja-JP" altLang="en-US" sz="2400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38166557-4CB0-4459-AA75-BAAC59336F17}"/>
              </a:ext>
            </a:extLst>
          </p:cNvPr>
          <p:cNvSpPr/>
          <p:nvPr/>
        </p:nvSpPr>
        <p:spPr>
          <a:xfrm>
            <a:off x="8200806" y="4239222"/>
            <a:ext cx="1411232" cy="6247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920CB4-7A06-471F-912C-5063614FD110}"/>
              </a:ext>
            </a:extLst>
          </p:cNvPr>
          <p:cNvSpPr/>
          <p:nvPr/>
        </p:nvSpPr>
        <p:spPr>
          <a:xfrm>
            <a:off x="1917907" y="4058381"/>
            <a:ext cx="2019616" cy="1158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B1AD16-57B7-4485-B13A-A82AD261910D}"/>
              </a:ext>
            </a:extLst>
          </p:cNvPr>
          <p:cNvSpPr txBox="1"/>
          <p:nvPr/>
        </p:nvSpPr>
        <p:spPr>
          <a:xfrm>
            <a:off x="1912262" y="4073847"/>
            <a:ext cx="20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○○病院さんがおすすめですよ。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D0BADE-8985-4587-A539-493172C898CD}"/>
              </a:ext>
            </a:extLst>
          </p:cNvPr>
          <p:cNvGrpSpPr/>
          <p:nvPr/>
        </p:nvGrpSpPr>
        <p:grpSpPr>
          <a:xfrm>
            <a:off x="2580081" y="1247173"/>
            <a:ext cx="564822" cy="814484"/>
            <a:chOff x="4906062" y="1800202"/>
            <a:chExt cx="564822" cy="814484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95F94037-B1E1-4774-BA1D-799256828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6062" y="2152281"/>
              <a:ext cx="299354" cy="46240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8783BBC9-8793-4978-B57C-49EAE9F5B05F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0EA97BE1-35E9-4C0F-811C-023C5EFB1E98}"/>
                </a:ext>
              </a:extLst>
            </p:cNvPr>
            <p:cNvSpPr txBox="1"/>
            <p:nvPr/>
          </p:nvSpPr>
          <p:spPr>
            <a:xfrm>
              <a:off x="5003589" y="1800202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9D3F1B6-A38B-46CC-8AD0-50BDDF4962D5}"/>
              </a:ext>
            </a:extLst>
          </p:cNvPr>
          <p:cNvGrpSpPr/>
          <p:nvPr/>
        </p:nvGrpSpPr>
        <p:grpSpPr>
          <a:xfrm>
            <a:off x="3838410" y="3029100"/>
            <a:ext cx="1776698" cy="523220"/>
            <a:chOff x="3691168" y="2808499"/>
            <a:chExt cx="1776698" cy="523220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64BA25A2-DDC8-460F-A80A-26920C44B53A}"/>
                </a:ext>
              </a:extLst>
            </p:cNvPr>
            <p:cNvGrpSpPr/>
            <p:nvPr/>
          </p:nvGrpSpPr>
          <p:grpSpPr>
            <a:xfrm>
              <a:off x="3691168" y="2825533"/>
              <a:ext cx="1776698" cy="506186"/>
              <a:chOff x="3691168" y="2825533"/>
              <a:chExt cx="1776698" cy="506186"/>
            </a:xfrm>
          </p:grpSpPr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4F0FE9CD-E873-4336-8433-B12C678FF359}"/>
                  </a:ext>
                </a:extLst>
              </p:cNvPr>
              <p:cNvCxnSpPr/>
              <p:nvPr/>
            </p:nvCxnSpPr>
            <p:spPr>
              <a:xfrm>
                <a:off x="3691168" y="3078626"/>
                <a:ext cx="133077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E16F73DD-A498-47A3-B3A9-5B9FEF2B177A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431F301-59E6-4E99-81FE-26827DA1F64E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2</a:t>
              </a:r>
              <a:endParaRPr lang="ja-JP" altLang="en-US" sz="28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E238E8F-7453-425B-AEBE-BF0E83878E7C}"/>
              </a:ext>
            </a:extLst>
          </p:cNvPr>
          <p:cNvGrpSpPr/>
          <p:nvPr/>
        </p:nvGrpSpPr>
        <p:grpSpPr>
          <a:xfrm>
            <a:off x="1131757" y="4750518"/>
            <a:ext cx="786149" cy="540254"/>
            <a:chOff x="4965731" y="4209466"/>
            <a:chExt cx="786149" cy="540254"/>
          </a:xfrm>
        </p:grpSpPr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BC4EB0A1-8536-4120-B455-BFA278E9D4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602" y="4496871"/>
              <a:ext cx="512278" cy="25284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3907B700-BDDC-474C-B68E-0B1E1036CB8B}"/>
                </a:ext>
              </a:extLst>
            </p:cNvPr>
            <p:cNvSpPr/>
            <p:nvPr/>
          </p:nvSpPr>
          <p:spPr>
            <a:xfrm>
              <a:off x="4965731" y="4226500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848A8F60-B0FE-4BF6-9FAE-65564C347E5D}"/>
                </a:ext>
              </a:extLst>
            </p:cNvPr>
            <p:cNvSpPr txBox="1"/>
            <p:nvPr/>
          </p:nvSpPr>
          <p:spPr>
            <a:xfrm>
              <a:off x="4994627" y="4209466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4</a:t>
              </a:r>
              <a:endParaRPr kumimoji="1" lang="ja-JP" altLang="en-US" dirty="0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0EE766E-7A16-4376-80B4-3B10A6881B63}"/>
              </a:ext>
            </a:extLst>
          </p:cNvPr>
          <p:cNvGrpSpPr/>
          <p:nvPr/>
        </p:nvGrpSpPr>
        <p:grpSpPr>
          <a:xfrm>
            <a:off x="3294349" y="5667045"/>
            <a:ext cx="2047478" cy="523220"/>
            <a:chOff x="3420388" y="2808499"/>
            <a:chExt cx="2047478" cy="523220"/>
          </a:xfrm>
        </p:grpSpPr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96206CD8-00B9-4E0C-8E1F-949A5DA7FCE0}"/>
                </a:ext>
              </a:extLst>
            </p:cNvPr>
            <p:cNvGrpSpPr/>
            <p:nvPr/>
          </p:nvGrpSpPr>
          <p:grpSpPr>
            <a:xfrm>
              <a:off x="3420388" y="2825533"/>
              <a:ext cx="2047478" cy="506186"/>
              <a:chOff x="3420388" y="2825533"/>
              <a:chExt cx="2047478" cy="506186"/>
            </a:xfrm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5DAEDD76-C1B9-4B17-9310-4B80455CD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388" y="3078626"/>
                <a:ext cx="160155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5C7A056C-0119-41C5-8C3C-64F99314CF74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114F76A0-154F-487D-93B5-763E595EC87C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5</a:t>
              </a:r>
              <a:endParaRPr lang="ja-JP" altLang="en-US" sz="2800" dirty="0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1570735E-7666-4C79-BB84-D7A12AA241FB}"/>
              </a:ext>
            </a:extLst>
          </p:cNvPr>
          <p:cNvGrpSpPr/>
          <p:nvPr/>
        </p:nvGrpSpPr>
        <p:grpSpPr>
          <a:xfrm>
            <a:off x="3838410" y="4289990"/>
            <a:ext cx="1776698" cy="523220"/>
            <a:chOff x="3691168" y="2808499"/>
            <a:chExt cx="1776698" cy="523220"/>
          </a:xfrm>
        </p:grpSpPr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643DE45E-9A94-4947-AFDE-20E90D2EBA74}"/>
                </a:ext>
              </a:extLst>
            </p:cNvPr>
            <p:cNvGrpSpPr/>
            <p:nvPr/>
          </p:nvGrpSpPr>
          <p:grpSpPr>
            <a:xfrm>
              <a:off x="3691168" y="2825533"/>
              <a:ext cx="1776698" cy="506186"/>
              <a:chOff x="3691168" y="2825533"/>
              <a:chExt cx="1776698" cy="506186"/>
            </a:xfrm>
          </p:grpSpPr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AF91B768-ED94-461C-A92E-8EC3D68DE67D}"/>
                  </a:ext>
                </a:extLst>
              </p:cNvPr>
              <p:cNvCxnSpPr/>
              <p:nvPr/>
            </p:nvCxnSpPr>
            <p:spPr>
              <a:xfrm>
                <a:off x="3691168" y="3078626"/>
                <a:ext cx="1330779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6ACD7EF7-CF5A-4959-9C2E-FD33AB6ED6CE}"/>
                  </a:ext>
                </a:extLst>
              </p:cNvPr>
              <p:cNvSpPr/>
              <p:nvPr/>
            </p:nvSpPr>
            <p:spPr>
              <a:xfrm>
                <a:off x="4971675" y="2825533"/>
                <a:ext cx="496191" cy="5061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280829B-E9E3-4793-8B0A-E1118D60BB6F}"/>
                </a:ext>
              </a:extLst>
            </p:cNvPr>
            <p:cNvSpPr txBox="1"/>
            <p:nvPr/>
          </p:nvSpPr>
          <p:spPr>
            <a:xfrm>
              <a:off x="5020840" y="2808499"/>
              <a:ext cx="4053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3</a:t>
              </a:r>
              <a:endParaRPr lang="ja-JP" altLang="en-US" sz="2800" dirty="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996ACD5-13E8-424A-9A1D-20E1DEBB28D4}"/>
              </a:ext>
            </a:extLst>
          </p:cNvPr>
          <p:cNvGrpSpPr/>
          <p:nvPr/>
        </p:nvGrpSpPr>
        <p:grpSpPr>
          <a:xfrm>
            <a:off x="10105027" y="2493844"/>
            <a:ext cx="726048" cy="680800"/>
            <a:chOff x="4744836" y="1800202"/>
            <a:chExt cx="726048" cy="680800"/>
          </a:xfrm>
        </p:grpSpPr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D3BC59C1-0AE3-448A-9184-071B6035E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4836" y="2152282"/>
              <a:ext cx="460580" cy="32872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BD0AB31C-692D-41B0-8153-D8C612A70691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84C5B6BE-02D9-4FAA-90DB-A78745BAE659}"/>
                </a:ext>
              </a:extLst>
            </p:cNvPr>
            <p:cNvSpPr txBox="1"/>
            <p:nvPr/>
          </p:nvSpPr>
          <p:spPr>
            <a:xfrm>
              <a:off x="5003589" y="1800202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5B2E66E0-6451-431A-B7E6-7337EA18D5CB}"/>
              </a:ext>
            </a:extLst>
          </p:cNvPr>
          <p:cNvGrpSpPr/>
          <p:nvPr/>
        </p:nvGrpSpPr>
        <p:grpSpPr>
          <a:xfrm>
            <a:off x="9393239" y="3847705"/>
            <a:ext cx="726048" cy="680800"/>
            <a:chOff x="4744836" y="1800202"/>
            <a:chExt cx="726048" cy="680800"/>
          </a:xfrm>
        </p:grpSpPr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F0EC9891-7A58-47FA-B650-A69528938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4836" y="2152282"/>
              <a:ext cx="460580" cy="32872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A9616E74-A3F6-4B54-A97C-D2171AA7C5E1}"/>
                </a:ext>
              </a:extLst>
            </p:cNvPr>
            <p:cNvSpPr/>
            <p:nvPr/>
          </p:nvSpPr>
          <p:spPr>
            <a:xfrm>
              <a:off x="4974693" y="1817236"/>
              <a:ext cx="496191" cy="506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380EEA77-0632-40CC-8E09-B56A62610333}"/>
                </a:ext>
              </a:extLst>
            </p:cNvPr>
            <p:cNvSpPr txBox="1"/>
            <p:nvPr/>
          </p:nvSpPr>
          <p:spPr>
            <a:xfrm>
              <a:off x="5003589" y="1800202"/>
              <a:ext cx="4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2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689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5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FF649AB-B30A-4862-B599-2FA7C2DE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51" y="996667"/>
            <a:ext cx="2743200" cy="167075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17566C-9A7C-4AF5-B395-AB5C998E2EFB}"/>
              </a:ext>
            </a:extLst>
          </p:cNvPr>
          <p:cNvSpPr txBox="1"/>
          <p:nvPr/>
        </p:nvSpPr>
        <p:spPr>
          <a:xfrm>
            <a:off x="245533" y="29633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背景案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C9C67AF-072A-4FA7-A48F-CCF0559E6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297" y="631657"/>
            <a:ext cx="33718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9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CD435554-0413-4CFE-8B52-D28BA8E68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4386" y="713329"/>
            <a:ext cx="3325528" cy="5749217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664BD5D-15B7-4286-8A87-8ACDD9A7D318}"/>
              </a:ext>
            </a:extLst>
          </p:cNvPr>
          <p:cNvSpPr/>
          <p:nvPr/>
        </p:nvSpPr>
        <p:spPr>
          <a:xfrm>
            <a:off x="2013149" y="4447681"/>
            <a:ext cx="2090953" cy="1448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34A01B5-504F-4988-9AFD-F0D7DABC25F7}"/>
              </a:ext>
            </a:extLst>
          </p:cNvPr>
          <p:cNvSpPr/>
          <p:nvPr/>
        </p:nvSpPr>
        <p:spPr>
          <a:xfrm>
            <a:off x="2011849" y="2700447"/>
            <a:ext cx="2092254" cy="14775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07A66E-DD62-4261-89A8-15C730798FBF}"/>
              </a:ext>
            </a:extLst>
          </p:cNvPr>
          <p:cNvSpPr txBox="1"/>
          <p:nvPr/>
        </p:nvSpPr>
        <p:spPr>
          <a:xfrm>
            <a:off x="1755440" y="4947939"/>
            <a:ext cx="272882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sz="2400" dirty="0">
                <a:latin typeface="ＭＳ Ｐゴシック"/>
                <a:ea typeface="ＭＳ Ｐゴシック"/>
              </a:rPr>
              <a:t>おつかい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2849D08-698B-4CE4-8727-9E9736D7539D}"/>
              </a:ext>
            </a:extLst>
          </p:cNvPr>
          <p:cNvSpPr txBox="1"/>
          <p:nvPr/>
        </p:nvSpPr>
        <p:spPr>
          <a:xfrm>
            <a:off x="1657621" y="1728418"/>
            <a:ext cx="29157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ゲームをえらんでね</a:t>
            </a:r>
            <a:endParaRPr lang="ja-JP" sz="2400" dirty="0">
              <a:latin typeface="ＭＳ Ｐゴシック"/>
              <a:ea typeface="ＭＳ Ｐゴシック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60965E1-F200-4079-B5AE-B2FAD32B5504}"/>
              </a:ext>
            </a:extLst>
          </p:cNvPr>
          <p:cNvSpPr/>
          <p:nvPr/>
        </p:nvSpPr>
        <p:spPr>
          <a:xfrm>
            <a:off x="1478581" y="845385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8BDC0B-AFB4-44CE-A427-3441CE05EEE7}"/>
              </a:ext>
            </a:extLst>
          </p:cNvPr>
          <p:cNvSpPr txBox="1"/>
          <p:nvPr/>
        </p:nvSpPr>
        <p:spPr>
          <a:xfrm>
            <a:off x="458348" y="9242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955FA0-C20B-486A-B4D7-9C2FB2E17D2F}"/>
              </a:ext>
            </a:extLst>
          </p:cNvPr>
          <p:cNvSpPr txBox="1"/>
          <p:nvPr/>
        </p:nvSpPr>
        <p:spPr>
          <a:xfrm>
            <a:off x="1691410" y="321442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sz="2400" dirty="0">
                <a:latin typeface="ＭＳ Ｐゴシック"/>
                <a:ea typeface="ＭＳ Ｐゴシック"/>
              </a:rPr>
              <a:t>おえかき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88BE4EC-8BC6-44C4-8C94-84BC0D6EDF36}"/>
              </a:ext>
            </a:extLst>
          </p:cNvPr>
          <p:cNvSpPr/>
          <p:nvPr/>
        </p:nvSpPr>
        <p:spPr>
          <a:xfrm>
            <a:off x="135147" y="860861"/>
            <a:ext cx="507315" cy="4818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DE356B-59E8-4861-87A1-BC2316EEEC4B}"/>
              </a:ext>
            </a:extLst>
          </p:cNvPr>
          <p:cNvSpPr txBox="1"/>
          <p:nvPr/>
        </p:nvSpPr>
        <p:spPr>
          <a:xfrm>
            <a:off x="201251" y="898102"/>
            <a:ext cx="8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2E04F32-9733-43B5-877C-E8F394C25E08}"/>
              </a:ext>
            </a:extLst>
          </p:cNvPr>
          <p:cNvSpPr/>
          <p:nvPr/>
        </p:nvSpPr>
        <p:spPr>
          <a:xfrm>
            <a:off x="5239048" y="3204758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CC3F61-69E2-4674-9E52-9160D2E6C1F3}"/>
              </a:ext>
            </a:extLst>
          </p:cNvPr>
          <p:cNvSpPr txBox="1"/>
          <p:nvPr/>
        </p:nvSpPr>
        <p:spPr>
          <a:xfrm flipH="1">
            <a:off x="5300361" y="3276274"/>
            <a:ext cx="46418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dirty="0">
                <a:cs typeface="Calibri"/>
              </a:rPr>
              <a:t>２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6245A0B-583B-4F77-A4FA-A9419263E7DF}"/>
              </a:ext>
            </a:extLst>
          </p:cNvPr>
          <p:cNvSpPr/>
          <p:nvPr/>
        </p:nvSpPr>
        <p:spPr>
          <a:xfrm>
            <a:off x="5198706" y="4981300"/>
            <a:ext cx="507315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A4C5D5-77E5-4F89-B192-635DA353E63C}"/>
              </a:ext>
            </a:extLst>
          </p:cNvPr>
          <p:cNvSpPr txBox="1"/>
          <p:nvPr/>
        </p:nvSpPr>
        <p:spPr>
          <a:xfrm flipH="1">
            <a:off x="5260018" y="5081567"/>
            <a:ext cx="50731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/>
              <a:t>３</a:t>
            </a:r>
            <a:endParaRPr lang="ja-JP" altLang="en-US">
              <a:latin typeface="ＭＳ Ｐゴシック"/>
              <a:ea typeface="ＭＳ Ｐゴシック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43017AE-F794-45F7-98FE-BE2450EA1442}"/>
              </a:ext>
            </a:extLst>
          </p:cNvPr>
          <p:cNvCxnSpPr/>
          <p:nvPr/>
        </p:nvCxnSpPr>
        <p:spPr>
          <a:xfrm flipV="1">
            <a:off x="3841630" y="3490822"/>
            <a:ext cx="1417607" cy="3450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7D2F1DC-17E4-4AEA-A8C7-427237FAEC77}"/>
              </a:ext>
            </a:extLst>
          </p:cNvPr>
          <p:cNvCxnSpPr>
            <a:cxnSpLocks/>
          </p:cNvCxnSpPr>
          <p:nvPr/>
        </p:nvCxnSpPr>
        <p:spPr>
          <a:xfrm flipV="1">
            <a:off x="3884762" y="5158596"/>
            <a:ext cx="1345720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5">
            <a:extLst>
              <a:ext uri="{FF2B5EF4-FFF2-40B4-BE49-F238E27FC236}">
                <a16:creationId xmlns:a16="http://schemas.microsoft.com/office/drawing/2014/main" id="{7998881B-8028-400D-A128-D6E34DEE76B5}"/>
              </a:ext>
            </a:extLst>
          </p:cNvPr>
          <p:cNvSpPr/>
          <p:nvPr/>
        </p:nvSpPr>
        <p:spPr>
          <a:xfrm>
            <a:off x="1191730" y="588106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F0D9A87-138D-4CB8-B82B-4542FB0C7798}"/>
              </a:ext>
            </a:extLst>
          </p:cNvPr>
          <p:cNvCxnSpPr/>
          <p:nvPr/>
        </p:nvCxnSpPr>
        <p:spPr>
          <a:xfrm flipV="1">
            <a:off x="649856" y="1147314"/>
            <a:ext cx="914400" cy="57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22F801BA-CD7E-498B-93BF-3C185BBA5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2234" y="727706"/>
            <a:ext cx="3325528" cy="5749217"/>
          </a:xfrm>
          <a:prstGeom prst="rect">
            <a:avLst/>
          </a:prstGeom>
        </p:spPr>
      </p:pic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58150F2-169E-4CE2-A1A8-7E42541AF3D8}"/>
              </a:ext>
            </a:extLst>
          </p:cNvPr>
          <p:cNvSpPr/>
          <p:nvPr/>
        </p:nvSpPr>
        <p:spPr>
          <a:xfrm>
            <a:off x="7416430" y="917271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角丸四角形 5">
            <a:extLst>
              <a:ext uri="{FF2B5EF4-FFF2-40B4-BE49-F238E27FC236}">
                <a16:creationId xmlns:a16="http://schemas.microsoft.com/office/drawing/2014/main" id="{043C0AF5-481D-437F-A63D-532C658C24F5}"/>
              </a:ext>
            </a:extLst>
          </p:cNvPr>
          <p:cNvSpPr/>
          <p:nvPr/>
        </p:nvSpPr>
        <p:spPr>
          <a:xfrm>
            <a:off x="7129579" y="659992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D69D81-9A1A-46FC-BA73-D03BF20A2EA8}"/>
              </a:ext>
            </a:extLst>
          </p:cNvPr>
          <p:cNvSpPr txBox="1"/>
          <p:nvPr/>
        </p:nvSpPr>
        <p:spPr>
          <a:xfrm>
            <a:off x="6396197" y="9818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54E1F4-B0C5-49AB-BD16-01F07525CD19}"/>
              </a:ext>
            </a:extLst>
          </p:cNvPr>
          <p:cNvSpPr/>
          <p:nvPr/>
        </p:nvSpPr>
        <p:spPr>
          <a:xfrm>
            <a:off x="7479101" y="2533290"/>
            <a:ext cx="569344" cy="612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●</a:t>
            </a:r>
            <a:endParaRPr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8080A6C-C3CC-411C-8F2D-9DED0043E58C}"/>
              </a:ext>
            </a:extLst>
          </p:cNvPr>
          <p:cNvSpPr/>
          <p:nvPr/>
        </p:nvSpPr>
        <p:spPr>
          <a:xfrm>
            <a:off x="8298610" y="2533289"/>
            <a:ext cx="569344" cy="612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●</a:t>
            </a:r>
            <a:endParaRPr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0175A5E-E247-45AF-BE5A-CC0D4FD47291}"/>
              </a:ext>
            </a:extLst>
          </p:cNvPr>
          <p:cNvSpPr/>
          <p:nvPr/>
        </p:nvSpPr>
        <p:spPr>
          <a:xfrm>
            <a:off x="9146875" y="2533290"/>
            <a:ext cx="569344" cy="612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●</a:t>
            </a:r>
            <a:endParaRPr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051FEBA-57B7-4AEA-9328-256AEDCFD865}"/>
              </a:ext>
            </a:extLst>
          </p:cNvPr>
          <p:cNvSpPr/>
          <p:nvPr/>
        </p:nvSpPr>
        <p:spPr>
          <a:xfrm>
            <a:off x="9952006" y="2533289"/>
            <a:ext cx="569344" cy="612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●</a:t>
            </a:r>
            <a:endParaRPr lang="ja-JP" altLang="en-US"/>
          </a:p>
        </p:txBody>
      </p:sp>
      <p:pic>
        <p:nvPicPr>
          <p:cNvPr id="16" name="図 34" descr="置き時計, 電子機器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3DB8D07-7AE9-4771-A572-D4909AECE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976" y="3279834"/>
            <a:ext cx="2896498" cy="2972518"/>
          </a:xfrm>
          <a:prstGeom prst="rect">
            <a:avLst/>
          </a:prstGeom>
        </p:spPr>
      </p:pic>
      <p:sp>
        <p:nvSpPr>
          <p:cNvPr id="36" name="楕円 35">
            <a:extLst>
              <a:ext uri="{FF2B5EF4-FFF2-40B4-BE49-F238E27FC236}">
                <a16:creationId xmlns:a16="http://schemas.microsoft.com/office/drawing/2014/main" id="{305A800C-BB82-497D-9729-460E6474D90E}"/>
              </a:ext>
            </a:extLst>
          </p:cNvPr>
          <p:cNvSpPr/>
          <p:nvPr/>
        </p:nvSpPr>
        <p:spPr>
          <a:xfrm>
            <a:off x="6101750" y="932747"/>
            <a:ext cx="507315" cy="4818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49F134E-B6E4-4BDC-9CEB-8358BA61D6A9}"/>
              </a:ext>
            </a:extLst>
          </p:cNvPr>
          <p:cNvSpPr txBox="1"/>
          <p:nvPr/>
        </p:nvSpPr>
        <p:spPr>
          <a:xfrm>
            <a:off x="6167854" y="969988"/>
            <a:ext cx="8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221FDD1-A023-406F-9E42-8D2675DC8267}"/>
              </a:ext>
            </a:extLst>
          </p:cNvPr>
          <p:cNvCxnSpPr>
            <a:cxnSpLocks/>
          </p:cNvCxnSpPr>
          <p:nvPr/>
        </p:nvCxnSpPr>
        <p:spPr>
          <a:xfrm flipV="1">
            <a:off x="6616459" y="1219200"/>
            <a:ext cx="914400" cy="57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A692C2CD-1500-4E54-B286-3978F9950021}"/>
              </a:ext>
            </a:extLst>
          </p:cNvPr>
          <p:cNvSpPr/>
          <p:nvPr/>
        </p:nvSpPr>
        <p:spPr>
          <a:xfrm>
            <a:off x="6159260" y="4038258"/>
            <a:ext cx="507315" cy="4818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2C9EA7A-EEB1-4943-9F2E-7C969E048FB2}"/>
              </a:ext>
            </a:extLst>
          </p:cNvPr>
          <p:cNvSpPr txBox="1"/>
          <p:nvPr/>
        </p:nvSpPr>
        <p:spPr>
          <a:xfrm>
            <a:off x="6225364" y="4075499"/>
            <a:ext cx="8885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/>
              <a:t>２</a:t>
            </a:r>
            <a:endParaRPr lang="ja-JP" altLang="en-US">
              <a:latin typeface="ＭＳ Ｐゴシック"/>
              <a:ea typeface="ＭＳ Ｐゴシック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0E3965F-8ECF-4D7F-9465-C6A8BD3EC90E}"/>
              </a:ext>
            </a:extLst>
          </p:cNvPr>
          <p:cNvCxnSpPr>
            <a:cxnSpLocks/>
          </p:cNvCxnSpPr>
          <p:nvPr/>
        </p:nvCxnSpPr>
        <p:spPr>
          <a:xfrm>
            <a:off x="6673969" y="4344838"/>
            <a:ext cx="1316966" cy="373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3F148EF-9DCE-450F-B30B-C425E156402A}"/>
              </a:ext>
            </a:extLst>
          </p:cNvPr>
          <p:cNvSpPr txBox="1"/>
          <p:nvPr/>
        </p:nvSpPr>
        <p:spPr>
          <a:xfrm>
            <a:off x="8131834" y="1669211"/>
            <a:ext cx="176553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latin typeface="ＭＳ Ｐゴシック"/>
                <a:ea typeface="ＭＳ Ｐゴシック"/>
              </a:rPr>
              <a:t>パスワード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0594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図 43">
            <a:extLst>
              <a:ext uri="{FF2B5EF4-FFF2-40B4-BE49-F238E27FC236}">
                <a16:creationId xmlns:a16="http://schemas.microsoft.com/office/drawing/2014/main" id="{F2FCB204-CBBF-4E73-9DE0-F1FF3C1E6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52405" y="597521"/>
            <a:ext cx="3325528" cy="574921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6867A2E0-E77E-4C59-A10C-128DA5CA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1448" y="597522"/>
            <a:ext cx="3325528" cy="5749217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EA85751-4FE6-4F50-B7B0-9A10F7D3C772}"/>
              </a:ext>
            </a:extLst>
          </p:cNvPr>
          <p:cNvSpPr/>
          <p:nvPr/>
        </p:nvSpPr>
        <p:spPr>
          <a:xfrm>
            <a:off x="2213965" y="5205249"/>
            <a:ext cx="2876737" cy="6730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064077-DB84-4852-9AE9-2FE54D299849}"/>
              </a:ext>
            </a:extLst>
          </p:cNvPr>
          <p:cNvSpPr txBox="1"/>
          <p:nvPr/>
        </p:nvSpPr>
        <p:spPr>
          <a:xfrm>
            <a:off x="2213965" y="1747116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なにをかく？</a:t>
            </a:r>
            <a:endParaRPr lang="ja-JP" sz="2400" dirty="0">
              <a:latin typeface="ＭＳ Ｐゴシック"/>
              <a:ea typeface="ＭＳ Ｐゴシック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58C7940-BA6C-4641-926B-37AA8C17DD06}"/>
              </a:ext>
            </a:extLst>
          </p:cNvPr>
          <p:cNvSpPr/>
          <p:nvPr/>
        </p:nvSpPr>
        <p:spPr>
          <a:xfrm>
            <a:off x="2015266" y="629722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E97D4E-0B1B-4545-B69D-134FD31B9FFC}"/>
              </a:ext>
            </a:extLst>
          </p:cNvPr>
          <p:cNvSpPr txBox="1"/>
          <p:nvPr/>
        </p:nvSpPr>
        <p:spPr>
          <a:xfrm>
            <a:off x="999265" y="69745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72F460-A6D8-4C32-8155-B3BF06DEE56D}"/>
              </a:ext>
            </a:extLst>
          </p:cNvPr>
          <p:cNvSpPr txBox="1"/>
          <p:nvPr/>
        </p:nvSpPr>
        <p:spPr>
          <a:xfrm>
            <a:off x="2213965" y="5310959"/>
            <a:ext cx="29544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latin typeface="ＭＳ Ｐゴシック"/>
                <a:ea typeface="ＭＳ Ｐゴシック"/>
              </a:rPr>
              <a:t>おえかき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70F4EA90-11C1-4744-8521-619ADFEEBE10}"/>
              </a:ext>
            </a:extLst>
          </p:cNvPr>
          <p:cNvSpPr/>
          <p:nvPr/>
        </p:nvSpPr>
        <p:spPr>
          <a:xfrm>
            <a:off x="8083419" y="2002777"/>
            <a:ext cx="2063500" cy="18615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6C76156-0B95-4A1B-B621-1A3AE648DA63}"/>
              </a:ext>
            </a:extLst>
          </p:cNvPr>
          <p:cNvSpPr txBox="1"/>
          <p:nvPr/>
        </p:nvSpPr>
        <p:spPr>
          <a:xfrm>
            <a:off x="7743569" y="1201270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つくりたいものを</a:t>
            </a:r>
            <a:endParaRPr lang="en-US" altLang="ja-JP" sz="2400" dirty="0">
              <a:latin typeface="ＭＳ Ｐゴシック"/>
              <a:ea typeface="ＭＳ Ｐゴシック"/>
            </a:endParaRPr>
          </a:p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えらんでね</a:t>
            </a:r>
            <a:endParaRPr lang="ja-JP" sz="2400" dirty="0">
              <a:latin typeface="ＭＳ Ｐゴシック"/>
              <a:ea typeface="ＭＳ Ｐゴシック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BAA10EF-CA1B-4CC1-A12A-AF4A3F0BCA38}"/>
              </a:ext>
            </a:extLst>
          </p:cNvPr>
          <p:cNvSpPr/>
          <p:nvPr/>
        </p:nvSpPr>
        <p:spPr>
          <a:xfrm>
            <a:off x="7530593" y="684823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A7D34F-7E45-424D-9496-970C5516E2FA}"/>
              </a:ext>
            </a:extLst>
          </p:cNvPr>
          <p:cNvSpPr txBox="1"/>
          <p:nvPr/>
        </p:nvSpPr>
        <p:spPr>
          <a:xfrm>
            <a:off x="6532131" y="7589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805E8F-F804-4814-8855-A388493CA8A6}"/>
              </a:ext>
            </a:extLst>
          </p:cNvPr>
          <p:cNvSpPr txBox="1"/>
          <p:nvPr/>
        </p:nvSpPr>
        <p:spPr>
          <a:xfrm>
            <a:off x="7705471" y="203227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クッキー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F0F3A93E-7EB9-4360-AE26-87174566DF68}"/>
              </a:ext>
            </a:extLst>
          </p:cNvPr>
          <p:cNvSpPr/>
          <p:nvPr/>
        </p:nvSpPr>
        <p:spPr>
          <a:xfrm>
            <a:off x="2246956" y="2893100"/>
            <a:ext cx="1149387" cy="11601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F6FE6BE7-D5AC-4D2C-949F-EDF7C0469A4A}"/>
              </a:ext>
            </a:extLst>
          </p:cNvPr>
          <p:cNvSpPr/>
          <p:nvPr/>
        </p:nvSpPr>
        <p:spPr>
          <a:xfrm>
            <a:off x="3840769" y="2893100"/>
            <a:ext cx="1149387" cy="11601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7B334C-4C28-4731-A570-926BCF3D8689}"/>
              </a:ext>
            </a:extLst>
          </p:cNvPr>
          <p:cNvSpPr txBox="1"/>
          <p:nvPr/>
        </p:nvSpPr>
        <p:spPr>
          <a:xfrm flipH="1">
            <a:off x="2223143" y="2457804"/>
            <a:ext cx="1197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りんご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2A8CC5F-84DE-4328-965A-80DB100FD0B1}"/>
              </a:ext>
            </a:extLst>
          </p:cNvPr>
          <p:cNvSpPr txBox="1"/>
          <p:nvPr/>
        </p:nvSpPr>
        <p:spPr>
          <a:xfrm flipH="1">
            <a:off x="3859820" y="2452832"/>
            <a:ext cx="1149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バナナ</a:t>
            </a:r>
            <a:endParaRPr kumimoji="1" lang="ja-JP" altLang="en-US" sz="2400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85101E67-46F5-4FAB-8E50-07223B974D1D}"/>
              </a:ext>
            </a:extLst>
          </p:cNvPr>
          <p:cNvSpPr/>
          <p:nvPr/>
        </p:nvSpPr>
        <p:spPr>
          <a:xfrm>
            <a:off x="8083419" y="4258214"/>
            <a:ext cx="2063500" cy="18615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BC4D7F-ECAF-4023-B9F1-0863967DDEA4}"/>
              </a:ext>
            </a:extLst>
          </p:cNvPr>
          <p:cNvSpPr txBox="1"/>
          <p:nvPr/>
        </p:nvSpPr>
        <p:spPr>
          <a:xfrm>
            <a:off x="7705471" y="4287712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ハンバーグ</a:t>
            </a:r>
          </a:p>
        </p:txBody>
      </p:sp>
      <p:pic>
        <p:nvPicPr>
          <p:cNvPr id="6" name="図 6" descr="ベクトル グラフィックス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15E9CCD-5EE6-4B09-9B8B-9CD1820FB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950" y="3104431"/>
            <a:ext cx="763798" cy="735402"/>
          </a:xfrm>
          <a:prstGeom prst="rect">
            <a:avLst/>
          </a:prstGeom>
        </p:spPr>
      </p:pic>
      <p:pic>
        <p:nvPicPr>
          <p:cNvPr id="26" name="図 26" descr="クリップアート が含まれている画像&#10;&#10;高い精度で生成された説明">
            <a:extLst>
              <a:ext uri="{FF2B5EF4-FFF2-40B4-BE49-F238E27FC236}">
                <a16:creationId xmlns:a16="http://schemas.microsoft.com/office/drawing/2014/main" id="{F97622DA-D0A0-4F83-8A8D-F48F09737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47" y="3095624"/>
            <a:ext cx="756609" cy="753014"/>
          </a:xfrm>
          <a:prstGeom prst="rect">
            <a:avLst/>
          </a:prstGeom>
        </p:spPr>
      </p:pic>
      <p:pic>
        <p:nvPicPr>
          <p:cNvPr id="30" name="図 30">
            <a:extLst>
              <a:ext uri="{FF2B5EF4-FFF2-40B4-BE49-F238E27FC236}">
                <a16:creationId xmlns:a16="http://schemas.microsoft.com/office/drawing/2014/main" id="{21B22533-09B5-419A-852A-76D081544C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2860" y="2452686"/>
            <a:ext cx="1379149" cy="1205003"/>
          </a:xfrm>
          <a:prstGeom prst="rect">
            <a:avLst/>
          </a:prstGeom>
        </p:spPr>
      </p:pic>
      <p:pic>
        <p:nvPicPr>
          <p:cNvPr id="32" name="図 41">
            <a:extLst>
              <a:ext uri="{FF2B5EF4-FFF2-40B4-BE49-F238E27FC236}">
                <a16:creationId xmlns:a16="http://schemas.microsoft.com/office/drawing/2014/main" id="{C75B1C7C-0767-4DEB-9233-F68C755BC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4953" y="4857210"/>
            <a:ext cx="1588699" cy="91044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9B342B82-16E2-4469-B56B-811A1A2D9E95}"/>
              </a:ext>
            </a:extLst>
          </p:cNvPr>
          <p:cNvSpPr/>
          <p:nvPr/>
        </p:nvSpPr>
        <p:spPr>
          <a:xfrm>
            <a:off x="667048" y="3104115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EB2007-C587-4A9C-9981-0688691713AD}"/>
              </a:ext>
            </a:extLst>
          </p:cNvPr>
          <p:cNvSpPr txBox="1"/>
          <p:nvPr/>
        </p:nvSpPr>
        <p:spPr>
          <a:xfrm flipH="1">
            <a:off x="728360" y="3175631"/>
            <a:ext cx="46418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dirty="0"/>
              <a:t>２</a:t>
            </a:r>
            <a:endParaRPr lang="en-US" altLang="ja-JP" dirty="0">
              <a:cs typeface="Calibri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0DE9735-3211-4D44-A0D0-A4E0CA0C39D4}"/>
              </a:ext>
            </a:extLst>
          </p:cNvPr>
          <p:cNvSpPr/>
          <p:nvPr/>
        </p:nvSpPr>
        <p:spPr>
          <a:xfrm>
            <a:off x="597951" y="5355110"/>
            <a:ext cx="507315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63527B-D60D-465E-94D3-68757B181F94}"/>
              </a:ext>
            </a:extLst>
          </p:cNvPr>
          <p:cNvSpPr txBox="1"/>
          <p:nvPr/>
        </p:nvSpPr>
        <p:spPr>
          <a:xfrm flipH="1">
            <a:off x="659262" y="5455377"/>
            <a:ext cx="50731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/>
              <a:t>３</a:t>
            </a:r>
            <a:endParaRPr lang="ja-JP" altLang="en-US">
              <a:latin typeface="ＭＳ Ｐゴシック"/>
              <a:ea typeface="ＭＳ Ｐゴシック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3C3D4A9-4B13-41E9-B576-F91E154E7D06}"/>
              </a:ext>
            </a:extLst>
          </p:cNvPr>
          <p:cNvCxnSpPr/>
          <p:nvPr/>
        </p:nvCxnSpPr>
        <p:spPr>
          <a:xfrm>
            <a:off x="1138687" y="3410305"/>
            <a:ext cx="1475116" cy="373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E4200A8-B916-4586-BC64-F4E6C7897357}"/>
              </a:ext>
            </a:extLst>
          </p:cNvPr>
          <p:cNvCxnSpPr>
            <a:cxnSpLocks/>
          </p:cNvCxnSpPr>
          <p:nvPr/>
        </p:nvCxnSpPr>
        <p:spPr>
          <a:xfrm flipV="1">
            <a:off x="1109930" y="5518028"/>
            <a:ext cx="1446361" cy="1207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5">
            <a:extLst>
              <a:ext uri="{FF2B5EF4-FFF2-40B4-BE49-F238E27FC236}">
                <a16:creationId xmlns:a16="http://schemas.microsoft.com/office/drawing/2014/main" id="{90C3977E-22EA-48A3-A2D9-BD15D8F8F387}"/>
              </a:ext>
            </a:extLst>
          </p:cNvPr>
          <p:cNvSpPr/>
          <p:nvPr/>
        </p:nvSpPr>
        <p:spPr>
          <a:xfrm>
            <a:off x="1781608" y="482817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42" name="角丸四角形 5">
            <a:extLst>
              <a:ext uri="{FF2B5EF4-FFF2-40B4-BE49-F238E27FC236}">
                <a16:creationId xmlns:a16="http://schemas.microsoft.com/office/drawing/2014/main" id="{FD43B5D8-E37F-4B60-9B86-6527E7176DC4}"/>
              </a:ext>
            </a:extLst>
          </p:cNvPr>
          <p:cNvSpPr/>
          <p:nvPr/>
        </p:nvSpPr>
        <p:spPr>
          <a:xfrm>
            <a:off x="7201650" y="473085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8C31734-930D-44AC-AEF3-7CD687C517DB}"/>
              </a:ext>
            </a:extLst>
          </p:cNvPr>
          <p:cNvSpPr/>
          <p:nvPr/>
        </p:nvSpPr>
        <p:spPr>
          <a:xfrm>
            <a:off x="6331726" y="645587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945B9A3-BD07-46F2-8E41-4E61236B4699}"/>
              </a:ext>
            </a:extLst>
          </p:cNvPr>
          <p:cNvSpPr txBox="1"/>
          <p:nvPr/>
        </p:nvSpPr>
        <p:spPr>
          <a:xfrm flipH="1">
            <a:off x="6393038" y="717103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76A33B8-B3CF-4277-BC0A-CE3BF7FFD2FE}"/>
              </a:ext>
            </a:extLst>
          </p:cNvPr>
          <p:cNvSpPr/>
          <p:nvPr/>
        </p:nvSpPr>
        <p:spPr>
          <a:xfrm>
            <a:off x="6320138" y="4981299"/>
            <a:ext cx="507315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1D3BED2-F5BE-4874-9B95-7B99230868CC}"/>
              </a:ext>
            </a:extLst>
          </p:cNvPr>
          <p:cNvSpPr txBox="1"/>
          <p:nvPr/>
        </p:nvSpPr>
        <p:spPr>
          <a:xfrm flipH="1">
            <a:off x="6381449" y="5081566"/>
            <a:ext cx="50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EE76D20-5954-4FE8-9A77-5151C1189C88}"/>
              </a:ext>
            </a:extLst>
          </p:cNvPr>
          <p:cNvCxnSpPr>
            <a:cxnSpLocks/>
          </p:cNvCxnSpPr>
          <p:nvPr/>
        </p:nvCxnSpPr>
        <p:spPr>
          <a:xfrm flipV="1">
            <a:off x="6803365" y="974783"/>
            <a:ext cx="799381" cy="57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3214FE2-315D-4DA7-810F-350934D94371}"/>
              </a:ext>
            </a:extLst>
          </p:cNvPr>
          <p:cNvCxnSpPr>
            <a:cxnSpLocks/>
          </p:cNvCxnSpPr>
          <p:nvPr/>
        </p:nvCxnSpPr>
        <p:spPr>
          <a:xfrm>
            <a:off x="6803361" y="5264987"/>
            <a:ext cx="1489493" cy="86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1A84571-83B8-4133-A2A9-DDA730C74410}"/>
              </a:ext>
            </a:extLst>
          </p:cNvPr>
          <p:cNvCxnSpPr>
            <a:cxnSpLocks/>
          </p:cNvCxnSpPr>
          <p:nvPr/>
        </p:nvCxnSpPr>
        <p:spPr>
          <a:xfrm flipV="1">
            <a:off x="6817738" y="3390179"/>
            <a:ext cx="1417607" cy="181729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7B372440-BA0D-47E5-941B-DEB29FE957AA}"/>
              </a:ext>
            </a:extLst>
          </p:cNvPr>
          <p:cNvSpPr/>
          <p:nvPr/>
        </p:nvSpPr>
        <p:spPr>
          <a:xfrm>
            <a:off x="623915" y="645586"/>
            <a:ext cx="464184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0DECA27-702C-4E02-97F7-684658563C92}"/>
              </a:ext>
            </a:extLst>
          </p:cNvPr>
          <p:cNvSpPr txBox="1"/>
          <p:nvPr/>
        </p:nvSpPr>
        <p:spPr>
          <a:xfrm flipH="1">
            <a:off x="685227" y="717102"/>
            <a:ext cx="4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22D32BF-7229-4FEF-A55C-984A20EEA17B}"/>
              </a:ext>
            </a:extLst>
          </p:cNvPr>
          <p:cNvCxnSpPr>
            <a:cxnSpLocks/>
          </p:cNvCxnSpPr>
          <p:nvPr/>
        </p:nvCxnSpPr>
        <p:spPr>
          <a:xfrm>
            <a:off x="1095554" y="951776"/>
            <a:ext cx="1072551" cy="230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46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図 66">
            <a:extLst>
              <a:ext uri="{FF2B5EF4-FFF2-40B4-BE49-F238E27FC236}">
                <a16:creationId xmlns:a16="http://schemas.microsoft.com/office/drawing/2014/main" id="{7699B83F-05B4-4E78-8EE5-5DDE6B80A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9398" y="372941"/>
            <a:ext cx="3586047" cy="6199606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53DC3F4C-C5C5-457B-A354-A8BAC48D2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4064" y="286678"/>
            <a:ext cx="3586047" cy="6199606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EA85751-4FE6-4F50-B7B0-9A10F7D3C772}"/>
              </a:ext>
            </a:extLst>
          </p:cNvPr>
          <p:cNvSpPr/>
          <p:nvPr/>
        </p:nvSpPr>
        <p:spPr>
          <a:xfrm>
            <a:off x="1856619" y="5703624"/>
            <a:ext cx="3170556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72F460-A6D8-4C32-8155-B3BF06DEE56D}"/>
              </a:ext>
            </a:extLst>
          </p:cNvPr>
          <p:cNvSpPr txBox="1"/>
          <p:nvPr/>
        </p:nvSpPr>
        <p:spPr>
          <a:xfrm>
            <a:off x="1459260" y="5826744"/>
            <a:ext cx="420969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latin typeface="ＭＳ Ｐゴシック"/>
                <a:ea typeface="ＭＳ Ｐゴシック"/>
              </a:rPr>
              <a:t>ほぞん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7B334C-4C28-4731-A570-926BCF3D8689}"/>
              </a:ext>
            </a:extLst>
          </p:cNvPr>
          <p:cNvSpPr txBox="1"/>
          <p:nvPr/>
        </p:nvSpPr>
        <p:spPr>
          <a:xfrm flipH="1">
            <a:off x="4274346" y="1212612"/>
            <a:ext cx="97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りんご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D7815AE-DDB2-4448-B82E-651B60B477D5}"/>
              </a:ext>
            </a:extLst>
          </p:cNvPr>
          <p:cNvSpPr/>
          <p:nvPr/>
        </p:nvSpPr>
        <p:spPr>
          <a:xfrm>
            <a:off x="1662758" y="1163375"/>
            <a:ext cx="3835400" cy="1160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4F2A9F-97F0-44B8-8224-ACB40A1C20E6}"/>
              </a:ext>
            </a:extLst>
          </p:cNvPr>
          <p:cNvSpPr/>
          <p:nvPr/>
        </p:nvSpPr>
        <p:spPr>
          <a:xfrm>
            <a:off x="3991429" y="1163375"/>
            <a:ext cx="1502799" cy="1145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CC7B3B3-CD39-4028-B541-33F454127A4B}"/>
              </a:ext>
            </a:extLst>
          </p:cNvPr>
          <p:cNvCxnSpPr/>
          <p:nvPr/>
        </p:nvCxnSpPr>
        <p:spPr>
          <a:xfrm>
            <a:off x="3207657" y="1155102"/>
            <a:ext cx="0" cy="116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841EAE4-CDAF-4CFA-A311-F28704F9E541}"/>
              </a:ext>
            </a:extLst>
          </p:cNvPr>
          <p:cNvCxnSpPr/>
          <p:nvPr/>
        </p:nvCxnSpPr>
        <p:spPr>
          <a:xfrm>
            <a:off x="2423885" y="1155101"/>
            <a:ext cx="0" cy="116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E3BDB6F-85E8-4713-9ECD-AFC698872A36}"/>
              </a:ext>
            </a:extLst>
          </p:cNvPr>
          <p:cNvCxnSpPr>
            <a:cxnSpLocks/>
            <a:stCxn id="3" idx="1"/>
            <a:endCxn id="2" idx="1"/>
          </p:cNvCxnSpPr>
          <p:nvPr/>
        </p:nvCxnSpPr>
        <p:spPr>
          <a:xfrm flipH="1">
            <a:off x="1662758" y="1736247"/>
            <a:ext cx="2328671" cy="7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グラフィックス 10" descr="矢印: 右回転">
            <a:extLst>
              <a:ext uri="{FF2B5EF4-FFF2-40B4-BE49-F238E27FC236}">
                <a16:creationId xmlns:a16="http://schemas.microsoft.com/office/drawing/2014/main" id="{5432139F-589B-47EB-9035-AEA2DE3ED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3204" y="1201270"/>
            <a:ext cx="608799" cy="608799"/>
          </a:xfrm>
          <a:prstGeom prst="rect">
            <a:avLst/>
          </a:prstGeom>
        </p:spPr>
      </p:pic>
      <p:pic>
        <p:nvPicPr>
          <p:cNvPr id="19" name="グラフィックス 18" descr="矢印: テール付き U ターン">
            <a:extLst>
              <a:ext uri="{FF2B5EF4-FFF2-40B4-BE49-F238E27FC236}">
                <a16:creationId xmlns:a16="http://schemas.microsoft.com/office/drawing/2014/main" id="{85CA0CA7-2C8F-4C39-83B7-FE97BB784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0834" y="1772174"/>
            <a:ext cx="608799" cy="608799"/>
          </a:xfrm>
          <a:prstGeom prst="rect">
            <a:avLst/>
          </a:prstGeom>
        </p:spPr>
      </p:pic>
      <p:pic>
        <p:nvPicPr>
          <p:cNvPr id="30" name="グラフィックス 29" descr="小さい絵筆">
            <a:extLst>
              <a:ext uri="{FF2B5EF4-FFF2-40B4-BE49-F238E27FC236}">
                <a16:creationId xmlns:a16="http://schemas.microsoft.com/office/drawing/2014/main" id="{0ADD6089-A19C-40C0-8D0D-4A8F75F171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2132" y="1193275"/>
            <a:ext cx="562441" cy="562441"/>
          </a:xfrm>
          <a:prstGeom prst="rect">
            <a:avLst/>
          </a:prstGeom>
        </p:spPr>
      </p:pic>
      <p:pic>
        <p:nvPicPr>
          <p:cNvPr id="42" name="グラフィックス 41" descr="パレット">
            <a:extLst>
              <a:ext uri="{FF2B5EF4-FFF2-40B4-BE49-F238E27FC236}">
                <a16:creationId xmlns:a16="http://schemas.microsoft.com/office/drawing/2014/main" id="{B0AD6BB0-B528-490A-99AA-77E435D4F7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3203" y="1592826"/>
            <a:ext cx="830887" cy="830887"/>
          </a:xfrm>
          <a:prstGeom prst="rect">
            <a:avLst/>
          </a:prstGeom>
        </p:spPr>
      </p:pic>
      <p:sp>
        <p:nvSpPr>
          <p:cNvPr id="43" name="楕円 42">
            <a:extLst>
              <a:ext uri="{FF2B5EF4-FFF2-40B4-BE49-F238E27FC236}">
                <a16:creationId xmlns:a16="http://schemas.microsoft.com/office/drawing/2014/main" id="{43BBEC7B-939E-49ED-A2C5-281FA1D62AEC}"/>
              </a:ext>
            </a:extLst>
          </p:cNvPr>
          <p:cNvSpPr/>
          <p:nvPr/>
        </p:nvSpPr>
        <p:spPr>
          <a:xfrm>
            <a:off x="2692426" y="1335363"/>
            <a:ext cx="239076" cy="2823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グラフィックス 44" descr="消しゴム">
            <a:extLst>
              <a:ext uri="{FF2B5EF4-FFF2-40B4-BE49-F238E27FC236}">
                <a16:creationId xmlns:a16="http://schemas.microsoft.com/office/drawing/2014/main" id="{17FE24E5-1D53-49BF-8BAD-883E17652F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97266" y="1721306"/>
            <a:ext cx="630966" cy="630966"/>
          </a:xfrm>
          <a:prstGeom prst="rect">
            <a:avLst/>
          </a:prstGeom>
        </p:spPr>
      </p:pic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21A4B8E5-5168-448B-B2EB-843F0842FCEF}"/>
              </a:ext>
            </a:extLst>
          </p:cNvPr>
          <p:cNvSpPr/>
          <p:nvPr/>
        </p:nvSpPr>
        <p:spPr>
          <a:xfrm>
            <a:off x="7372047" y="5786884"/>
            <a:ext cx="3371839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FFC74F9-0724-4083-B8FE-CA776DC2774A}"/>
              </a:ext>
            </a:extLst>
          </p:cNvPr>
          <p:cNvSpPr txBox="1"/>
          <p:nvPr/>
        </p:nvSpPr>
        <p:spPr>
          <a:xfrm>
            <a:off x="6888423" y="5938759"/>
            <a:ext cx="448286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latin typeface="ＭＳ Ｐゴシック"/>
                <a:ea typeface="ＭＳ Ｐゴシック"/>
              </a:rPr>
              <a:t>ほぞん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469812D-D045-4A15-B6D3-959F6DD5DC7F}"/>
              </a:ext>
            </a:extLst>
          </p:cNvPr>
          <p:cNvSpPr/>
          <p:nvPr/>
        </p:nvSpPr>
        <p:spPr>
          <a:xfrm>
            <a:off x="7167739" y="1246635"/>
            <a:ext cx="3845847" cy="1160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7EC2E97-B775-4776-914D-9B5B34045920}"/>
              </a:ext>
            </a:extLst>
          </p:cNvPr>
          <p:cNvSpPr/>
          <p:nvPr/>
        </p:nvSpPr>
        <p:spPr>
          <a:xfrm>
            <a:off x="9506857" y="1246635"/>
            <a:ext cx="1517176" cy="1160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C5DD713-FEAD-4B44-889B-9787CF79DB09}"/>
              </a:ext>
            </a:extLst>
          </p:cNvPr>
          <p:cNvCxnSpPr/>
          <p:nvPr/>
        </p:nvCxnSpPr>
        <p:spPr>
          <a:xfrm>
            <a:off x="8723085" y="1238362"/>
            <a:ext cx="0" cy="116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CA374F99-1E53-464A-B23B-629B9CD7143B}"/>
              </a:ext>
            </a:extLst>
          </p:cNvPr>
          <p:cNvCxnSpPr/>
          <p:nvPr/>
        </p:nvCxnSpPr>
        <p:spPr>
          <a:xfrm>
            <a:off x="7939313" y="1238361"/>
            <a:ext cx="0" cy="116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72845D2-AC0C-48E8-A30F-5A9594303793}"/>
              </a:ext>
            </a:extLst>
          </p:cNvPr>
          <p:cNvCxnSpPr>
            <a:cxnSpLocks/>
            <a:stCxn id="56" idx="1"/>
            <a:endCxn id="55" idx="1"/>
          </p:cNvCxnSpPr>
          <p:nvPr/>
        </p:nvCxnSpPr>
        <p:spPr>
          <a:xfrm flipH="1">
            <a:off x="7167739" y="1826696"/>
            <a:ext cx="2339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グラフィックス 59" descr="矢印: 右回転">
            <a:extLst>
              <a:ext uri="{FF2B5EF4-FFF2-40B4-BE49-F238E27FC236}">
                <a16:creationId xmlns:a16="http://schemas.microsoft.com/office/drawing/2014/main" id="{CCE1EE29-1C2E-482C-A1FA-3CA900A49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8632" y="1284530"/>
            <a:ext cx="608799" cy="608799"/>
          </a:xfrm>
          <a:prstGeom prst="rect">
            <a:avLst/>
          </a:prstGeom>
        </p:spPr>
      </p:pic>
      <p:pic>
        <p:nvPicPr>
          <p:cNvPr id="61" name="グラフィックス 60" descr="矢印: テール付き U ターン">
            <a:extLst>
              <a:ext uri="{FF2B5EF4-FFF2-40B4-BE49-F238E27FC236}">
                <a16:creationId xmlns:a16="http://schemas.microsoft.com/office/drawing/2014/main" id="{BB9233AA-2D71-4CB5-AB7B-F1EC12C24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6262" y="1855434"/>
            <a:ext cx="608799" cy="608799"/>
          </a:xfrm>
          <a:prstGeom prst="rect">
            <a:avLst/>
          </a:prstGeom>
        </p:spPr>
      </p:pic>
      <p:pic>
        <p:nvPicPr>
          <p:cNvPr id="62" name="グラフィックス 61" descr="小さい絵筆">
            <a:extLst>
              <a:ext uri="{FF2B5EF4-FFF2-40B4-BE49-F238E27FC236}">
                <a16:creationId xmlns:a16="http://schemas.microsoft.com/office/drawing/2014/main" id="{497F7C06-A38D-4FA2-A19C-3F19886D66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7560" y="1276535"/>
            <a:ext cx="562441" cy="562441"/>
          </a:xfrm>
          <a:prstGeom prst="rect">
            <a:avLst/>
          </a:prstGeom>
        </p:spPr>
      </p:pic>
      <p:pic>
        <p:nvPicPr>
          <p:cNvPr id="63" name="グラフィックス 62" descr="パレット">
            <a:extLst>
              <a:ext uri="{FF2B5EF4-FFF2-40B4-BE49-F238E27FC236}">
                <a16:creationId xmlns:a16="http://schemas.microsoft.com/office/drawing/2014/main" id="{B6FDE0E5-54EC-4656-8E69-1575DEDCD4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16356" y="1773811"/>
            <a:ext cx="733162" cy="733162"/>
          </a:xfrm>
          <a:prstGeom prst="rect">
            <a:avLst/>
          </a:prstGeom>
        </p:spPr>
      </p:pic>
      <p:sp>
        <p:nvSpPr>
          <p:cNvPr id="64" name="楕円 63">
            <a:extLst>
              <a:ext uri="{FF2B5EF4-FFF2-40B4-BE49-F238E27FC236}">
                <a16:creationId xmlns:a16="http://schemas.microsoft.com/office/drawing/2014/main" id="{E2533ED2-741A-4EBD-85CF-C213E413EDF0}"/>
              </a:ext>
            </a:extLst>
          </p:cNvPr>
          <p:cNvSpPr/>
          <p:nvPr/>
        </p:nvSpPr>
        <p:spPr>
          <a:xfrm>
            <a:off x="8207854" y="1418623"/>
            <a:ext cx="239076" cy="2823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5" name="グラフィックス 64" descr="消しゴム">
            <a:extLst>
              <a:ext uri="{FF2B5EF4-FFF2-40B4-BE49-F238E27FC236}">
                <a16:creationId xmlns:a16="http://schemas.microsoft.com/office/drawing/2014/main" id="{1FE28116-2BE7-4234-9D9B-968D64FDF5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12694" y="1804566"/>
            <a:ext cx="630966" cy="630966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1EC06103-A6A8-4D70-A594-223DA6E401B8}"/>
              </a:ext>
            </a:extLst>
          </p:cNvPr>
          <p:cNvSpPr/>
          <p:nvPr/>
        </p:nvSpPr>
        <p:spPr>
          <a:xfrm>
            <a:off x="1856619" y="533400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6C1300C-45A4-431C-9136-6664D3AA5307}"/>
              </a:ext>
            </a:extLst>
          </p:cNvPr>
          <p:cNvSpPr txBox="1"/>
          <p:nvPr/>
        </p:nvSpPr>
        <p:spPr>
          <a:xfrm>
            <a:off x="1573863" y="601133"/>
            <a:ext cx="1276710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D943928E-66B4-4FF1-A1C9-DD5E67E75FAF}"/>
              </a:ext>
            </a:extLst>
          </p:cNvPr>
          <p:cNvSpPr/>
          <p:nvPr/>
        </p:nvSpPr>
        <p:spPr>
          <a:xfrm>
            <a:off x="7353232" y="533400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61CE26-BCB0-48C4-B86A-3882D36DD952}"/>
              </a:ext>
            </a:extLst>
          </p:cNvPr>
          <p:cNvSpPr txBox="1"/>
          <p:nvPr/>
        </p:nvSpPr>
        <p:spPr>
          <a:xfrm>
            <a:off x="6326015" y="60757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pic>
        <p:nvPicPr>
          <p:cNvPr id="4" name="図 4" descr="クリップアート が含まれている画像&#10;&#10;高い精度で生成された説明">
            <a:extLst>
              <a:ext uri="{FF2B5EF4-FFF2-40B4-BE49-F238E27FC236}">
                <a16:creationId xmlns:a16="http://schemas.microsoft.com/office/drawing/2014/main" id="{57840841-28D6-4B11-BA2C-F843DA01CB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02167" y="1557247"/>
            <a:ext cx="713477" cy="681128"/>
          </a:xfrm>
          <a:prstGeom prst="rect">
            <a:avLst/>
          </a:prstGeom>
        </p:spPr>
      </p:pic>
      <p:sp>
        <p:nvSpPr>
          <p:cNvPr id="47" name="角丸四角形 5">
            <a:extLst>
              <a:ext uri="{FF2B5EF4-FFF2-40B4-BE49-F238E27FC236}">
                <a16:creationId xmlns:a16="http://schemas.microsoft.com/office/drawing/2014/main" id="{90C3977E-22EA-48A3-A2D9-BD15D8F8F387}"/>
              </a:ext>
            </a:extLst>
          </p:cNvPr>
          <p:cNvSpPr/>
          <p:nvPr/>
        </p:nvSpPr>
        <p:spPr>
          <a:xfrm>
            <a:off x="1662758" y="285452"/>
            <a:ext cx="3835400" cy="63675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50" name="角丸四角形 5">
            <a:extLst>
              <a:ext uri="{FF2B5EF4-FFF2-40B4-BE49-F238E27FC236}">
                <a16:creationId xmlns:a16="http://schemas.microsoft.com/office/drawing/2014/main" id="{FD43B5D8-E37F-4B60-9B86-6527E7176DC4}"/>
              </a:ext>
            </a:extLst>
          </p:cNvPr>
          <p:cNvSpPr/>
          <p:nvPr/>
        </p:nvSpPr>
        <p:spPr>
          <a:xfrm>
            <a:off x="7167739" y="274941"/>
            <a:ext cx="3856294" cy="63675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E3D5BC8-6BE3-4BF5-8D53-9A95A9F18188}"/>
              </a:ext>
            </a:extLst>
          </p:cNvPr>
          <p:cNvSpPr/>
          <p:nvPr/>
        </p:nvSpPr>
        <p:spPr>
          <a:xfrm>
            <a:off x="595161" y="631210"/>
            <a:ext cx="478561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459E33-5454-43A0-B2B5-F80364F09500}"/>
              </a:ext>
            </a:extLst>
          </p:cNvPr>
          <p:cNvSpPr txBox="1"/>
          <p:nvPr/>
        </p:nvSpPr>
        <p:spPr>
          <a:xfrm flipH="1">
            <a:off x="656473" y="702726"/>
            <a:ext cx="4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B093BAD-08C6-468F-BC26-EBDCDF0A1739}"/>
              </a:ext>
            </a:extLst>
          </p:cNvPr>
          <p:cNvSpPr/>
          <p:nvPr/>
        </p:nvSpPr>
        <p:spPr>
          <a:xfrm>
            <a:off x="2553272" y="3054733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1FF9B1-2D15-4D42-BCAE-C4DDDF8C24AB}"/>
              </a:ext>
            </a:extLst>
          </p:cNvPr>
          <p:cNvSpPr txBox="1"/>
          <p:nvPr/>
        </p:nvSpPr>
        <p:spPr>
          <a:xfrm flipH="1">
            <a:off x="2614583" y="3155000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/>
              <a:t>６</a:t>
            </a:r>
            <a:endParaRPr lang="ja-JP" altLang="en-US">
              <a:latin typeface="ＭＳ Ｐゴシック"/>
              <a:ea typeface="ＭＳ Ｐゴシック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D2B4385-42EC-433A-88B1-7170E237ACEE}"/>
              </a:ext>
            </a:extLst>
          </p:cNvPr>
          <p:cNvCxnSpPr/>
          <p:nvPr/>
        </p:nvCxnSpPr>
        <p:spPr>
          <a:xfrm flipV="1">
            <a:off x="1095554" y="816631"/>
            <a:ext cx="828137" cy="48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D2FB610-6E7A-4103-A3E4-A0FD392699E6}"/>
              </a:ext>
            </a:extLst>
          </p:cNvPr>
          <p:cNvCxnSpPr>
            <a:cxnSpLocks/>
          </p:cNvCxnSpPr>
          <p:nvPr/>
        </p:nvCxnSpPr>
        <p:spPr>
          <a:xfrm flipH="1" flipV="1">
            <a:off x="2786330" y="2153728"/>
            <a:ext cx="20127" cy="897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6DBBCA4E-E3F0-47AA-8D7C-B3393B80A5FE}"/>
              </a:ext>
            </a:extLst>
          </p:cNvPr>
          <p:cNvSpPr/>
          <p:nvPr/>
        </p:nvSpPr>
        <p:spPr>
          <a:xfrm>
            <a:off x="6130443" y="688719"/>
            <a:ext cx="478561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A842132-D725-42E4-97ED-2ECF138FF91D}"/>
              </a:ext>
            </a:extLst>
          </p:cNvPr>
          <p:cNvSpPr txBox="1"/>
          <p:nvPr/>
        </p:nvSpPr>
        <p:spPr>
          <a:xfrm flipH="1">
            <a:off x="6191755" y="760235"/>
            <a:ext cx="4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53BB827E-8A21-4722-96A0-D8C462A3EA31}"/>
              </a:ext>
            </a:extLst>
          </p:cNvPr>
          <p:cNvSpPr/>
          <p:nvPr/>
        </p:nvSpPr>
        <p:spPr>
          <a:xfrm>
            <a:off x="6277007" y="5872695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2409E0-10D7-4EBD-ACDE-F581A7AAD218}"/>
              </a:ext>
            </a:extLst>
          </p:cNvPr>
          <p:cNvSpPr txBox="1"/>
          <p:nvPr/>
        </p:nvSpPr>
        <p:spPr>
          <a:xfrm flipH="1">
            <a:off x="6338318" y="5972962"/>
            <a:ext cx="5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431F8A7-BF99-44D4-8344-1FDE2539F34E}"/>
              </a:ext>
            </a:extLst>
          </p:cNvPr>
          <p:cNvCxnSpPr>
            <a:cxnSpLocks/>
          </p:cNvCxnSpPr>
          <p:nvPr/>
        </p:nvCxnSpPr>
        <p:spPr>
          <a:xfrm flipV="1">
            <a:off x="6630836" y="874140"/>
            <a:ext cx="828137" cy="48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479BC69-27FC-45A0-9775-518891037205}"/>
              </a:ext>
            </a:extLst>
          </p:cNvPr>
          <p:cNvCxnSpPr>
            <a:cxnSpLocks/>
          </p:cNvCxnSpPr>
          <p:nvPr/>
        </p:nvCxnSpPr>
        <p:spPr>
          <a:xfrm flipV="1">
            <a:off x="6803363" y="6078746"/>
            <a:ext cx="871268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9FE7E10A-4796-4486-B83C-AC8BDF7BF32A}"/>
              </a:ext>
            </a:extLst>
          </p:cNvPr>
          <p:cNvSpPr/>
          <p:nvPr/>
        </p:nvSpPr>
        <p:spPr>
          <a:xfrm>
            <a:off x="885498" y="5958959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8678E9F-7831-4DEE-A7EA-B1E76D61AF52}"/>
              </a:ext>
            </a:extLst>
          </p:cNvPr>
          <p:cNvSpPr txBox="1"/>
          <p:nvPr/>
        </p:nvSpPr>
        <p:spPr>
          <a:xfrm flipH="1">
            <a:off x="946809" y="6059226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８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832ACB4-CCED-450F-8DBE-AE1D986CB984}"/>
              </a:ext>
            </a:extLst>
          </p:cNvPr>
          <p:cNvCxnSpPr>
            <a:cxnSpLocks/>
          </p:cNvCxnSpPr>
          <p:nvPr/>
        </p:nvCxnSpPr>
        <p:spPr>
          <a:xfrm flipV="1">
            <a:off x="1411854" y="6165010"/>
            <a:ext cx="871268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>
            <a:extLst>
              <a:ext uri="{FF2B5EF4-FFF2-40B4-BE49-F238E27FC236}">
                <a16:creationId xmlns:a16="http://schemas.microsoft.com/office/drawing/2014/main" id="{10CEB1F7-5A55-4FF4-A465-4AA741A6AC60}"/>
              </a:ext>
            </a:extLst>
          </p:cNvPr>
          <p:cNvSpPr/>
          <p:nvPr/>
        </p:nvSpPr>
        <p:spPr>
          <a:xfrm>
            <a:off x="3387159" y="3069110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6A35634-3619-4D04-88BF-4033664E9630}"/>
              </a:ext>
            </a:extLst>
          </p:cNvPr>
          <p:cNvSpPr txBox="1"/>
          <p:nvPr/>
        </p:nvSpPr>
        <p:spPr>
          <a:xfrm flipH="1">
            <a:off x="3448470" y="3155000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/>
              <a:t>７</a:t>
            </a:r>
            <a:endParaRPr lang="ja-JP" altLang="en-US">
              <a:latin typeface="ＭＳ Ｐゴシック"/>
              <a:ea typeface="ＭＳ Ｐゴシック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D726AB8-413A-4AED-A357-AD2095E4207F}"/>
              </a:ext>
            </a:extLst>
          </p:cNvPr>
          <p:cNvCxnSpPr>
            <a:cxnSpLocks/>
          </p:cNvCxnSpPr>
          <p:nvPr/>
        </p:nvCxnSpPr>
        <p:spPr>
          <a:xfrm flipH="1" flipV="1">
            <a:off x="3634595" y="2153728"/>
            <a:ext cx="20127" cy="9259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楕円 72">
            <a:extLst>
              <a:ext uri="{FF2B5EF4-FFF2-40B4-BE49-F238E27FC236}">
                <a16:creationId xmlns:a16="http://schemas.microsoft.com/office/drawing/2014/main" id="{D619E7FF-0DF2-412B-80E6-9A06B2A2CA69}"/>
              </a:ext>
            </a:extLst>
          </p:cNvPr>
          <p:cNvSpPr/>
          <p:nvPr/>
        </p:nvSpPr>
        <p:spPr>
          <a:xfrm>
            <a:off x="597951" y="2019562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9788976-472C-4379-9877-B4828555F154}"/>
              </a:ext>
            </a:extLst>
          </p:cNvPr>
          <p:cNvSpPr txBox="1"/>
          <p:nvPr/>
        </p:nvSpPr>
        <p:spPr>
          <a:xfrm flipH="1">
            <a:off x="673639" y="2119829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/>
              <a:t>５</a:t>
            </a:r>
            <a:endParaRPr lang="ja-JP" altLang="en-US">
              <a:latin typeface="ＭＳ Ｐゴシック"/>
              <a:ea typeface="ＭＳ Ｐゴシック"/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5CF44A15-C3A7-44F8-9AFE-A76313D70E76}"/>
              </a:ext>
            </a:extLst>
          </p:cNvPr>
          <p:cNvCxnSpPr>
            <a:cxnSpLocks/>
          </p:cNvCxnSpPr>
          <p:nvPr/>
        </p:nvCxnSpPr>
        <p:spPr>
          <a:xfrm flipV="1">
            <a:off x="1138684" y="2225613"/>
            <a:ext cx="871268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EED9831A-08D6-495E-BBA6-5BE6397555E5}"/>
              </a:ext>
            </a:extLst>
          </p:cNvPr>
          <p:cNvSpPr/>
          <p:nvPr/>
        </p:nvSpPr>
        <p:spPr>
          <a:xfrm>
            <a:off x="2912705" y="452430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DD1EB33-6F53-41F5-A01F-42CC97E8099B}"/>
              </a:ext>
            </a:extLst>
          </p:cNvPr>
          <p:cNvSpPr txBox="1"/>
          <p:nvPr/>
        </p:nvSpPr>
        <p:spPr>
          <a:xfrm flipH="1">
            <a:off x="2974016" y="552697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３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D75E9EC5-BBDD-492E-9B88-B9AF8A00CA67}"/>
              </a:ext>
            </a:extLst>
          </p:cNvPr>
          <p:cNvSpPr/>
          <p:nvPr/>
        </p:nvSpPr>
        <p:spPr>
          <a:xfrm>
            <a:off x="569196" y="1315072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D9C732A-0262-4D59-A971-D9B96AFD7E87}"/>
              </a:ext>
            </a:extLst>
          </p:cNvPr>
          <p:cNvSpPr txBox="1"/>
          <p:nvPr/>
        </p:nvSpPr>
        <p:spPr>
          <a:xfrm flipH="1">
            <a:off x="630507" y="1415339"/>
            <a:ext cx="5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76A8CA39-D37F-42EE-969D-E9C7EEF7FBB2}"/>
              </a:ext>
            </a:extLst>
          </p:cNvPr>
          <p:cNvCxnSpPr>
            <a:cxnSpLocks/>
          </p:cNvCxnSpPr>
          <p:nvPr/>
        </p:nvCxnSpPr>
        <p:spPr>
          <a:xfrm flipV="1">
            <a:off x="1095552" y="1521123"/>
            <a:ext cx="871268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楕円 90">
            <a:extLst>
              <a:ext uri="{FF2B5EF4-FFF2-40B4-BE49-F238E27FC236}">
                <a16:creationId xmlns:a16="http://schemas.microsoft.com/office/drawing/2014/main" id="{F6EB20C4-6088-4920-9598-54D9F3075C8E}"/>
              </a:ext>
            </a:extLst>
          </p:cNvPr>
          <p:cNvSpPr/>
          <p:nvPr/>
        </p:nvSpPr>
        <p:spPr>
          <a:xfrm>
            <a:off x="3861612" y="466808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040DCCF-089C-44F1-A83C-630097D6D9FD}"/>
              </a:ext>
            </a:extLst>
          </p:cNvPr>
          <p:cNvSpPr txBox="1"/>
          <p:nvPr/>
        </p:nvSpPr>
        <p:spPr>
          <a:xfrm flipH="1">
            <a:off x="3922923" y="567075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/>
              <a:t>４</a:t>
            </a:r>
            <a:endParaRPr lang="ja-JP" altLang="en-US">
              <a:latin typeface="ＭＳ Ｐゴシック"/>
              <a:ea typeface="ＭＳ Ｐゴシック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DF1D3C1C-7C34-4437-A474-45A1A67CD713}"/>
              </a:ext>
            </a:extLst>
          </p:cNvPr>
          <p:cNvCxnSpPr>
            <a:cxnSpLocks/>
          </p:cNvCxnSpPr>
          <p:nvPr/>
        </p:nvCxnSpPr>
        <p:spPr>
          <a:xfrm flipH="1">
            <a:off x="3807124" y="937402"/>
            <a:ext cx="235786" cy="5693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E3C312C3-80F4-40D5-A751-1614AC05DB94}"/>
              </a:ext>
            </a:extLst>
          </p:cNvPr>
          <p:cNvCxnSpPr>
            <a:cxnSpLocks/>
          </p:cNvCxnSpPr>
          <p:nvPr/>
        </p:nvCxnSpPr>
        <p:spPr>
          <a:xfrm flipH="1">
            <a:off x="2872595" y="937401"/>
            <a:ext cx="235786" cy="5693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86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図 66">
            <a:extLst>
              <a:ext uri="{FF2B5EF4-FFF2-40B4-BE49-F238E27FC236}">
                <a16:creationId xmlns:a16="http://schemas.microsoft.com/office/drawing/2014/main" id="{7699B83F-05B4-4E78-8EE5-5DDE6B80A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9398" y="372941"/>
            <a:ext cx="3586047" cy="6199606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53DC3F4C-C5C5-457B-A354-A8BAC48D2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4064" y="286678"/>
            <a:ext cx="3586047" cy="6199606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EA85751-4FE6-4F50-B7B0-9A10F7D3C772}"/>
              </a:ext>
            </a:extLst>
          </p:cNvPr>
          <p:cNvSpPr/>
          <p:nvPr/>
        </p:nvSpPr>
        <p:spPr>
          <a:xfrm>
            <a:off x="1856619" y="5703624"/>
            <a:ext cx="3170556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72F460-A6D8-4C32-8155-B3BF06DEE56D}"/>
              </a:ext>
            </a:extLst>
          </p:cNvPr>
          <p:cNvSpPr txBox="1"/>
          <p:nvPr/>
        </p:nvSpPr>
        <p:spPr>
          <a:xfrm>
            <a:off x="1459260" y="5826744"/>
            <a:ext cx="420969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latin typeface="ＭＳ Ｐゴシック"/>
                <a:ea typeface="ＭＳ Ｐゴシック"/>
              </a:rPr>
              <a:t>ほぞん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7B334C-4C28-4731-A570-926BCF3D8689}"/>
              </a:ext>
            </a:extLst>
          </p:cNvPr>
          <p:cNvSpPr txBox="1"/>
          <p:nvPr/>
        </p:nvSpPr>
        <p:spPr>
          <a:xfrm flipH="1">
            <a:off x="4259969" y="1169480"/>
            <a:ext cx="97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りんご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D7815AE-DDB2-4448-B82E-651B60B477D5}"/>
              </a:ext>
            </a:extLst>
          </p:cNvPr>
          <p:cNvSpPr/>
          <p:nvPr/>
        </p:nvSpPr>
        <p:spPr>
          <a:xfrm>
            <a:off x="1662758" y="1163375"/>
            <a:ext cx="3835400" cy="1160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4F2A9F-97F0-44B8-8224-ACB40A1C20E6}"/>
              </a:ext>
            </a:extLst>
          </p:cNvPr>
          <p:cNvSpPr/>
          <p:nvPr/>
        </p:nvSpPr>
        <p:spPr>
          <a:xfrm>
            <a:off x="3991429" y="1163375"/>
            <a:ext cx="1502799" cy="1145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CC7B3B3-CD39-4028-B541-33F454127A4B}"/>
              </a:ext>
            </a:extLst>
          </p:cNvPr>
          <p:cNvCxnSpPr/>
          <p:nvPr/>
        </p:nvCxnSpPr>
        <p:spPr>
          <a:xfrm>
            <a:off x="3207657" y="1155102"/>
            <a:ext cx="0" cy="116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841EAE4-CDAF-4CFA-A311-F28704F9E541}"/>
              </a:ext>
            </a:extLst>
          </p:cNvPr>
          <p:cNvCxnSpPr/>
          <p:nvPr/>
        </p:nvCxnSpPr>
        <p:spPr>
          <a:xfrm>
            <a:off x="2423885" y="1155101"/>
            <a:ext cx="0" cy="116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E3BDB6F-85E8-4713-9ECD-AFC698872A36}"/>
              </a:ext>
            </a:extLst>
          </p:cNvPr>
          <p:cNvCxnSpPr>
            <a:cxnSpLocks/>
            <a:stCxn id="3" idx="1"/>
            <a:endCxn id="2" idx="1"/>
          </p:cNvCxnSpPr>
          <p:nvPr/>
        </p:nvCxnSpPr>
        <p:spPr>
          <a:xfrm flipH="1">
            <a:off x="1662758" y="1736247"/>
            <a:ext cx="2328671" cy="7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グラフィックス 10" descr="矢印: 右回転">
            <a:extLst>
              <a:ext uri="{FF2B5EF4-FFF2-40B4-BE49-F238E27FC236}">
                <a16:creationId xmlns:a16="http://schemas.microsoft.com/office/drawing/2014/main" id="{5432139F-589B-47EB-9035-AEA2DE3ED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3204" y="1201270"/>
            <a:ext cx="608799" cy="608799"/>
          </a:xfrm>
          <a:prstGeom prst="rect">
            <a:avLst/>
          </a:prstGeom>
        </p:spPr>
      </p:pic>
      <p:pic>
        <p:nvPicPr>
          <p:cNvPr id="19" name="グラフィックス 18" descr="矢印: テール付き U ターン">
            <a:extLst>
              <a:ext uri="{FF2B5EF4-FFF2-40B4-BE49-F238E27FC236}">
                <a16:creationId xmlns:a16="http://schemas.microsoft.com/office/drawing/2014/main" id="{85CA0CA7-2C8F-4C39-83B7-FE97BB784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0834" y="1772174"/>
            <a:ext cx="608799" cy="608799"/>
          </a:xfrm>
          <a:prstGeom prst="rect">
            <a:avLst/>
          </a:prstGeom>
        </p:spPr>
      </p:pic>
      <p:pic>
        <p:nvPicPr>
          <p:cNvPr id="30" name="グラフィックス 29" descr="小さい絵筆">
            <a:extLst>
              <a:ext uri="{FF2B5EF4-FFF2-40B4-BE49-F238E27FC236}">
                <a16:creationId xmlns:a16="http://schemas.microsoft.com/office/drawing/2014/main" id="{0ADD6089-A19C-40C0-8D0D-4A8F75F171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2132" y="1193275"/>
            <a:ext cx="562441" cy="562441"/>
          </a:xfrm>
          <a:prstGeom prst="rect">
            <a:avLst/>
          </a:prstGeom>
        </p:spPr>
      </p:pic>
      <p:pic>
        <p:nvPicPr>
          <p:cNvPr id="42" name="グラフィックス 41" descr="パレット">
            <a:extLst>
              <a:ext uri="{FF2B5EF4-FFF2-40B4-BE49-F238E27FC236}">
                <a16:creationId xmlns:a16="http://schemas.microsoft.com/office/drawing/2014/main" id="{B0AD6BB0-B528-490A-99AA-77E435D4F7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3203" y="1592826"/>
            <a:ext cx="830887" cy="830887"/>
          </a:xfrm>
          <a:prstGeom prst="rect">
            <a:avLst/>
          </a:prstGeom>
        </p:spPr>
      </p:pic>
      <p:sp>
        <p:nvSpPr>
          <p:cNvPr id="43" name="楕円 42">
            <a:extLst>
              <a:ext uri="{FF2B5EF4-FFF2-40B4-BE49-F238E27FC236}">
                <a16:creationId xmlns:a16="http://schemas.microsoft.com/office/drawing/2014/main" id="{43BBEC7B-939E-49ED-A2C5-281FA1D62AEC}"/>
              </a:ext>
            </a:extLst>
          </p:cNvPr>
          <p:cNvSpPr/>
          <p:nvPr/>
        </p:nvSpPr>
        <p:spPr>
          <a:xfrm>
            <a:off x="2692426" y="1335363"/>
            <a:ext cx="239076" cy="2823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グラフィックス 44" descr="消しゴム">
            <a:extLst>
              <a:ext uri="{FF2B5EF4-FFF2-40B4-BE49-F238E27FC236}">
                <a16:creationId xmlns:a16="http://schemas.microsoft.com/office/drawing/2014/main" id="{17FE24E5-1D53-49BF-8BAD-883E17652F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97266" y="1721306"/>
            <a:ext cx="630966" cy="630966"/>
          </a:xfrm>
          <a:prstGeom prst="rect">
            <a:avLst/>
          </a:prstGeom>
        </p:spPr>
      </p:pic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21A4B8E5-5168-448B-B2EB-843F0842FCEF}"/>
              </a:ext>
            </a:extLst>
          </p:cNvPr>
          <p:cNvSpPr/>
          <p:nvPr/>
        </p:nvSpPr>
        <p:spPr>
          <a:xfrm>
            <a:off x="7372047" y="5786884"/>
            <a:ext cx="3371839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FFC74F9-0724-4083-B8FE-CA776DC2774A}"/>
              </a:ext>
            </a:extLst>
          </p:cNvPr>
          <p:cNvSpPr txBox="1"/>
          <p:nvPr/>
        </p:nvSpPr>
        <p:spPr>
          <a:xfrm>
            <a:off x="6888423" y="5938759"/>
            <a:ext cx="448286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latin typeface="ＭＳ Ｐゴシック"/>
                <a:ea typeface="ＭＳ Ｐゴシック"/>
              </a:rPr>
              <a:t>ほぞん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469812D-D045-4A15-B6D3-959F6DD5DC7F}"/>
              </a:ext>
            </a:extLst>
          </p:cNvPr>
          <p:cNvSpPr/>
          <p:nvPr/>
        </p:nvSpPr>
        <p:spPr>
          <a:xfrm>
            <a:off x="7167739" y="1246635"/>
            <a:ext cx="3845847" cy="1160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7EC2E97-B775-4776-914D-9B5B34045920}"/>
              </a:ext>
            </a:extLst>
          </p:cNvPr>
          <p:cNvSpPr/>
          <p:nvPr/>
        </p:nvSpPr>
        <p:spPr>
          <a:xfrm>
            <a:off x="9506857" y="1246635"/>
            <a:ext cx="1517176" cy="1160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C5DD713-FEAD-4B44-889B-9787CF79DB09}"/>
              </a:ext>
            </a:extLst>
          </p:cNvPr>
          <p:cNvCxnSpPr/>
          <p:nvPr/>
        </p:nvCxnSpPr>
        <p:spPr>
          <a:xfrm>
            <a:off x="8723085" y="1238362"/>
            <a:ext cx="0" cy="116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CA374F99-1E53-464A-B23B-629B9CD7143B}"/>
              </a:ext>
            </a:extLst>
          </p:cNvPr>
          <p:cNvCxnSpPr/>
          <p:nvPr/>
        </p:nvCxnSpPr>
        <p:spPr>
          <a:xfrm>
            <a:off x="7939313" y="1238361"/>
            <a:ext cx="0" cy="116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72845D2-AC0C-48E8-A30F-5A9594303793}"/>
              </a:ext>
            </a:extLst>
          </p:cNvPr>
          <p:cNvCxnSpPr>
            <a:cxnSpLocks/>
            <a:stCxn id="56" idx="1"/>
            <a:endCxn id="55" idx="1"/>
          </p:cNvCxnSpPr>
          <p:nvPr/>
        </p:nvCxnSpPr>
        <p:spPr>
          <a:xfrm flipH="1">
            <a:off x="7167739" y="1826696"/>
            <a:ext cx="2339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グラフィックス 59" descr="矢印: 右回転">
            <a:extLst>
              <a:ext uri="{FF2B5EF4-FFF2-40B4-BE49-F238E27FC236}">
                <a16:creationId xmlns:a16="http://schemas.microsoft.com/office/drawing/2014/main" id="{CCE1EE29-1C2E-482C-A1FA-3CA900A49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8632" y="1284530"/>
            <a:ext cx="608799" cy="608799"/>
          </a:xfrm>
          <a:prstGeom prst="rect">
            <a:avLst/>
          </a:prstGeom>
        </p:spPr>
      </p:pic>
      <p:pic>
        <p:nvPicPr>
          <p:cNvPr id="61" name="グラフィックス 60" descr="矢印: テール付き U ターン">
            <a:extLst>
              <a:ext uri="{FF2B5EF4-FFF2-40B4-BE49-F238E27FC236}">
                <a16:creationId xmlns:a16="http://schemas.microsoft.com/office/drawing/2014/main" id="{BB9233AA-2D71-4CB5-AB7B-F1EC12C24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6262" y="1855434"/>
            <a:ext cx="608799" cy="608799"/>
          </a:xfrm>
          <a:prstGeom prst="rect">
            <a:avLst/>
          </a:prstGeom>
        </p:spPr>
      </p:pic>
      <p:pic>
        <p:nvPicPr>
          <p:cNvPr id="62" name="グラフィックス 61" descr="小さい絵筆">
            <a:extLst>
              <a:ext uri="{FF2B5EF4-FFF2-40B4-BE49-F238E27FC236}">
                <a16:creationId xmlns:a16="http://schemas.microsoft.com/office/drawing/2014/main" id="{497F7C06-A38D-4FA2-A19C-3F19886D66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7560" y="1276535"/>
            <a:ext cx="562441" cy="562441"/>
          </a:xfrm>
          <a:prstGeom prst="rect">
            <a:avLst/>
          </a:prstGeom>
        </p:spPr>
      </p:pic>
      <p:pic>
        <p:nvPicPr>
          <p:cNvPr id="63" name="グラフィックス 62" descr="パレット">
            <a:extLst>
              <a:ext uri="{FF2B5EF4-FFF2-40B4-BE49-F238E27FC236}">
                <a16:creationId xmlns:a16="http://schemas.microsoft.com/office/drawing/2014/main" id="{B6FDE0E5-54EC-4656-8E69-1575DEDCD4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16356" y="1773811"/>
            <a:ext cx="733162" cy="733162"/>
          </a:xfrm>
          <a:prstGeom prst="rect">
            <a:avLst/>
          </a:prstGeom>
        </p:spPr>
      </p:pic>
      <p:sp>
        <p:nvSpPr>
          <p:cNvPr id="64" name="楕円 63">
            <a:extLst>
              <a:ext uri="{FF2B5EF4-FFF2-40B4-BE49-F238E27FC236}">
                <a16:creationId xmlns:a16="http://schemas.microsoft.com/office/drawing/2014/main" id="{E2533ED2-741A-4EBD-85CF-C213E413EDF0}"/>
              </a:ext>
            </a:extLst>
          </p:cNvPr>
          <p:cNvSpPr/>
          <p:nvPr/>
        </p:nvSpPr>
        <p:spPr>
          <a:xfrm>
            <a:off x="8207854" y="1418623"/>
            <a:ext cx="239076" cy="2823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5" name="グラフィックス 64" descr="消しゴム">
            <a:extLst>
              <a:ext uri="{FF2B5EF4-FFF2-40B4-BE49-F238E27FC236}">
                <a16:creationId xmlns:a16="http://schemas.microsoft.com/office/drawing/2014/main" id="{1FE28116-2BE7-4234-9D9B-968D64FDF5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12694" y="1804566"/>
            <a:ext cx="630966" cy="630966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1EC06103-A6A8-4D70-A594-223DA6E401B8}"/>
              </a:ext>
            </a:extLst>
          </p:cNvPr>
          <p:cNvSpPr/>
          <p:nvPr/>
        </p:nvSpPr>
        <p:spPr>
          <a:xfrm>
            <a:off x="1856619" y="533400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6C1300C-45A4-431C-9136-6664D3AA5307}"/>
              </a:ext>
            </a:extLst>
          </p:cNvPr>
          <p:cNvSpPr txBox="1"/>
          <p:nvPr/>
        </p:nvSpPr>
        <p:spPr>
          <a:xfrm>
            <a:off x="1573863" y="601133"/>
            <a:ext cx="1276710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D943928E-66B4-4FF1-A1C9-DD5E67E75FAF}"/>
              </a:ext>
            </a:extLst>
          </p:cNvPr>
          <p:cNvSpPr/>
          <p:nvPr/>
        </p:nvSpPr>
        <p:spPr>
          <a:xfrm>
            <a:off x="7353232" y="533400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61CE26-BCB0-48C4-B86A-3882D36DD952}"/>
              </a:ext>
            </a:extLst>
          </p:cNvPr>
          <p:cNvSpPr txBox="1"/>
          <p:nvPr/>
        </p:nvSpPr>
        <p:spPr>
          <a:xfrm>
            <a:off x="6326015" y="60757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pic>
        <p:nvPicPr>
          <p:cNvPr id="4" name="図 4" descr="クリップアート が含まれている画像&#10;&#10;高い精度で生成された説明">
            <a:extLst>
              <a:ext uri="{FF2B5EF4-FFF2-40B4-BE49-F238E27FC236}">
                <a16:creationId xmlns:a16="http://schemas.microsoft.com/office/drawing/2014/main" id="{57840841-28D6-4B11-BA2C-F843DA01CB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02167" y="1557247"/>
            <a:ext cx="713477" cy="681128"/>
          </a:xfrm>
          <a:prstGeom prst="rect">
            <a:avLst/>
          </a:prstGeom>
        </p:spPr>
      </p:pic>
      <p:sp>
        <p:nvSpPr>
          <p:cNvPr id="47" name="角丸四角形 5">
            <a:extLst>
              <a:ext uri="{FF2B5EF4-FFF2-40B4-BE49-F238E27FC236}">
                <a16:creationId xmlns:a16="http://schemas.microsoft.com/office/drawing/2014/main" id="{90C3977E-22EA-48A3-A2D9-BD15D8F8F387}"/>
              </a:ext>
            </a:extLst>
          </p:cNvPr>
          <p:cNvSpPr/>
          <p:nvPr/>
        </p:nvSpPr>
        <p:spPr>
          <a:xfrm>
            <a:off x="1662758" y="285452"/>
            <a:ext cx="3835400" cy="63675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50" name="角丸四角形 5">
            <a:extLst>
              <a:ext uri="{FF2B5EF4-FFF2-40B4-BE49-F238E27FC236}">
                <a16:creationId xmlns:a16="http://schemas.microsoft.com/office/drawing/2014/main" id="{FD43B5D8-E37F-4B60-9B86-6527E7176DC4}"/>
              </a:ext>
            </a:extLst>
          </p:cNvPr>
          <p:cNvSpPr/>
          <p:nvPr/>
        </p:nvSpPr>
        <p:spPr>
          <a:xfrm>
            <a:off x="7167739" y="274941"/>
            <a:ext cx="3856294" cy="63675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53BB827E-8A21-4722-96A0-D8C462A3EA31}"/>
              </a:ext>
            </a:extLst>
          </p:cNvPr>
          <p:cNvSpPr/>
          <p:nvPr/>
        </p:nvSpPr>
        <p:spPr>
          <a:xfrm>
            <a:off x="310403" y="4147412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2409E0-10D7-4EBD-ACDE-F581A7AAD218}"/>
              </a:ext>
            </a:extLst>
          </p:cNvPr>
          <p:cNvSpPr txBox="1"/>
          <p:nvPr/>
        </p:nvSpPr>
        <p:spPr>
          <a:xfrm flipH="1">
            <a:off x="371714" y="4247679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９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3F2E3B9-9D37-4606-A21F-CB5F337BAB6C}"/>
              </a:ext>
            </a:extLst>
          </p:cNvPr>
          <p:cNvSpPr/>
          <p:nvPr/>
        </p:nvSpPr>
        <p:spPr>
          <a:xfrm>
            <a:off x="1859068" y="2190444"/>
            <a:ext cx="3426297" cy="27375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749C1FE-25C7-45B2-A2F0-ECFF4A3EE94E}"/>
              </a:ext>
            </a:extLst>
          </p:cNvPr>
          <p:cNvSpPr txBox="1"/>
          <p:nvPr/>
        </p:nvSpPr>
        <p:spPr>
          <a:xfrm flipH="1">
            <a:off x="1957497" y="2976946"/>
            <a:ext cx="323117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ja-JP" altLang="en-US" sz="3200">
                <a:latin typeface="ＭＳ Ｐゴシック"/>
                <a:ea typeface="ＭＳ Ｐゴシック"/>
              </a:rPr>
              <a:t>ほぞんしました</a:t>
            </a:r>
            <a:endParaRPr lang="ja-JP" altLang="en-US" sz="3200" dirty="0">
              <a:latin typeface="ＭＳ Ｐゴシック"/>
              <a:ea typeface="ＭＳ Ｐゴシック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08945BE-15D8-4166-8485-07F2327C6BE0}"/>
              </a:ext>
            </a:extLst>
          </p:cNvPr>
          <p:cNvSpPr/>
          <p:nvPr/>
        </p:nvSpPr>
        <p:spPr>
          <a:xfrm>
            <a:off x="2593603" y="4050594"/>
            <a:ext cx="1930207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とじる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811C780C-F9CF-4B12-A38E-68D6D9865186}"/>
              </a:ext>
            </a:extLst>
          </p:cNvPr>
          <p:cNvSpPr/>
          <p:nvPr/>
        </p:nvSpPr>
        <p:spPr>
          <a:xfrm>
            <a:off x="7379973" y="2190444"/>
            <a:ext cx="3426297" cy="27375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6AC9899-2971-4D4C-AD46-9C1A11421BEF}"/>
              </a:ext>
            </a:extLst>
          </p:cNvPr>
          <p:cNvSpPr txBox="1"/>
          <p:nvPr/>
        </p:nvSpPr>
        <p:spPr>
          <a:xfrm flipH="1">
            <a:off x="7507157" y="2876305"/>
            <a:ext cx="323117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ja-JP" altLang="en-US" sz="3200">
                <a:latin typeface="ＭＳ Ｐゴシック"/>
                <a:ea typeface="ＭＳ Ｐゴシック"/>
              </a:rPr>
              <a:t>ほぞんしました</a:t>
            </a:r>
            <a:endParaRPr lang="ja-JP" altLang="en-US" sz="3200" dirty="0">
              <a:latin typeface="ＭＳ Ｐゴシック"/>
              <a:ea typeface="ＭＳ Ｐゴシック"/>
            </a:endParaRPr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8FEDF945-9F6B-485E-BC88-9735AE210081}"/>
              </a:ext>
            </a:extLst>
          </p:cNvPr>
          <p:cNvSpPr/>
          <p:nvPr/>
        </p:nvSpPr>
        <p:spPr>
          <a:xfrm>
            <a:off x="8128886" y="4050594"/>
            <a:ext cx="1930207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とじる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6CC2923F-EBEE-43EE-AFB3-CC44038AF280}"/>
              </a:ext>
            </a:extLst>
          </p:cNvPr>
          <p:cNvSpPr/>
          <p:nvPr/>
        </p:nvSpPr>
        <p:spPr>
          <a:xfrm>
            <a:off x="5989459" y="4118657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98EDD205-AC45-40C3-8729-08962F03592D}"/>
              </a:ext>
            </a:extLst>
          </p:cNvPr>
          <p:cNvSpPr txBox="1"/>
          <p:nvPr/>
        </p:nvSpPr>
        <p:spPr>
          <a:xfrm flipH="1">
            <a:off x="6050770" y="4218924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９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5887747-50D1-4C7C-81F7-21EA6C697979}"/>
              </a:ext>
            </a:extLst>
          </p:cNvPr>
          <p:cNvCxnSpPr>
            <a:cxnSpLocks/>
          </p:cNvCxnSpPr>
          <p:nvPr/>
        </p:nvCxnSpPr>
        <p:spPr>
          <a:xfrm flipV="1">
            <a:off x="6501438" y="4382217"/>
            <a:ext cx="1949569" cy="57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479BC69-27FC-45A0-9775-518891037205}"/>
              </a:ext>
            </a:extLst>
          </p:cNvPr>
          <p:cNvCxnSpPr>
            <a:cxnSpLocks/>
          </p:cNvCxnSpPr>
          <p:nvPr/>
        </p:nvCxnSpPr>
        <p:spPr>
          <a:xfrm>
            <a:off x="836758" y="4373591"/>
            <a:ext cx="2222740" cy="2300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50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>
            <a:extLst>
              <a:ext uri="{FF2B5EF4-FFF2-40B4-BE49-F238E27FC236}">
                <a16:creationId xmlns:a16="http://schemas.microsoft.com/office/drawing/2014/main" id="{63698F02-FE01-4E41-95B2-768E2CA40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6137" y="448138"/>
            <a:ext cx="3586047" cy="6199606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CDD6388C-A2A3-417B-9B15-3FEBABB25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5180" y="448139"/>
            <a:ext cx="3586047" cy="6199606"/>
          </a:xfrm>
          <a:prstGeom prst="rect">
            <a:avLst/>
          </a:prstGeom>
        </p:spPr>
      </p:pic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657BC5B9-A1E7-44D5-9D70-D36EC3012CD2}"/>
              </a:ext>
            </a:extLst>
          </p:cNvPr>
          <p:cNvSpPr/>
          <p:nvPr/>
        </p:nvSpPr>
        <p:spPr>
          <a:xfrm>
            <a:off x="2202610" y="1800045"/>
            <a:ext cx="2898476" cy="38617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EA85751-4FE6-4F50-B7B0-9A10F7D3C772}"/>
              </a:ext>
            </a:extLst>
          </p:cNvPr>
          <p:cNvSpPr/>
          <p:nvPr/>
        </p:nvSpPr>
        <p:spPr>
          <a:xfrm>
            <a:off x="1793287" y="5747290"/>
            <a:ext cx="3622202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/>
              <a:t>おつかい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5E7CA76-98BF-43A7-A4FE-9778053D019E}"/>
              </a:ext>
            </a:extLst>
          </p:cNvPr>
          <p:cNvSpPr/>
          <p:nvPr/>
        </p:nvSpPr>
        <p:spPr>
          <a:xfrm>
            <a:off x="2481926" y="1041833"/>
            <a:ext cx="2365829" cy="77923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ハンバーグ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3B9F9C29-722B-4AFD-AD90-034ED6F4252E}"/>
              </a:ext>
            </a:extLst>
          </p:cNvPr>
          <p:cNvSpPr/>
          <p:nvPr/>
        </p:nvSpPr>
        <p:spPr>
          <a:xfrm>
            <a:off x="8225521" y="5665614"/>
            <a:ext cx="2615787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おうちにかえる</a:t>
            </a:r>
          </a:p>
        </p:txBody>
      </p:sp>
      <p:pic>
        <p:nvPicPr>
          <p:cNvPr id="8" name="グラフィックス 7" descr="ストア">
            <a:extLst>
              <a:ext uri="{FF2B5EF4-FFF2-40B4-BE49-F238E27FC236}">
                <a16:creationId xmlns:a16="http://schemas.microsoft.com/office/drawing/2014/main" id="{143D7051-15D5-4EEA-A52E-0788E4B39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2089" y="2151743"/>
            <a:ext cx="914400" cy="914400"/>
          </a:xfrm>
          <a:prstGeom prst="rect">
            <a:avLst/>
          </a:prstGeom>
        </p:spPr>
      </p:pic>
      <p:pic>
        <p:nvPicPr>
          <p:cNvPr id="42" name="グラフィックス 41" descr="ストア">
            <a:extLst>
              <a:ext uri="{FF2B5EF4-FFF2-40B4-BE49-F238E27FC236}">
                <a16:creationId xmlns:a16="http://schemas.microsoft.com/office/drawing/2014/main" id="{F7A7D12D-987D-43A7-924A-50F899938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0769" y="3675743"/>
            <a:ext cx="914400" cy="914400"/>
          </a:xfrm>
          <a:prstGeom prst="rect">
            <a:avLst/>
          </a:prstGeom>
        </p:spPr>
      </p:pic>
      <p:pic>
        <p:nvPicPr>
          <p:cNvPr id="43" name="グラフィックス 42" descr="ストア">
            <a:extLst>
              <a:ext uri="{FF2B5EF4-FFF2-40B4-BE49-F238E27FC236}">
                <a16:creationId xmlns:a16="http://schemas.microsoft.com/office/drawing/2014/main" id="{6478CE12-440D-4B98-9500-421B18CF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6723" y="2151743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7B2C09-BE10-4149-9915-C4DF4ED8AE44}"/>
              </a:ext>
            </a:extLst>
          </p:cNvPr>
          <p:cNvSpPr txBox="1"/>
          <p:nvPr/>
        </p:nvSpPr>
        <p:spPr>
          <a:xfrm>
            <a:off x="7668956" y="3042264"/>
            <a:ext cx="100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やおや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223B9CB-7876-40E7-8A9E-81DF786E6F44}"/>
              </a:ext>
            </a:extLst>
          </p:cNvPr>
          <p:cNvSpPr txBox="1"/>
          <p:nvPr/>
        </p:nvSpPr>
        <p:spPr>
          <a:xfrm>
            <a:off x="8604130" y="4580865"/>
            <a:ext cx="998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にくや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7E11D2D-6F08-4342-8058-045202C817A3}"/>
              </a:ext>
            </a:extLst>
          </p:cNvPr>
          <p:cNvSpPr txBox="1"/>
          <p:nvPr/>
        </p:nvSpPr>
        <p:spPr>
          <a:xfrm>
            <a:off x="9617308" y="3054844"/>
            <a:ext cx="100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いちば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CB393A0-CA64-472F-875E-D387533EA215}"/>
              </a:ext>
            </a:extLst>
          </p:cNvPr>
          <p:cNvSpPr/>
          <p:nvPr/>
        </p:nvSpPr>
        <p:spPr>
          <a:xfrm>
            <a:off x="1856619" y="533400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24E6CE2-882E-4109-917D-E932DE058381}"/>
              </a:ext>
            </a:extLst>
          </p:cNvPr>
          <p:cNvSpPr txBox="1"/>
          <p:nvPr/>
        </p:nvSpPr>
        <p:spPr>
          <a:xfrm>
            <a:off x="1056278" y="601133"/>
            <a:ext cx="2297502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C86B7BF2-C22A-4067-A5F7-493C85D85535}"/>
              </a:ext>
            </a:extLst>
          </p:cNvPr>
          <p:cNvSpPr/>
          <p:nvPr/>
        </p:nvSpPr>
        <p:spPr>
          <a:xfrm>
            <a:off x="7353232" y="533400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AED2A1-FAF1-49EF-A41C-F515835D272C}"/>
              </a:ext>
            </a:extLst>
          </p:cNvPr>
          <p:cNvSpPr txBox="1"/>
          <p:nvPr/>
        </p:nvSpPr>
        <p:spPr>
          <a:xfrm>
            <a:off x="7044883" y="593194"/>
            <a:ext cx="131984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D8F989-957F-4FBD-9946-E10C296BA53A}"/>
              </a:ext>
            </a:extLst>
          </p:cNvPr>
          <p:cNvSpPr txBox="1"/>
          <p:nvPr/>
        </p:nvSpPr>
        <p:spPr>
          <a:xfrm flipH="1">
            <a:off x="2694622" y="1924705"/>
            <a:ext cx="20351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ja-JP" altLang="en-US" sz="2800"/>
              <a:t>ざいりょう</a:t>
            </a:r>
            <a:endParaRPr lang="en-US" altLang="ja-JP" sz="2800"/>
          </a:p>
        </p:txBody>
      </p:sp>
      <p:pic>
        <p:nvPicPr>
          <p:cNvPr id="6" name="グラフィックス 5" descr="買い物かご">
            <a:extLst>
              <a:ext uri="{FF2B5EF4-FFF2-40B4-BE49-F238E27FC236}">
                <a16:creationId xmlns:a16="http://schemas.microsoft.com/office/drawing/2014/main" id="{BF55228F-A5FC-4DAC-87A8-2DD53C2A6D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7399" y="5505973"/>
            <a:ext cx="914400" cy="914400"/>
          </a:xfrm>
          <a:prstGeom prst="rect">
            <a:avLst/>
          </a:prstGeom>
        </p:spPr>
      </p:pic>
      <p:pic>
        <p:nvPicPr>
          <p:cNvPr id="14" name="図 14">
            <a:extLst>
              <a:ext uri="{FF2B5EF4-FFF2-40B4-BE49-F238E27FC236}">
                <a16:creationId xmlns:a16="http://schemas.microsoft.com/office/drawing/2014/main" id="{71FC6A3F-156A-44B2-B326-9A25C27D5A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7566" y="2674188"/>
            <a:ext cx="963283" cy="934529"/>
          </a:xfrm>
          <a:prstGeom prst="rect">
            <a:avLst/>
          </a:prstGeom>
        </p:spPr>
      </p:pic>
      <p:pic>
        <p:nvPicPr>
          <p:cNvPr id="21" name="図 22">
            <a:extLst>
              <a:ext uri="{FF2B5EF4-FFF2-40B4-BE49-F238E27FC236}">
                <a16:creationId xmlns:a16="http://schemas.microsoft.com/office/drawing/2014/main" id="{26E969A7-DB8B-4A35-AE47-B5040BCBBB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1052" y="2771145"/>
            <a:ext cx="726237" cy="740615"/>
          </a:xfrm>
          <a:prstGeom prst="rect">
            <a:avLst/>
          </a:prstGeom>
        </p:spPr>
      </p:pic>
      <p:pic>
        <p:nvPicPr>
          <p:cNvPr id="24" name="図 30" descr="物体, 空, 鏡, 壁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3423692-8252-4475-ACF6-0EA23429FF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5049" y="4351936"/>
            <a:ext cx="641410" cy="655788"/>
          </a:xfrm>
          <a:prstGeom prst="rect">
            <a:avLst/>
          </a:prstGeom>
        </p:spPr>
      </p:pic>
      <p:pic>
        <p:nvPicPr>
          <p:cNvPr id="32" name="図 34">
            <a:extLst>
              <a:ext uri="{FF2B5EF4-FFF2-40B4-BE49-F238E27FC236}">
                <a16:creationId xmlns:a16="http://schemas.microsoft.com/office/drawing/2014/main" id="{C294CED8-7885-4299-9A6B-4DE8684535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8356" y="4265583"/>
            <a:ext cx="799742" cy="842874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407C3B3-0530-4691-A182-D718730FA5DF}"/>
              </a:ext>
            </a:extLst>
          </p:cNvPr>
          <p:cNvSpPr txBox="1"/>
          <p:nvPr/>
        </p:nvSpPr>
        <p:spPr>
          <a:xfrm>
            <a:off x="2352136" y="3682042"/>
            <a:ext cx="13629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ＭＳ Ｐゴシック"/>
                <a:ea typeface="ＭＳ Ｐゴシック"/>
              </a:rPr>
              <a:t>3パック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2C13627-AAB6-444B-B4F3-0A2626ED67C8}"/>
              </a:ext>
            </a:extLst>
          </p:cNvPr>
          <p:cNvSpPr txBox="1"/>
          <p:nvPr/>
        </p:nvSpPr>
        <p:spPr>
          <a:xfrm>
            <a:off x="4163683" y="3682041"/>
            <a:ext cx="68723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ＭＳ Ｐゴシック"/>
                <a:ea typeface="ＭＳ Ｐゴシック"/>
              </a:rPr>
              <a:t>１つ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4465DB9-57F9-4AF2-9B69-52F0D74C3994}"/>
              </a:ext>
            </a:extLst>
          </p:cNvPr>
          <p:cNvSpPr txBox="1"/>
          <p:nvPr/>
        </p:nvSpPr>
        <p:spPr>
          <a:xfrm>
            <a:off x="2352135" y="5105400"/>
            <a:ext cx="70161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ＭＳ Ｐゴシック"/>
                <a:ea typeface="ＭＳ Ｐゴシック"/>
              </a:rPr>
              <a:t>２つ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AA36DED-AE6D-45C3-BD38-9DE134647FFB}"/>
              </a:ext>
            </a:extLst>
          </p:cNvPr>
          <p:cNvSpPr txBox="1"/>
          <p:nvPr/>
        </p:nvSpPr>
        <p:spPr>
          <a:xfrm>
            <a:off x="3861758" y="5105400"/>
            <a:ext cx="1219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ＭＳ Ｐゴシック"/>
                <a:ea typeface="ＭＳ Ｐゴシック"/>
              </a:rPr>
              <a:t>１パック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35" name="角丸四角形 5">
            <a:extLst>
              <a:ext uri="{FF2B5EF4-FFF2-40B4-BE49-F238E27FC236}">
                <a16:creationId xmlns:a16="http://schemas.microsoft.com/office/drawing/2014/main" id="{90C3977E-22EA-48A3-A2D9-BD15D8F8F387}"/>
              </a:ext>
            </a:extLst>
          </p:cNvPr>
          <p:cNvSpPr/>
          <p:nvPr/>
        </p:nvSpPr>
        <p:spPr>
          <a:xfrm>
            <a:off x="1445769" y="448138"/>
            <a:ext cx="4253795" cy="61943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41" name="角丸四角形 5">
            <a:extLst>
              <a:ext uri="{FF2B5EF4-FFF2-40B4-BE49-F238E27FC236}">
                <a16:creationId xmlns:a16="http://schemas.microsoft.com/office/drawing/2014/main" id="{FD43B5D8-E37F-4B60-9B86-6527E7176DC4}"/>
              </a:ext>
            </a:extLst>
          </p:cNvPr>
          <p:cNvSpPr/>
          <p:nvPr/>
        </p:nvSpPr>
        <p:spPr>
          <a:xfrm>
            <a:off x="6995390" y="437627"/>
            <a:ext cx="4253795" cy="61943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4AA3C33-74A7-4450-B19A-3D7745A51EAE}"/>
              </a:ext>
            </a:extLst>
          </p:cNvPr>
          <p:cNvSpPr/>
          <p:nvPr/>
        </p:nvSpPr>
        <p:spPr>
          <a:xfrm>
            <a:off x="652670" y="659964"/>
            <a:ext cx="478561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2FD03F0-3A1E-454D-BC41-B83F8FFC63D3}"/>
              </a:ext>
            </a:extLst>
          </p:cNvPr>
          <p:cNvSpPr txBox="1"/>
          <p:nvPr/>
        </p:nvSpPr>
        <p:spPr>
          <a:xfrm flipH="1">
            <a:off x="713982" y="731480"/>
            <a:ext cx="4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D176F33-BB45-4D66-9C95-B7A31BE2C90B}"/>
              </a:ext>
            </a:extLst>
          </p:cNvPr>
          <p:cNvSpPr/>
          <p:nvPr/>
        </p:nvSpPr>
        <p:spPr>
          <a:xfrm>
            <a:off x="799234" y="5843940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4E53D71-1F75-43F5-B829-C176E5AE146F}"/>
              </a:ext>
            </a:extLst>
          </p:cNvPr>
          <p:cNvSpPr txBox="1"/>
          <p:nvPr/>
        </p:nvSpPr>
        <p:spPr>
          <a:xfrm flipH="1">
            <a:off x="860545" y="5944207"/>
            <a:ext cx="5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6C906B8-04FD-4F7A-B15A-AFEBFE651854}"/>
              </a:ext>
            </a:extLst>
          </p:cNvPr>
          <p:cNvCxnSpPr/>
          <p:nvPr/>
        </p:nvCxnSpPr>
        <p:spPr>
          <a:xfrm flipV="1">
            <a:off x="1153063" y="845385"/>
            <a:ext cx="828137" cy="48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25845BD-2ED7-490B-80EE-92AE3824D6F1}"/>
              </a:ext>
            </a:extLst>
          </p:cNvPr>
          <p:cNvCxnSpPr>
            <a:cxnSpLocks/>
          </p:cNvCxnSpPr>
          <p:nvPr/>
        </p:nvCxnSpPr>
        <p:spPr>
          <a:xfrm flipV="1">
            <a:off x="1325590" y="6049991"/>
            <a:ext cx="871268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D3FFC9E2-31F1-4FD3-8DBD-A4A1442B0AAF}"/>
              </a:ext>
            </a:extLst>
          </p:cNvPr>
          <p:cNvSpPr/>
          <p:nvPr/>
        </p:nvSpPr>
        <p:spPr>
          <a:xfrm>
            <a:off x="6202331" y="674342"/>
            <a:ext cx="478561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1BAE0B5-6091-4BED-9F00-8C10F6747ACA}"/>
              </a:ext>
            </a:extLst>
          </p:cNvPr>
          <p:cNvSpPr txBox="1"/>
          <p:nvPr/>
        </p:nvSpPr>
        <p:spPr>
          <a:xfrm flipH="1">
            <a:off x="6263643" y="745858"/>
            <a:ext cx="4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457C012-D0F9-41EC-AB5C-7067B195250C}"/>
              </a:ext>
            </a:extLst>
          </p:cNvPr>
          <p:cNvSpPr/>
          <p:nvPr/>
        </p:nvSpPr>
        <p:spPr>
          <a:xfrm>
            <a:off x="6334518" y="5829563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BA0C314-4A11-47D6-BD70-1175E048C099}"/>
              </a:ext>
            </a:extLst>
          </p:cNvPr>
          <p:cNvSpPr txBox="1"/>
          <p:nvPr/>
        </p:nvSpPr>
        <p:spPr>
          <a:xfrm flipH="1">
            <a:off x="6395829" y="5929830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４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6AAD772-6D8D-47BC-A0C8-3F8535E24CE0}"/>
              </a:ext>
            </a:extLst>
          </p:cNvPr>
          <p:cNvCxnSpPr/>
          <p:nvPr/>
        </p:nvCxnSpPr>
        <p:spPr>
          <a:xfrm flipV="1">
            <a:off x="6702724" y="859763"/>
            <a:ext cx="828137" cy="48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876DDA4-AE4D-4C15-A1F2-240612D12722}"/>
              </a:ext>
            </a:extLst>
          </p:cNvPr>
          <p:cNvCxnSpPr>
            <a:cxnSpLocks/>
          </p:cNvCxnSpPr>
          <p:nvPr/>
        </p:nvCxnSpPr>
        <p:spPr>
          <a:xfrm flipV="1">
            <a:off x="6875251" y="6064369"/>
            <a:ext cx="871268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>
            <a:extLst>
              <a:ext uri="{FF2B5EF4-FFF2-40B4-BE49-F238E27FC236}">
                <a16:creationId xmlns:a16="http://schemas.microsoft.com/office/drawing/2014/main" id="{1E4A38B0-EDAA-4C2C-8CEF-8236CE03FA42}"/>
              </a:ext>
            </a:extLst>
          </p:cNvPr>
          <p:cNvSpPr/>
          <p:nvPr/>
        </p:nvSpPr>
        <p:spPr>
          <a:xfrm>
            <a:off x="6248252" y="2393373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66FE79F-30D2-4640-90A2-8FFAF5542287}"/>
              </a:ext>
            </a:extLst>
          </p:cNvPr>
          <p:cNvSpPr txBox="1"/>
          <p:nvPr/>
        </p:nvSpPr>
        <p:spPr>
          <a:xfrm flipH="1">
            <a:off x="6309563" y="2493640"/>
            <a:ext cx="5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E4369BA5-8246-423A-BAF9-AAA9A2FADDB8}"/>
              </a:ext>
            </a:extLst>
          </p:cNvPr>
          <p:cNvCxnSpPr>
            <a:cxnSpLocks/>
          </p:cNvCxnSpPr>
          <p:nvPr/>
        </p:nvCxnSpPr>
        <p:spPr>
          <a:xfrm flipV="1">
            <a:off x="6760231" y="2613801"/>
            <a:ext cx="1130060" cy="57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楕円 72">
            <a:extLst>
              <a:ext uri="{FF2B5EF4-FFF2-40B4-BE49-F238E27FC236}">
                <a16:creationId xmlns:a16="http://schemas.microsoft.com/office/drawing/2014/main" id="{660959C6-CFF2-44F2-A72E-4BB3A0819907}"/>
              </a:ext>
            </a:extLst>
          </p:cNvPr>
          <p:cNvSpPr/>
          <p:nvPr/>
        </p:nvSpPr>
        <p:spPr>
          <a:xfrm>
            <a:off x="6277007" y="4334317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99EF822-C0CF-4999-B99C-CBDF50AA4C83}"/>
              </a:ext>
            </a:extLst>
          </p:cNvPr>
          <p:cNvSpPr txBox="1"/>
          <p:nvPr/>
        </p:nvSpPr>
        <p:spPr>
          <a:xfrm flipH="1">
            <a:off x="6338318" y="4434584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３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3C89E0E-251E-467B-91FE-D1FA438B4299}"/>
              </a:ext>
            </a:extLst>
          </p:cNvPr>
          <p:cNvCxnSpPr>
            <a:cxnSpLocks/>
          </p:cNvCxnSpPr>
          <p:nvPr/>
        </p:nvCxnSpPr>
        <p:spPr>
          <a:xfrm>
            <a:off x="6788986" y="4689892"/>
            <a:ext cx="1920815" cy="11444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58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>
            <a:extLst>
              <a:ext uri="{FF2B5EF4-FFF2-40B4-BE49-F238E27FC236}">
                <a16:creationId xmlns:a16="http://schemas.microsoft.com/office/drawing/2014/main" id="{D0204011-FC65-4CBB-A34D-8F2E7715D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30570" y="510770"/>
            <a:ext cx="3586047" cy="613727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3DA08E8A-DCBD-48A5-94DD-6AFADAA26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2969" y="558965"/>
            <a:ext cx="3586047" cy="6137278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DC1BF43-D6CA-4D88-96C2-2FFA88617568}"/>
              </a:ext>
            </a:extLst>
          </p:cNvPr>
          <p:cNvSpPr/>
          <p:nvPr/>
        </p:nvSpPr>
        <p:spPr>
          <a:xfrm>
            <a:off x="2902566" y="3478264"/>
            <a:ext cx="2615787" cy="16838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08A9D3-2636-4AF4-B993-94BFFDCB9E9A}"/>
              </a:ext>
            </a:extLst>
          </p:cNvPr>
          <p:cNvSpPr/>
          <p:nvPr/>
        </p:nvSpPr>
        <p:spPr>
          <a:xfrm>
            <a:off x="3896452" y="5743947"/>
            <a:ext cx="1934566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err="1"/>
              <a:t>ざい</a:t>
            </a:r>
            <a:r>
              <a:rPr lang="ja-JP" altLang="en-US" sz="2400" dirty="0"/>
              <a:t>りょう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E47F1D-7DEB-45A1-867D-F22BC1615BC9}"/>
              </a:ext>
            </a:extLst>
          </p:cNvPr>
          <p:cNvSpPr txBox="1"/>
          <p:nvPr/>
        </p:nvSpPr>
        <p:spPr>
          <a:xfrm>
            <a:off x="2838859" y="354919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にんじん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40CC9CB2-6DC5-4FC0-A19F-63AADE6CB553}"/>
              </a:ext>
            </a:extLst>
          </p:cNvPr>
          <p:cNvSpPr/>
          <p:nvPr/>
        </p:nvSpPr>
        <p:spPr>
          <a:xfrm>
            <a:off x="2838859" y="1479995"/>
            <a:ext cx="2615787" cy="16838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1CCCC72-9324-41D5-9077-A14C573AE220}"/>
              </a:ext>
            </a:extLst>
          </p:cNvPr>
          <p:cNvSpPr txBox="1"/>
          <p:nvPr/>
        </p:nvSpPr>
        <p:spPr>
          <a:xfrm>
            <a:off x="2674510" y="1445162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たまねぎ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73A3882F-C23A-4A8E-B5B3-BCB0B8640F8C}"/>
              </a:ext>
            </a:extLst>
          </p:cNvPr>
          <p:cNvSpPr/>
          <p:nvPr/>
        </p:nvSpPr>
        <p:spPr>
          <a:xfrm>
            <a:off x="2569260" y="527699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92B615F-9A2E-4E11-90CC-B16DDFAFEC80}"/>
              </a:ext>
            </a:extLst>
          </p:cNvPr>
          <p:cNvSpPr txBox="1"/>
          <p:nvPr/>
        </p:nvSpPr>
        <p:spPr>
          <a:xfrm>
            <a:off x="2173656" y="602506"/>
            <a:ext cx="15067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1E5AA71-4EF6-42D7-8562-D049F8D4D9D0}"/>
              </a:ext>
            </a:extLst>
          </p:cNvPr>
          <p:cNvSpPr/>
          <p:nvPr/>
        </p:nvSpPr>
        <p:spPr>
          <a:xfrm>
            <a:off x="6804404" y="608901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EE420DD-E391-476D-B07D-82F9171BB7BF}"/>
              </a:ext>
            </a:extLst>
          </p:cNvPr>
          <p:cNvSpPr txBox="1"/>
          <p:nvPr/>
        </p:nvSpPr>
        <p:spPr>
          <a:xfrm>
            <a:off x="6467301" y="668695"/>
            <a:ext cx="13629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pic>
        <p:nvPicPr>
          <p:cNvPr id="35" name="グラフィックス 34" descr="買い物かご">
            <a:extLst>
              <a:ext uri="{FF2B5EF4-FFF2-40B4-BE49-F238E27FC236}">
                <a16:creationId xmlns:a16="http://schemas.microsoft.com/office/drawing/2014/main" id="{49D8BBA4-32F9-42A1-8741-06941F8FD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8049" y="5613048"/>
            <a:ext cx="914400" cy="91440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375FCB5-4250-452E-92EE-8FE1A3C2CCF3}"/>
              </a:ext>
            </a:extLst>
          </p:cNvPr>
          <p:cNvSpPr/>
          <p:nvPr/>
        </p:nvSpPr>
        <p:spPr>
          <a:xfrm>
            <a:off x="5639298" y="1549443"/>
            <a:ext cx="392595" cy="37477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A2B9197-1C50-4BFD-81D0-F4A95C85D76E}"/>
              </a:ext>
            </a:extLst>
          </p:cNvPr>
          <p:cNvSpPr/>
          <p:nvPr/>
        </p:nvSpPr>
        <p:spPr>
          <a:xfrm>
            <a:off x="5661024" y="1672664"/>
            <a:ext cx="349143" cy="9468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F669545-6873-4253-8703-573B00DB42A4}"/>
              </a:ext>
            </a:extLst>
          </p:cNvPr>
          <p:cNvSpPr/>
          <p:nvPr/>
        </p:nvSpPr>
        <p:spPr>
          <a:xfrm>
            <a:off x="7041638" y="3559466"/>
            <a:ext cx="2615787" cy="16838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809F94D1-B2B6-45C6-B035-45075961B764}"/>
              </a:ext>
            </a:extLst>
          </p:cNvPr>
          <p:cNvSpPr/>
          <p:nvPr/>
        </p:nvSpPr>
        <p:spPr>
          <a:xfrm>
            <a:off x="8035524" y="5825149"/>
            <a:ext cx="1934566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err="1"/>
              <a:t>ざい</a:t>
            </a:r>
            <a:r>
              <a:rPr lang="ja-JP" altLang="en-US" sz="2400" dirty="0"/>
              <a:t>りょう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8D4724C-1543-4C48-91E7-F98B1A2091A2}"/>
              </a:ext>
            </a:extLst>
          </p:cNvPr>
          <p:cNvSpPr txBox="1"/>
          <p:nvPr/>
        </p:nvSpPr>
        <p:spPr>
          <a:xfrm>
            <a:off x="6977931" y="3630401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とりにく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2F63BB0-F03D-426A-B33F-2A8503AF3654}"/>
              </a:ext>
            </a:extLst>
          </p:cNvPr>
          <p:cNvSpPr/>
          <p:nvPr/>
        </p:nvSpPr>
        <p:spPr>
          <a:xfrm>
            <a:off x="6977931" y="1561197"/>
            <a:ext cx="2615787" cy="16838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AB00D84-9024-40D8-991A-75C511C38AE9}"/>
              </a:ext>
            </a:extLst>
          </p:cNvPr>
          <p:cNvSpPr txBox="1"/>
          <p:nvPr/>
        </p:nvSpPr>
        <p:spPr>
          <a:xfrm>
            <a:off x="6914224" y="1612628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 err="1">
                <a:latin typeface="ＭＳ Ｐゴシック"/>
                <a:ea typeface="ＭＳ Ｐゴシック"/>
              </a:rPr>
              <a:t>ぎゅうにく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pic>
        <p:nvPicPr>
          <p:cNvPr id="42" name="グラフィックス 41" descr="買い物かご">
            <a:extLst>
              <a:ext uri="{FF2B5EF4-FFF2-40B4-BE49-F238E27FC236}">
                <a16:creationId xmlns:a16="http://schemas.microsoft.com/office/drawing/2014/main" id="{72D18316-48FB-4D43-933C-FEFFBA290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7121" y="5694250"/>
            <a:ext cx="914400" cy="914400"/>
          </a:xfrm>
          <a:prstGeom prst="rect">
            <a:avLst/>
          </a:prstGeom>
        </p:spPr>
      </p:pic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967A1C4C-06DC-49A9-BCB1-811EA5D8ADBB}"/>
              </a:ext>
            </a:extLst>
          </p:cNvPr>
          <p:cNvSpPr/>
          <p:nvPr/>
        </p:nvSpPr>
        <p:spPr>
          <a:xfrm>
            <a:off x="9778370" y="1630645"/>
            <a:ext cx="392595" cy="37477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DE25F235-2AD5-4F78-AC9A-C0B2277D5AFE}"/>
              </a:ext>
            </a:extLst>
          </p:cNvPr>
          <p:cNvSpPr/>
          <p:nvPr/>
        </p:nvSpPr>
        <p:spPr>
          <a:xfrm>
            <a:off x="9800096" y="1753866"/>
            <a:ext cx="349143" cy="9468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2F0FC2-AAB6-45ED-AE6D-B1BF5BBAFCCB}"/>
              </a:ext>
            </a:extLst>
          </p:cNvPr>
          <p:cNvSpPr txBox="1"/>
          <p:nvPr/>
        </p:nvSpPr>
        <p:spPr>
          <a:xfrm flipH="1">
            <a:off x="3456906" y="824285"/>
            <a:ext cx="1506992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やおや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9186E66-64BB-4BA3-97E7-1681A0A09C42}"/>
              </a:ext>
            </a:extLst>
          </p:cNvPr>
          <p:cNvSpPr txBox="1"/>
          <p:nvPr/>
        </p:nvSpPr>
        <p:spPr>
          <a:xfrm flipH="1">
            <a:off x="7608572" y="857948"/>
            <a:ext cx="1455144" cy="584775"/>
          </a:xfrm>
          <a:prstGeom prst="rect">
            <a:avLst/>
          </a:prstGeom>
          <a:solidFill>
            <a:srgbClr val="FCB0B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にくや</a:t>
            </a:r>
            <a:endParaRPr kumimoji="1" lang="ja-JP" altLang="en-US" sz="3200" dirty="0"/>
          </a:p>
        </p:txBody>
      </p:sp>
      <p:pic>
        <p:nvPicPr>
          <p:cNvPr id="2" name="図 22">
            <a:extLst>
              <a:ext uri="{FF2B5EF4-FFF2-40B4-BE49-F238E27FC236}">
                <a16:creationId xmlns:a16="http://schemas.microsoft.com/office/drawing/2014/main" id="{5F1D3E41-BF75-4BD0-8309-976A41301E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2296" y="2434764"/>
            <a:ext cx="596841" cy="524955"/>
          </a:xfrm>
          <a:prstGeom prst="rect">
            <a:avLst/>
          </a:prstGeom>
        </p:spPr>
      </p:pic>
      <p:pic>
        <p:nvPicPr>
          <p:cNvPr id="3" name="図 22">
            <a:extLst>
              <a:ext uri="{FF2B5EF4-FFF2-40B4-BE49-F238E27FC236}">
                <a16:creationId xmlns:a16="http://schemas.microsoft.com/office/drawing/2014/main" id="{0DEA4E6C-6AE3-4073-A1C1-75BBAE7D0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862" y="2032197"/>
            <a:ext cx="539332" cy="582465"/>
          </a:xfrm>
          <a:prstGeom prst="rect">
            <a:avLst/>
          </a:prstGeom>
        </p:spPr>
      </p:pic>
      <p:pic>
        <p:nvPicPr>
          <p:cNvPr id="8" name="図 22">
            <a:extLst>
              <a:ext uri="{FF2B5EF4-FFF2-40B4-BE49-F238E27FC236}">
                <a16:creationId xmlns:a16="http://schemas.microsoft.com/office/drawing/2014/main" id="{53E8AD66-69D0-4126-83D5-0633134BD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315" y="2434765"/>
            <a:ext cx="524954" cy="524955"/>
          </a:xfrm>
          <a:prstGeom prst="rect">
            <a:avLst/>
          </a:prstGeom>
        </p:spPr>
      </p:pic>
      <p:pic>
        <p:nvPicPr>
          <p:cNvPr id="9" name="図 22">
            <a:extLst>
              <a:ext uri="{FF2B5EF4-FFF2-40B4-BE49-F238E27FC236}">
                <a16:creationId xmlns:a16="http://schemas.microsoft.com/office/drawing/2014/main" id="{1FCD39DC-F17A-4DFE-A4C1-99E1A0FA9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4749" y="1989065"/>
            <a:ext cx="568087" cy="582465"/>
          </a:xfrm>
          <a:prstGeom prst="rect">
            <a:avLst/>
          </a:prstGeom>
        </p:spPr>
      </p:pic>
      <p:pic>
        <p:nvPicPr>
          <p:cNvPr id="13" name="図 14">
            <a:extLst>
              <a:ext uri="{FF2B5EF4-FFF2-40B4-BE49-F238E27FC236}">
                <a16:creationId xmlns:a16="http://schemas.microsoft.com/office/drawing/2014/main" id="{43D85D73-45E7-4685-B637-DD3929C38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6625" y="4086782"/>
            <a:ext cx="963283" cy="934529"/>
          </a:xfrm>
          <a:prstGeom prst="rect">
            <a:avLst/>
          </a:prstGeom>
        </p:spPr>
      </p:pic>
      <p:pic>
        <p:nvPicPr>
          <p:cNvPr id="14" name="図 14">
            <a:extLst>
              <a:ext uri="{FF2B5EF4-FFF2-40B4-BE49-F238E27FC236}">
                <a16:creationId xmlns:a16="http://schemas.microsoft.com/office/drawing/2014/main" id="{78B8E22D-D446-4B33-9AE5-1FA761EF0F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862" y="2067304"/>
            <a:ext cx="1364771" cy="804054"/>
          </a:xfrm>
          <a:prstGeom prst="rect">
            <a:avLst/>
          </a:prstGeom>
        </p:spPr>
      </p:pic>
      <p:pic>
        <p:nvPicPr>
          <p:cNvPr id="16" name="図 16">
            <a:extLst>
              <a:ext uri="{FF2B5EF4-FFF2-40B4-BE49-F238E27FC236}">
                <a16:creationId xmlns:a16="http://schemas.microsoft.com/office/drawing/2014/main" id="{CCDFF91F-C7BA-462A-B7CA-F3BB6408DF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4117" y="3964246"/>
            <a:ext cx="988444" cy="974067"/>
          </a:xfrm>
          <a:prstGeom prst="rect">
            <a:avLst/>
          </a:prstGeom>
        </p:spPr>
      </p:pic>
      <p:pic>
        <p:nvPicPr>
          <p:cNvPr id="19" name="図 22">
            <a:extLst>
              <a:ext uri="{FF2B5EF4-FFF2-40B4-BE49-F238E27FC236}">
                <a16:creationId xmlns:a16="http://schemas.microsoft.com/office/drawing/2014/main" id="{EBE20DBC-909E-4F2C-A293-07366ABE62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85287" y="3964246"/>
            <a:ext cx="988444" cy="974067"/>
          </a:xfrm>
          <a:prstGeom prst="rect">
            <a:avLst/>
          </a:prstGeom>
        </p:spPr>
      </p:pic>
      <p:pic>
        <p:nvPicPr>
          <p:cNvPr id="24" name="図 48">
            <a:extLst>
              <a:ext uri="{FF2B5EF4-FFF2-40B4-BE49-F238E27FC236}">
                <a16:creationId xmlns:a16="http://schemas.microsoft.com/office/drawing/2014/main" id="{3AE240A9-D8D9-4B97-9A76-F86A9B1C4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2721" y="3993001"/>
            <a:ext cx="916557" cy="902180"/>
          </a:xfrm>
          <a:prstGeom prst="rect">
            <a:avLst/>
          </a:prstGeom>
        </p:spPr>
      </p:pic>
      <p:pic>
        <p:nvPicPr>
          <p:cNvPr id="50" name="図 50">
            <a:extLst>
              <a:ext uri="{FF2B5EF4-FFF2-40B4-BE49-F238E27FC236}">
                <a16:creationId xmlns:a16="http://schemas.microsoft.com/office/drawing/2014/main" id="{743A034F-EBCE-46B0-A175-129A1407F1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1400" y="3921114"/>
            <a:ext cx="988444" cy="974067"/>
          </a:xfrm>
          <a:prstGeom prst="rect">
            <a:avLst/>
          </a:prstGeom>
        </p:spPr>
      </p:pic>
      <p:sp>
        <p:nvSpPr>
          <p:cNvPr id="46" name="角丸四角形 5">
            <a:extLst>
              <a:ext uri="{FF2B5EF4-FFF2-40B4-BE49-F238E27FC236}">
                <a16:creationId xmlns:a16="http://schemas.microsoft.com/office/drawing/2014/main" id="{90C3977E-22EA-48A3-A2D9-BD15D8F8F387}"/>
              </a:ext>
            </a:extLst>
          </p:cNvPr>
          <p:cNvSpPr/>
          <p:nvPr/>
        </p:nvSpPr>
        <p:spPr>
          <a:xfrm>
            <a:off x="2158410" y="429568"/>
            <a:ext cx="4084729" cy="6097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47" name="角丸四角形 5">
            <a:extLst>
              <a:ext uri="{FF2B5EF4-FFF2-40B4-BE49-F238E27FC236}">
                <a16:creationId xmlns:a16="http://schemas.microsoft.com/office/drawing/2014/main" id="{FD43B5D8-E37F-4B60-9B86-6527E7176DC4}"/>
              </a:ext>
            </a:extLst>
          </p:cNvPr>
          <p:cNvSpPr/>
          <p:nvPr/>
        </p:nvSpPr>
        <p:spPr>
          <a:xfrm>
            <a:off x="6446563" y="500259"/>
            <a:ext cx="3966900" cy="6097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D73F94B0-0AA5-49B0-B7C4-2870638E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8494" y="551530"/>
            <a:ext cx="3586047" cy="5971414"/>
          </a:xfrm>
          <a:prstGeom prst="rect">
            <a:avLst/>
          </a:prstGeom>
        </p:spPr>
      </p:pic>
      <p:sp>
        <p:nvSpPr>
          <p:cNvPr id="52" name="楕円 51">
            <a:extLst>
              <a:ext uri="{FF2B5EF4-FFF2-40B4-BE49-F238E27FC236}">
                <a16:creationId xmlns:a16="http://schemas.microsoft.com/office/drawing/2014/main" id="{C572F325-FBB0-42E4-9B64-87E6F8757F6A}"/>
              </a:ext>
            </a:extLst>
          </p:cNvPr>
          <p:cNvSpPr/>
          <p:nvPr/>
        </p:nvSpPr>
        <p:spPr>
          <a:xfrm>
            <a:off x="8920846" y="3506248"/>
            <a:ext cx="2615787" cy="16838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3D204A2C-917B-42AF-AC63-8870E6046EDD}"/>
              </a:ext>
            </a:extLst>
          </p:cNvPr>
          <p:cNvSpPr/>
          <p:nvPr/>
        </p:nvSpPr>
        <p:spPr>
          <a:xfrm>
            <a:off x="12243864" y="5700044"/>
            <a:ext cx="1934566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err="1"/>
              <a:t>ざい</a:t>
            </a:r>
            <a:r>
              <a:rPr lang="ja-JP" altLang="en-US" sz="2400" dirty="0"/>
              <a:t>りょう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5A58889-5512-4345-A576-371F8FB15774}"/>
              </a:ext>
            </a:extLst>
          </p:cNvPr>
          <p:cNvSpPr txBox="1"/>
          <p:nvPr/>
        </p:nvSpPr>
        <p:spPr>
          <a:xfrm>
            <a:off x="8857139" y="357718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 err="1">
                <a:latin typeface="ＭＳ Ｐゴシック"/>
                <a:ea typeface="ＭＳ Ｐゴシック"/>
              </a:rPr>
              <a:t>ぎゅうにゅう</a:t>
            </a:r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4851A85D-1B2C-43A7-B655-B3FD025098E1}"/>
              </a:ext>
            </a:extLst>
          </p:cNvPr>
          <p:cNvSpPr/>
          <p:nvPr/>
        </p:nvSpPr>
        <p:spPr>
          <a:xfrm>
            <a:off x="8857139" y="1507979"/>
            <a:ext cx="2615787" cy="16838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18C957C-728C-4E06-AEC2-F124D51E0D59}"/>
              </a:ext>
            </a:extLst>
          </p:cNvPr>
          <p:cNvSpPr txBox="1"/>
          <p:nvPr/>
        </p:nvSpPr>
        <p:spPr>
          <a:xfrm>
            <a:off x="8793432" y="155941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たまご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6453DFB5-6423-4413-8217-02B77EA0A61D}"/>
              </a:ext>
            </a:extLst>
          </p:cNvPr>
          <p:cNvSpPr/>
          <p:nvPr/>
        </p:nvSpPr>
        <p:spPr>
          <a:xfrm>
            <a:off x="10919184" y="619279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8" name="グラフィックス 57" descr="買い物かご">
            <a:extLst>
              <a:ext uri="{FF2B5EF4-FFF2-40B4-BE49-F238E27FC236}">
                <a16:creationId xmlns:a16="http://schemas.microsoft.com/office/drawing/2014/main" id="{2D4880DD-7F24-40D8-810C-DB3AC7361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5461" y="5569145"/>
            <a:ext cx="914400" cy="914400"/>
          </a:xfrm>
          <a:prstGeom prst="rect">
            <a:avLst/>
          </a:prstGeom>
        </p:spPr>
      </p:pic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F4B17D3D-3CE3-400E-A9CB-406698834841}"/>
              </a:ext>
            </a:extLst>
          </p:cNvPr>
          <p:cNvSpPr/>
          <p:nvPr/>
        </p:nvSpPr>
        <p:spPr>
          <a:xfrm>
            <a:off x="13986710" y="1505540"/>
            <a:ext cx="392595" cy="37477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23203A74-25DA-4843-A4A6-E28DE2792F61}"/>
              </a:ext>
            </a:extLst>
          </p:cNvPr>
          <p:cNvSpPr/>
          <p:nvPr/>
        </p:nvSpPr>
        <p:spPr>
          <a:xfrm>
            <a:off x="14008436" y="1628761"/>
            <a:ext cx="349143" cy="9468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EF80C62-4C9B-47EA-968B-92577D1296E8}"/>
              </a:ext>
            </a:extLst>
          </p:cNvPr>
          <p:cNvSpPr txBox="1"/>
          <p:nvPr/>
        </p:nvSpPr>
        <p:spPr>
          <a:xfrm flipH="1">
            <a:off x="9487526" y="813577"/>
            <a:ext cx="1585049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いちば</a:t>
            </a:r>
          </a:p>
        </p:txBody>
      </p:sp>
      <p:pic>
        <p:nvPicPr>
          <p:cNvPr id="62" name="図 30" descr="物体, 空, 鏡, 壁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D819BD1-03E8-4F9E-AABB-C56E13EE33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93894" y="2102595"/>
            <a:ext cx="641410" cy="655788"/>
          </a:xfrm>
          <a:prstGeom prst="rect">
            <a:avLst/>
          </a:prstGeom>
        </p:spPr>
      </p:pic>
      <p:pic>
        <p:nvPicPr>
          <p:cNvPr id="63" name="図 30" descr="物体, 空, 鏡, 壁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9279E10-6406-4EBD-9ACF-9B03AB8AA7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40234" y="2102596"/>
            <a:ext cx="641410" cy="655788"/>
          </a:xfrm>
          <a:prstGeom prst="rect">
            <a:avLst/>
          </a:prstGeom>
        </p:spPr>
      </p:pic>
      <p:pic>
        <p:nvPicPr>
          <p:cNvPr id="64" name="図 30" descr="物体, 空, 鏡, 壁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9874F9E-6B6D-4A47-8020-2D993CBDF4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28687" y="2174483"/>
            <a:ext cx="641410" cy="655788"/>
          </a:xfrm>
          <a:prstGeom prst="rect">
            <a:avLst/>
          </a:prstGeom>
        </p:spPr>
      </p:pic>
      <p:pic>
        <p:nvPicPr>
          <p:cNvPr id="65" name="図 34" descr="洗面用具 が含まれている画像&#10;&#10;高い精度で生成された説明">
            <a:extLst>
              <a:ext uri="{FF2B5EF4-FFF2-40B4-BE49-F238E27FC236}">
                <a16:creationId xmlns:a16="http://schemas.microsoft.com/office/drawing/2014/main" id="{9B48F9E9-1345-4937-B134-9533D6EDF2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41691" y="4043450"/>
            <a:ext cx="799742" cy="842874"/>
          </a:xfrm>
          <a:prstGeom prst="rect">
            <a:avLst/>
          </a:prstGeom>
        </p:spPr>
      </p:pic>
      <p:pic>
        <p:nvPicPr>
          <p:cNvPr id="66" name="図 34" descr="洗面用具 が含まれている画像&#10;&#10;高い精度で生成された説明">
            <a:extLst>
              <a:ext uri="{FF2B5EF4-FFF2-40B4-BE49-F238E27FC236}">
                <a16:creationId xmlns:a16="http://schemas.microsoft.com/office/drawing/2014/main" id="{43C3FA42-4BDE-408F-A0F1-F1F18B025D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21918" y="3971563"/>
            <a:ext cx="799742" cy="842874"/>
          </a:xfrm>
          <a:prstGeom prst="rect">
            <a:avLst/>
          </a:prstGeom>
        </p:spPr>
      </p:pic>
      <p:sp>
        <p:nvSpPr>
          <p:cNvPr id="67" name="角丸四角形 5">
            <a:extLst>
              <a:ext uri="{FF2B5EF4-FFF2-40B4-BE49-F238E27FC236}">
                <a16:creationId xmlns:a16="http://schemas.microsoft.com/office/drawing/2014/main" id="{3C04C8AD-4131-4525-B5C8-352D6C3293EE}"/>
              </a:ext>
            </a:extLst>
          </p:cNvPr>
          <p:cNvSpPr/>
          <p:nvPr/>
        </p:nvSpPr>
        <p:spPr>
          <a:xfrm>
            <a:off x="10505822" y="447431"/>
            <a:ext cx="4130152" cy="6036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B7DA28A-619A-45E6-9E3F-D186B4C4171C}"/>
              </a:ext>
            </a:extLst>
          </p:cNvPr>
          <p:cNvSpPr txBox="1"/>
          <p:nvPr/>
        </p:nvSpPr>
        <p:spPr>
          <a:xfrm>
            <a:off x="10568490" y="681369"/>
            <a:ext cx="13629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85BFEE1-BFDA-4FB3-9423-CA73B1142297}"/>
              </a:ext>
            </a:extLst>
          </p:cNvPr>
          <p:cNvSpPr/>
          <p:nvPr/>
        </p:nvSpPr>
        <p:spPr>
          <a:xfrm>
            <a:off x="1457803" y="688718"/>
            <a:ext cx="478561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CA3D9E-69E7-4E6E-998C-05FB43995230}"/>
              </a:ext>
            </a:extLst>
          </p:cNvPr>
          <p:cNvSpPr txBox="1"/>
          <p:nvPr/>
        </p:nvSpPr>
        <p:spPr>
          <a:xfrm flipH="1">
            <a:off x="1519115" y="760234"/>
            <a:ext cx="4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7C60C86-B491-483C-ABF7-F2BA5F4B11D0}"/>
              </a:ext>
            </a:extLst>
          </p:cNvPr>
          <p:cNvSpPr/>
          <p:nvPr/>
        </p:nvSpPr>
        <p:spPr>
          <a:xfrm>
            <a:off x="1589989" y="5843939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152C71-6A92-4878-97AF-CC05798B1159}"/>
              </a:ext>
            </a:extLst>
          </p:cNvPr>
          <p:cNvSpPr txBox="1"/>
          <p:nvPr/>
        </p:nvSpPr>
        <p:spPr>
          <a:xfrm flipH="1">
            <a:off x="1651301" y="5944206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５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CEE9E94-80B7-45DA-957B-75740293E14C}"/>
              </a:ext>
            </a:extLst>
          </p:cNvPr>
          <p:cNvCxnSpPr/>
          <p:nvPr/>
        </p:nvCxnSpPr>
        <p:spPr>
          <a:xfrm flipV="1">
            <a:off x="1958195" y="874140"/>
            <a:ext cx="828137" cy="48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A049953-0508-409C-82EA-EAEDBE37179D}"/>
              </a:ext>
            </a:extLst>
          </p:cNvPr>
          <p:cNvCxnSpPr>
            <a:cxnSpLocks/>
          </p:cNvCxnSpPr>
          <p:nvPr/>
        </p:nvCxnSpPr>
        <p:spPr>
          <a:xfrm flipV="1">
            <a:off x="2130722" y="6078745"/>
            <a:ext cx="871268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8EF87B00-2636-4DB5-A4CC-85867B90AAF0}"/>
              </a:ext>
            </a:extLst>
          </p:cNvPr>
          <p:cNvSpPr/>
          <p:nvPr/>
        </p:nvSpPr>
        <p:spPr>
          <a:xfrm>
            <a:off x="1503724" y="2407749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18170A6-EB62-45E6-8BC8-CF2ABD4978DA}"/>
              </a:ext>
            </a:extLst>
          </p:cNvPr>
          <p:cNvSpPr txBox="1"/>
          <p:nvPr/>
        </p:nvSpPr>
        <p:spPr>
          <a:xfrm flipH="1">
            <a:off x="1565035" y="2508016"/>
            <a:ext cx="5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1C3DAC2-D5DF-42CE-9A42-CB5C8E450876}"/>
              </a:ext>
            </a:extLst>
          </p:cNvPr>
          <p:cNvCxnSpPr>
            <a:cxnSpLocks/>
          </p:cNvCxnSpPr>
          <p:nvPr/>
        </p:nvCxnSpPr>
        <p:spPr>
          <a:xfrm flipV="1">
            <a:off x="2015702" y="2599424"/>
            <a:ext cx="1431984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A7897FE3-A873-4B93-9D96-5414A853ECEA}"/>
              </a:ext>
            </a:extLst>
          </p:cNvPr>
          <p:cNvSpPr/>
          <p:nvPr/>
        </p:nvSpPr>
        <p:spPr>
          <a:xfrm>
            <a:off x="1532479" y="4348693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34D98A2-423A-4B48-BE8F-BADCF39D0A35}"/>
              </a:ext>
            </a:extLst>
          </p:cNvPr>
          <p:cNvSpPr txBox="1"/>
          <p:nvPr/>
        </p:nvSpPr>
        <p:spPr>
          <a:xfrm flipH="1">
            <a:off x="1593790" y="4448960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４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94CF6D6-8DB7-46D5-B893-B59F3B9063E8}"/>
              </a:ext>
            </a:extLst>
          </p:cNvPr>
          <p:cNvCxnSpPr>
            <a:cxnSpLocks/>
          </p:cNvCxnSpPr>
          <p:nvPr/>
        </p:nvCxnSpPr>
        <p:spPr>
          <a:xfrm>
            <a:off x="2058835" y="4704269"/>
            <a:ext cx="2050211" cy="12307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3F91C722-CB2D-437D-BBBD-CF45611581E9}"/>
              </a:ext>
            </a:extLst>
          </p:cNvPr>
          <p:cNvSpPr/>
          <p:nvPr/>
        </p:nvSpPr>
        <p:spPr>
          <a:xfrm>
            <a:off x="1489346" y="3256013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6A6E789-6F00-4C06-9EFA-B15CA5C2B04C}"/>
              </a:ext>
            </a:extLst>
          </p:cNvPr>
          <p:cNvSpPr txBox="1"/>
          <p:nvPr/>
        </p:nvSpPr>
        <p:spPr>
          <a:xfrm flipH="1">
            <a:off x="1550657" y="3356280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３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F9D9883D-7D98-4FB7-80AC-F34CCC3BFA5A}"/>
              </a:ext>
            </a:extLst>
          </p:cNvPr>
          <p:cNvCxnSpPr>
            <a:cxnSpLocks/>
          </p:cNvCxnSpPr>
          <p:nvPr/>
        </p:nvCxnSpPr>
        <p:spPr>
          <a:xfrm flipV="1">
            <a:off x="2015701" y="2570670"/>
            <a:ext cx="3732361" cy="88276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4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>
            <a:extLst>
              <a:ext uri="{FF2B5EF4-FFF2-40B4-BE49-F238E27FC236}">
                <a16:creationId xmlns:a16="http://schemas.microsoft.com/office/drawing/2014/main" id="{EC6B5296-3979-46EF-8464-81DCED38F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1680" y="525552"/>
            <a:ext cx="3586047" cy="5971414"/>
          </a:xfrm>
          <a:prstGeom prst="rect">
            <a:avLst/>
          </a:prstGeom>
        </p:spPr>
      </p:pic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3B9F9C29-722B-4AFD-AD90-034ED6F4252E}"/>
              </a:ext>
            </a:extLst>
          </p:cNvPr>
          <p:cNvSpPr/>
          <p:nvPr/>
        </p:nvSpPr>
        <p:spPr>
          <a:xfrm>
            <a:off x="2106881" y="4271524"/>
            <a:ext cx="2743197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おつかいにいく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AFF45DB9-6A62-4070-AEEA-EDFCA742D595}"/>
              </a:ext>
            </a:extLst>
          </p:cNvPr>
          <p:cNvSpPr/>
          <p:nvPr/>
        </p:nvSpPr>
        <p:spPr>
          <a:xfrm>
            <a:off x="2466313" y="2435314"/>
            <a:ext cx="2081841" cy="9893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ハンバーグをつくる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1E5AA71-4EF6-42D7-8562-D049F8D4D9D0}"/>
              </a:ext>
            </a:extLst>
          </p:cNvPr>
          <p:cNvSpPr/>
          <p:nvPr/>
        </p:nvSpPr>
        <p:spPr>
          <a:xfrm>
            <a:off x="1755514" y="457819"/>
            <a:ext cx="702734" cy="50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EE420DD-E391-476D-B07D-82F9171BB7BF}"/>
              </a:ext>
            </a:extLst>
          </p:cNvPr>
          <p:cNvSpPr txBox="1"/>
          <p:nvPr/>
        </p:nvSpPr>
        <p:spPr>
          <a:xfrm>
            <a:off x="1576561" y="531990"/>
            <a:ext cx="104667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latin typeface="ＭＳ Ｐゴシック"/>
                <a:ea typeface="ＭＳ Ｐゴシック"/>
              </a:rPr>
              <a:t>もどる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29C47F-5FBD-4F36-B6D5-CA56A7275A29}"/>
              </a:ext>
            </a:extLst>
          </p:cNvPr>
          <p:cNvSpPr txBox="1"/>
          <p:nvPr/>
        </p:nvSpPr>
        <p:spPr>
          <a:xfrm flipH="1">
            <a:off x="1978357" y="1549321"/>
            <a:ext cx="3045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おかえりなさい</a:t>
            </a:r>
          </a:p>
        </p:txBody>
      </p:sp>
      <p:sp>
        <p:nvSpPr>
          <p:cNvPr id="38" name="角丸四角形 5">
            <a:extLst>
              <a:ext uri="{FF2B5EF4-FFF2-40B4-BE49-F238E27FC236}">
                <a16:creationId xmlns:a16="http://schemas.microsoft.com/office/drawing/2014/main" id="{FD43B5D8-E37F-4B60-9B86-6527E7176DC4}"/>
              </a:ext>
            </a:extLst>
          </p:cNvPr>
          <p:cNvSpPr/>
          <p:nvPr/>
        </p:nvSpPr>
        <p:spPr>
          <a:xfrm>
            <a:off x="1397672" y="410943"/>
            <a:ext cx="4130152" cy="6036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22A328C5-269B-4BD7-A51E-896D41DD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8057" y="560893"/>
            <a:ext cx="3397961" cy="5874440"/>
          </a:xfrm>
          <a:prstGeom prst="rect">
            <a:avLst/>
          </a:prstGeom>
        </p:spPr>
      </p:pic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AC108B0-CCD2-4F59-A7A3-37C1C69551B7}"/>
              </a:ext>
            </a:extLst>
          </p:cNvPr>
          <p:cNvSpPr/>
          <p:nvPr/>
        </p:nvSpPr>
        <p:spPr>
          <a:xfrm>
            <a:off x="7919424" y="4637093"/>
            <a:ext cx="2615787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おつかいにいく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948D5773-A25A-4FB5-AFBD-EE1D5A860D55}"/>
              </a:ext>
            </a:extLst>
          </p:cNvPr>
          <p:cNvSpPr/>
          <p:nvPr/>
        </p:nvSpPr>
        <p:spPr>
          <a:xfrm>
            <a:off x="7919423" y="2800884"/>
            <a:ext cx="2615787" cy="6730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ハンバーグをつくる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3BCF4B-1723-4FED-92B1-C031CEEAF6D9}"/>
              </a:ext>
            </a:extLst>
          </p:cNvPr>
          <p:cNvSpPr txBox="1"/>
          <p:nvPr/>
        </p:nvSpPr>
        <p:spPr>
          <a:xfrm flipH="1">
            <a:off x="8153122" y="1968354"/>
            <a:ext cx="214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おかえりなさい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F7CFBCBE-7BA8-4E88-B9EE-85EFA12B1FD4}"/>
              </a:ext>
            </a:extLst>
          </p:cNvPr>
          <p:cNvSpPr/>
          <p:nvPr/>
        </p:nvSpPr>
        <p:spPr>
          <a:xfrm>
            <a:off x="7606835" y="1839389"/>
            <a:ext cx="3411919" cy="34707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3931E51-B8CC-4E57-907A-008D0C60E1FE}"/>
              </a:ext>
            </a:extLst>
          </p:cNvPr>
          <p:cNvSpPr txBox="1"/>
          <p:nvPr/>
        </p:nvSpPr>
        <p:spPr>
          <a:xfrm>
            <a:off x="8243343" y="2146391"/>
            <a:ext cx="2124521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ja-JP" altLang="en-US" sz="2400" dirty="0" err="1"/>
              <a:t>ざい</a:t>
            </a:r>
            <a:r>
              <a:rPr kumimoji="1" lang="ja-JP" altLang="en-US" sz="2400" dirty="0"/>
              <a:t>りょうが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たりないよ</a:t>
            </a:r>
            <a:endParaRPr kumimoji="1" lang="en-US" altLang="ja-JP" sz="2400" dirty="0"/>
          </a:p>
          <a:p>
            <a:pPr algn="ctr"/>
            <a:endParaRPr lang="en-US" altLang="ja-JP" sz="2400" dirty="0"/>
          </a:p>
          <a:p>
            <a:pPr algn="r"/>
            <a:endParaRPr lang="ja-JP" altLang="en-US" sz="2400" dirty="0"/>
          </a:p>
          <a:p>
            <a:pPr algn="r"/>
            <a:r>
              <a:rPr lang="ja-JP" altLang="en-US" sz="2400" dirty="0"/>
              <a:t>　</a:t>
            </a:r>
            <a:r>
              <a:rPr lang="en-US" altLang="ja-JP" sz="2400" dirty="0"/>
              <a:t>300g</a:t>
            </a:r>
            <a:endParaRPr lang="en-US" altLang="ja-JP" sz="2400" dirty="0">
              <a:cs typeface="Calibri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FBECBE44-F712-4C04-A1E0-C78996E1DBF1}"/>
              </a:ext>
            </a:extLst>
          </p:cNvPr>
          <p:cNvSpPr/>
          <p:nvPr/>
        </p:nvSpPr>
        <p:spPr>
          <a:xfrm>
            <a:off x="8861249" y="4554010"/>
            <a:ext cx="1046861" cy="673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とじる</a:t>
            </a:r>
            <a:endParaRPr lang="en-US" altLang="ja-JP" dirty="0"/>
          </a:p>
        </p:txBody>
      </p:sp>
      <p:pic>
        <p:nvPicPr>
          <p:cNvPr id="49" name="図 14">
            <a:extLst>
              <a:ext uri="{FF2B5EF4-FFF2-40B4-BE49-F238E27FC236}">
                <a16:creationId xmlns:a16="http://schemas.microsoft.com/office/drawing/2014/main" id="{757515E0-9ACB-45E5-9D42-50DEC839E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151" y="3393054"/>
            <a:ext cx="963283" cy="934529"/>
          </a:xfrm>
          <a:prstGeom prst="rect">
            <a:avLst/>
          </a:prstGeom>
        </p:spPr>
      </p:pic>
      <p:sp>
        <p:nvSpPr>
          <p:cNvPr id="51" name="角丸四角形 5">
            <a:extLst>
              <a:ext uri="{FF2B5EF4-FFF2-40B4-BE49-F238E27FC236}">
                <a16:creationId xmlns:a16="http://schemas.microsoft.com/office/drawing/2014/main" id="{C04EDEB6-A35A-46CA-AD54-60263D1078D3}"/>
              </a:ext>
            </a:extLst>
          </p:cNvPr>
          <p:cNvSpPr/>
          <p:nvPr/>
        </p:nvSpPr>
        <p:spPr>
          <a:xfrm>
            <a:off x="7422997" y="560893"/>
            <a:ext cx="3750841" cy="5874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6C842A7-99C2-4D8C-BE2F-FD968C0025FF}"/>
              </a:ext>
            </a:extLst>
          </p:cNvPr>
          <p:cNvSpPr/>
          <p:nvPr/>
        </p:nvSpPr>
        <p:spPr>
          <a:xfrm>
            <a:off x="609537" y="487436"/>
            <a:ext cx="478561" cy="524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34F216-3596-49E5-8754-76F264821E99}"/>
              </a:ext>
            </a:extLst>
          </p:cNvPr>
          <p:cNvSpPr txBox="1"/>
          <p:nvPr/>
        </p:nvSpPr>
        <p:spPr>
          <a:xfrm flipH="1">
            <a:off x="670850" y="558952"/>
            <a:ext cx="4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C2C7C14-E83E-4C29-B771-F4B0EE397F1E}"/>
              </a:ext>
            </a:extLst>
          </p:cNvPr>
          <p:cNvSpPr/>
          <p:nvPr/>
        </p:nvSpPr>
        <p:spPr>
          <a:xfrm>
            <a:off x="641083" y="2637789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43D39A-2F3A-472E-95B1-64BC0A4568E6}"/>
              </a:ext>
            </a:extLst>
          </p:cNvPr>
          <p:cNvSpPr txBox="1"/>
          <p:nvPr/>
        </p:nvSpPr>
        <p:spPr>
          <a:xfrm flipH="1">
            <a:off x="702394" y="2738056"/>
            <a:ext cx="5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1EDF334-4170-4CF3-9C6E-649FEC86055B}"/>
              </a:ext>
            </a:extLst>
          </p:cNvPr>
          <p:cNvCxnSpPr/>
          <p:nvPr/>
        </p:nvCxnSpPr>
        <p:spPr>
          <a:xfrm flipV="1">
            <a:off x="1109931" y="672856"/>
            <a:ext cx="828137" cy="48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78448A4-8133-4298-A3D5-AB5B0D1BCC5F}"/>
              </a:ext>
            </a:extLst>
          </p:cNvPr>
          <p:cNvCxnSpPr>
            <a:cxnSpLocks/>
          </p:cNvCxnSpPr>
          <p:nvPr/>
        </p:nvCxnSpPr>
        <p:spPr>
          <a:xfrm>
            <a:off x="1167439" y="2878345"/>
            <a:ext cx="1561381" cy="661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713C856B-F21D-4248-B144-6FF9445D9FD3}"/>
              </a:ext>
            </a:extLst>
          </p:cNvPr>
          <p:cNvSpPr/>
          <p:nvPr/>
        </p:nvSpPr>
        <p:spPr>
          <a:xfrm>
            <a:off x="669837" y="4420581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203F297-0002-4BAE-860F-59277A50172F}"/>
              </a:ext>
            </a:extLst>
          </p:cNvPr>
          <p:cNvSpPr txBox="1"/>
          <p:nvPr/>
        </p:nvSpPr>
        <p:spPr>
          <a:xfrm flipH="1">
            <a:off x="731148" y="4520848"/>
            <a:ext cx="5216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３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5A2CFBDE-0B10-4566-A6A3-6EABFDA88B48}"/>
              </a:ext>
            </a:extLst>
          </p:cNvPr>
          <p:cNvCxnSpPr>
            <a:cxnSpLocks/>
          </p:cNvCxnSpPr>
          <p:nvPr/>
        </p:nvCxnSpPr>
        <p:spPr>
          <a:xfrm flipV="1">
            <a:off x="1181816" y="4669764"/>
            <a:ext cx="1187570" cy="57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315CA235-A47B-4FED-BECB-A47C6CD94448}"/>
              </a:ext>
            </a:extLst>
          </p:cNvPr>
          <p:cNvSpPr/>
          <p:nvPr/>
        </p:nvSpPr>
        <p:spPr>
          <a:xfrm>
            <a:off x="6435158" y="4535600"/>
            <a:ext cx="521692" cy="510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08DFE4B-ACF6-4D04-B291-14766F229191}"/>
              </a:ext>
            </a:extLst>
          </p:cNvPr>
          <p:cNvSpPr txBox="1"/>
          <p:nvPr/>
        </p:nvSpPr>
        <p:spPr>
          <a:xfrm flipH="1">
            <a:off x="6496469" y="4635867"/>
            <a:ext cx="52169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４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B896B84-192C-4F8E-86AD-A773E0D661A7}"/>
              </a:ext>
            </a:extLst>
          </p:cNvPr>
          <p:cNvCxnSpPr>
            <a:cxnSpLocks/>
          </p:cNvCxnSpPr>
          <p:nvPr/>
        </p:nvCxnSpPr>
        <p:spPr>
          <a:xfrm>
            <a:off x="6961514" y="4776156"/>
            <a:ext cx="2021456" cy="1092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87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607</Words>
  <Application>Microsoft Office PowerPoint</Application>
  <PresentationFormat>ワイド画面</PresentationFormat>
  <Paragraphs>356</Paragraphs>
  <Slides>23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アルバム機能</vt:lpstr>
      <vt:lpstr>PowerPoint プレゼンテーション</vt:lpstr>
      <vt:lpstr>コメント追加</vt:lpstr>
      <vt:lpstr>カメラ機能</vt:lpstr>
      <vt:lpstr>共有画面</vt:lpstr>
      <vt:lpstr>子育て窓口トップ・回答表示画面</vt:lpstr>
      <vt:lpstr>投稿画面・投稿完了</vt:lpstr>
      <vt:lpstr>回答画面・回答完了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小野田 祐稀</cp:lastModifiedBy>
  <cp:revision>156</cp:revision>
  <dcterms:modified xsi:type="dcterms:W3CDTF">2018-11-23T08:30:13Z</dcterms:modified>
</cp:coreProperties>
</file>