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 lvl="0">
      <a:defRPr lang="ja-JP"/>
    </a:defPPr>
    <a:lvl1pPr marL="0" lv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1"/>
    <p:restoredTop sz="94674"/>
  </p:normalViewPr>
  <p:slideViewPr>
    <p:cSldViewPr snapToGrid="0">
      <p:cViewPr varScale="1">
        <p:scale>
          <a:sx n="124" d="100"/>
          <a:sy n="124" d="100"/>
        </p:scale>
        <p:origin x="61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07BA3-85B7-4B40-962B-D4828C3D201C}" type="datetimeFigureOut">
              <a:rPr kumimoji="1" lang="ja-JP" altLang="en-US" smtClean="0"/>
              <a:pPr/>
              <a:t>2018/11/14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CDF59-3F65-4E33-98AB-B0F9FC39D6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939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DF59-3F65-4E33-98AB-B0F9FC39D66D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167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7209-248D-4827-8164-83D569A889D3}" type="datetimeFigureOut">
              <a:rPr kumimoji="1" lang="ja-JP" altLang="en-US" smtClean="0"/>
              <a:pPr/>
              <a:t>2018/11/14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670B3-4F6D-4EA5-B164-A8C749E21D6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7209-248D-4827-8164-83D569A889D3}" type="datetimeFigureOut">
              <a:rPr kumimoji="1" lang="ja-JP" altLang="en-US" smtClean="0"/>
              <a:pPr/>
              <a:t>2018/11/14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670B3-4F6D-4EA5-B164-A8C749E21D6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7209-248D-4827-8164-83D569A889D3}" type="datetimeFigureOut">
              <a:rPr kumimoji="1" lang="ja-JP" altLang="en-US" smtClean="0"/>
              <a:pPr/>
              <a:t>2018/11/14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670B3-4F6D-4EA5-B164-A8C749E21D6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7209-248D-4827-8164-83D569A889D3}" type="datetimeFigureOut">
              <a:rPr kumimoji="1" lang="ja-JP" altLang="en-US" smtClean="0"/>
              <a:pPr/>
              <a:t>2018/11/14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670B3-4F6D-4EA5-B164-A8C749E21D6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7209-248D-4827-8164-83D569A889D3}" type="datetimeFigureOut">
              <a:rPr kumimoji="1" lang="ja-JP" altLang="en-US" smtClean="0"/>
              <a:pPr/>
              <a:t>2018/11/14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670B3-4F6D-4EA5-B164-A8C749E21D6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7209-248D-4827-8164-83D569A889D3}" type="datetimeFigureOut">
              <a:rPr kumimoji="1" lang="ja-JP" altLang="en-US" smtClean="0"/>
              <a:pPr/>
              <a:t>2018/11/14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670B3-4F6D-4EA5-B164-A8C749E21D6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7209-248D-4827-8164-83D569A889D3}" type="datetimeFigureOut">
              <a:rPr kumimoji="1" lang="ja-JP" altLang="en-US" smtClean="0"/>
              <a:pPr/>
              <a:t>2018/11/14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670B3-4F6D-4EA5-B164-A8C749E21D6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7209-248D-4827-8164-83D569A889D3}" type="datetimeFigureOut">
              <a:rPr kumimoji="1" lang="ja-JP" altLang="en-US" smtClean="0"/>
              <a:pPr/>
              <a:t>2018/11/14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670B3-4F6D-4EA5-B164-A8C749E21D6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7209-248D-4827-8164-83D569A889D3}" type="datetimeFigureOut">
              <a:rPr kumimoji="1" lang="ja-JP" altLang="en-US" smtClean="0"/>
              <a:pPr/>
              <a:t>2018/11/14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670B3-4F6D-4EA5-B164-A8C749E21D6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7209-248D-4827-8164-83D569A889D3}" type="datetimeFigureOut">
              <a:rPr kumimoji="1" lang="ja-JP" altLang="en-US" smtClean="0"/>
              <a:pPr/>
              <a:t>2018/11/14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670B3-4F6D-4EA5-B164-A8C749E21D6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7209-248D-4827-8164-83D569A889D3}" type="datetimeFigureOut">
              <a:rPr kumimoji="1" lang="ja-JP" altLang="en-US" smtClean="0"/>
              <a:pPr/>
              <a:t>2018/11/14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670B3-4F6D-4EA5-B164-A8C749E21D6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47209-248D-4827-8164-83D569A889D3}" type="datetimeFigureOut">
              <a:rPr kumimoji="1" lang="ja-JP" altLang="en-US" smtClean="0"/>
              <a:pPr/>
              <a:t>2018/11/14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670B3-4F6D-4EA5-B164-A8C749E21D6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1.bp.blogspot.com/-atgNwob38XM/UO6j1WKrpmI/AAAAAAAAKmY/FivqtdAAusI/s1600/youchien_nyuenshiki_boy.png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成長機能</a:t>
            </a:r>
            <a:endParaRPr kumimoji="1" lang="ja-JP" altLang="en-US" dirty="0"/>
          </a:p>
        </p:txBody>
      </p:sp>
      <p:sp>
        <p:nvSpPr>
          <p:cNvPr id="7" name="コンテンツ プレースホルダ 3"/>
          <p:cNvSpPr>
            <a:spLocks noGrp="1"/>
          </p:cNvSpPr>
          <p:nvPr>
            <p:ph idx="1"/>
          </p:nvPr>
        </p:nvSpPr>
        <p:spPr>
          <a:xfrm>
            <a:off x="2987824" y="1772816"/>
            <a:ext cx="2746648" cy="45259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03848" y="19888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〇〇年〇月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572000" y="3645024"/>
            <a:ext cx="936104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31840" y="2708920"/>
            <a:ext cx="936104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572000" y="4869160"/>
            <a:ext cx="936104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572000" y="2708920"/>
            <a:ext cx="936104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3131840" y="3645024"/>
            <a:ext cx="936104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3131840" y="4869160"/>
            <a:ext cx="936104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275856" y="28529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写真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275856" y="50131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写真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716016" y="37890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写真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203848" y="37890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写真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716016" y="50131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写真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716016" y="28529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写真</a:t>
            </a:r>
            <a:endParaRPr kumimoji="1" lang="ja-JP" altLang="en-US" dirty="0"/>
          </a:p>
        </p:txBody>
      </p:sp>
      <p:sp>
        <p:nvSpPr>
          <p:cNvPr id="23" name="角丸四角形 22"/>
          <p:cNvSpPr/>
          <p:nvPr/>
        </p:nvSpPr>
        <p:spPr>
          <a:xfrm>
            <a:off x="4788024" y="5661248"/>
            <a:ext cx="792088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860032" y="57332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共有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131840" y="44371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〇〇年</a:t>
            </a:r>
            <a:r>
              <a:rPr kumimoji="1" lang="en-US" altLang="ja-JP" dirty="0" smtClean="0"/>
              <a:t>×</a:t>
            </a:r>
            <a:r>
              <a:rPr kumimoji="1" lang="ja-JP" altLang="en-US" dirty="0" smtClean="0"/>
              <a:t>月</a:t>
            </a:r>
            <a:endParaRPr kumimoji="1" lang="ja-JP" altLang="en-US" dirty="0"/>
          </a:p>
        </p:txBody>
      </p:sp>
      <p:sp>
        <p:nvSpPr>
          <p:cNvPr id="27" name="角丸四角形 26"/>
          <p:cNvSpPr/>
          <p:nvPr/>
        </p:nvSpPr>
        <p:spPr>
          <a:xfrm>
            <a:off x="3203848" y="5661248"/>
            <a:ext cx="792088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203848" y="573325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カメラ</a:t>
            </a:r>
            <a:endParaRPr kumimoji="1" lang="ja-JP" altLang="en-US" dirty="0"/>
          </a:p>
        </p:txBody>
      </p:sp>
      <p:cxnSp>
        <p:nvCxnSpPr>
          <p:cNvPr id="31" name="直線矢印コネクタ 30"/>
          <p:cNvCxnSpPr>
            <a:endCxn id="13" idx="3"/>
          </p:cNvCxnSpPr>
          <p:nvPr/>
        </p:nvCxnSpPr>
        <p:spPr>
          <a:xfrm flipH="1">
            <a:off x="5508104" y="2348880"/>
            <a:ext cx="2304256" cy="6840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7812360" y="21328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cxnSp>
        <p:nvCxnSpPr>
          <p:cNvPr id="34" name="直線矢印コネクタ 33"/>
          <p:cNvCxnSpPr>
            <a:endCxn id="28" idx="1"/>
          </p:cNvCxnSpPr>
          <p:nvPr/>
        </p:nvCxnSpPr>
        <p:spPr>
          <a:xfrm>
            <a:off x="1691680" y="5517232"/>
            <a:ext cx="1512168" cy="4006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endCxn id="23" idx="3"/>
          </p:cNvCxnSpPr>
          <p:nvPr/>
        </p:nvCxnSpPr>
        <p:spPr>
          <a:xfrm flipH="1">
            <a:off x="5580112" y="5301208"/>
            <a:ext cx="1872208" cy="6120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1331640" y="530120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②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7452320" y="50851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③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p1"/>
          <p:cNvSpPr txBox="1">
            <a:spLocks noGrp="1"/>
          </p:cNvSpPr>
          <p:nvPr>
            <p:ph type="title"/>
          </p:nvPr>
        </p:nvSpPr>
        <p:spPr>
          <a:xfrm>
            <a:off x="2204256" y="-8100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/>
            </a:r>
            <a:br>
              <a:rPr lang="ja-JP"/>
            </a:br>
            <a:endParaRPr/>
          </a:p>
        </p:txBody>
      </p:sp>
      <p:sp>
        <p:nvSpPr>
          <p:cNvPr id="2054" name="Google Shape;2054;p1"/>
          <p:cNvSpPr/>
          <p:nvPr/>
        </p:nvSpPr>
        <p:spPr>
          <a:xfrm>
            <a:off x="3203848" y="1628800"/>
            <a:ext cx="2596800" cy="4176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5" name="Google Shape;2055;p1"/>
          <p:cNvSpPr txBox="1"/>
          <p:nvPr/>
        </p:nvSpPr>
        <p:spPr>
          <a:xfrm>
            <a:off x="4139952" y="3429000"/>
            <a:ext cx="6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写真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7" name="Google Shape;2057;p1"/>
          <p:cNvSpPr txBox="1"/>
          <p:nvPr/>
        </p:nvSpPr>
        <p:spPr>
          <a:xfrm>
            <a:off x="4932040" y="5229200"/>
            <a:ext cx="6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共有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9" name="Google Shape;2059;p1"/>
          <p:cNvSpPr/>
          <p:nvPr/>
        </p:nvSpPr>
        <p:spPr>
          <a:xfrm>
            <a:off x="4932040" y="5229200"/>
            <a:ext cx="648000" cy="3600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0" name="Google Shape;2060;p1"/>
          <p:cNvSpPr/>
          <p:nvPr/>
        </p:nvSpPr>
        <p:spPr>
          <a:xfrm>
            <a:off x="3369924" y="1767154"/>
            <a:ext cx="2280864" cy="3862821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角丸四角形 1"/>
          <p:cNvSpPr/>
          <p:nvPr/>
        </p:nvSpPr>
        <p:spPr>
          <a:xfrm>
            <a:off x="3524035" y="5229200"/>
            <a:ext cx="852755" cy="3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Google Shape;2055;p1"/>
          <p:cNvSpPr txBox="1"/>
          <p:nvPr/>
        </p:nvSpPr>
        <p:spPr>
          <a:xfrm>
            <a:off x="3402041" y="5240296"/>
            <a:ext cx="110831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コメント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469485" y="458549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450448" y="463350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②</a:t>
            </a:r>
            <a:endParaRPr kumimoji="1" lang="ja-JP" altLang="en-US" dirty="0"/>
          </a:p>
        </p:txBody>
      </p:sp>
      <p:cxnSp>
        <p:nvCxnSpPr>
          <p:cNvPr id="19" name="直線矢印コネクタ 18"/>
          <p:cNvCxnSpPr/>
          <p:nvPr/>
        </p:nvCxnSpPr>
        <p:spPr>
          <a:xfrm flipH="1">
            <a:off x="5578240" y="4818172"/>
            <a:ext cx="1872208" cy="6120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12" idx="3"/>
          </p:cNvCxnSpPr>
          <p:nvPr/>
        </p:nvCxnSpPr>
        <p:spPr>
          <a:xfrm>
            <a:off x="1884983" y="4770161"/>
            <a:ext cx="1649800" cy="6547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コメント入力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2979506" y="1756882"/>
            <a:ext cx="2794571" cy="43356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Google Shape;2055;p1"/>
          <p:cNvSpPr txBox="1"/>
          <p:nvPr/>
        </p:nvSpPr>
        <p:spPr>
          <a:xfrm>
            <a:off x="3015465" y="3428999"/>
            <a:ext cx="272265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写真や画像に対して</a:t>
            </a:r>
            <a:endParaRPr lang="en-US" altLang="ja-JP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残したいコメントを入力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832261" y="5065160"/>
            <a:ext cx="1058238" cy="5856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Google Shape;2055;p1"/>
          <p:cNvSpPr txBox="1"/>
          <p:nvPr/>
        </p:nvSpPr>
        <p:spPr>
          <a:xfrm>
            <a:off x="4038280" y="5173323"/>
            <a:ext cx="6462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保存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8127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Google Shape;2062;p2" descr="入園式のイラスト（男の子）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40152" y="2348880"/>
            <a:ext cx="2736304" cy="36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3" name="Google Shape;2063;p2" descr="入園式のイラスト（男の子）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536" y="2204864"/>
            <a:ext cx="2736304" cy="36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4" name="Google Shape;2064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ja-JP"/>
              <a:t>②カメラ機能</a:t>
            </a:r>
            <a:endParaRPr/>
          </a:p>
        </p:txBody>
      </p:sp>
      <p:sp>
        <p:nvSpPr>
          <p:cNvPr id="2065" name="Google Shape;2065;p2"/>
          <p:cNvSpPr>
            <a:spLocks noGrp="1"/>
          </p:cNvSpPr>
          <p:nvPr>
            <p:ph type="body" idx="1"/>
          </p:nvPr>
        </p:nvSpPr>
        <p:spPr>
          <a:xfrm>
            <a:off x="467544" y="1772816"/>
            <a:ext cx="2674500" cy="45261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2066" name="Google Shape;2066;p2"/>
          <p:cNvSpPr/>
          <p:nvPr/>
        </p:nvSpPr>
        <p:spPr>
          <a:xfrm>
            <a:off x="1475656" y="5157192"/>
            <a:ext cx="936000" cy="936000"/>
          </a:xfrm>
          <a:prstGeom prst="ellipse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7" name="Google Shape;2067;p2"/>
          <p:cNvSpPr txBox="1"/>
          <p:nvPr/>
        </p:nvSpPr>
        <p:spPr>
          <a:xfrm>
            <a:off x="1403648" y="4653136"/>
            <a:ext cx="1008000" cy="15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9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📷</a:t>
            </a:r>
            <a:endParaRPr sz="9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8" name="Google Shape;2068;p2"/>
          <p:cNvSpPr/>
          <p:nvPr/>
        </p:nvSpPr>
        <p:spPr>
          <a:xfrm>
            <a:off x="755576" y="5517232"/>
            <a:ext cx="504000" cy="504000"/>
          </a:xfrm>
          <a:prstGeom prst="ellipse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9" name="Google Shape;2069;p2"/>
          <p:cNvSpPr txBox="1"/>
          <p:nvPr/>
        </p:nvSpPr>
        <p:spPr>
          <a:xfrm>
            <a:off x="683568" y="5589240"/>
            <a:ext cx="6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設定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0" name="Google Shape;2070;p2"/>
          <p:cNvSpPr txBox="1"/>
          <p:nvPr/>
        </p:nvSpPr>
        <p:spPr>
          <a:xfrm>
            <a:off x="1187624" y="1340768"/>
            <a:ext cx="118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外部カメラ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1" name="Google Shape;2071;p2"/>
          <p:cNvSpPr/>
          <p:nvPr/>
        </p:nvSpPr>
        <p:spPr>
          <a:xfrm>
            <a:off x="3563888" y="3068960"/>
            <a:ext cx="2160300" cy="12240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2" name="Google Shape;2072;p2"/>
          <p:cNvSpPr txBox="1"/>
          <p:nvPr/>
        </p:nvSpPr>
        <p:spPr>
          <a:xfrm>
            <a:off x="4067944" y="3501008"/>
            <a:ext cx="877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撮影後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3" name="Google Shape;2073;p2"/>
          <p:cNvSpPr/>
          <p:nvPr/>
        </p:nvSpPr>
        <p:spPr>
          <a:xfrm>
            <a:off x="6012160" y="1772816"/>
            <a:ext cx="2664300" cy="4536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4" name="Google Shape;2074;p2"/>
          <p:cNvSpPr txBox="1"/>
          <p:nvPr/>
        </p:nvSpPr>
        <p:spPr>
          <a:xfrm>
            <a:off x="6444208" y="1340768"/>
            <a:ext cx="164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作成するアプリ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5" name="Google Shape;2075;p2"/>
          <p:cNvSpPr txBox="1"/>
          <p:nvPr/>
        </p:nvSpPr>
        <p:spPr>
          <a:xfrm>
            <a:off x="7092280" y="5877272"/>
            <a:ext cx="6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保存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6" name="Google Shape;2076;p2"/>
          <p:cNvSpPr/>
          <p:nvPr/>
        </p:nvSpPr>
        <p:spPr>
          <a:xfrm>
            <a:off x="6948264" y="5877272"/>
            <a:ext cx="864000" cy="3600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③共有画面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3275856" y="1700808"/>
            <a:ext cx="2664296" cy="44644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563888" y="1268760"/>
            <a:ext cx="2033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外部</a:t>
            </a:r>
            <a:r>
              <a:rPr lang="ja-JP" altLang="en-US" dirty="0" smtClean="0"/>
              <a:t>アプリ</a:t>
            </a:r>
            <a:r>
              <a:rPr lang="en-US" altLang="ja-JP" dirty="0" smtClean="0"/>
              <a:t>(Twitter)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3563888" y="3356992"/>
            <a:ext cx="2088232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923928" y="4005064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選択した写真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851920" y="2348880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コメントを入力</a:t>
            </a:r>
            <a:endParaRPr kumimoji="1"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Macintosh PowerPoint</Application>
  <PresentationFormat>画面に合わせる (4:3)</PresentationFormat>
  <Paragraphs>36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Calibri</vt:lpstr>
      <vt:lpstr>ＭＳ Ｐゴシック</vt:lpstr>
      <vt:lpstr>Arial</vt:lpstr>
      <vt:lpstr>Office テーマ</vt:lpstr>
      <vt:lpstr>成長機能</vt:lpstr>
      <vt:lpstr> </vt:lpstr>
      <vt:lpstr>コメント入力</vt:lpstr>
      <vt:lpstr>②カメラ機能</vt:lpstr>
      <vt:lpstr>③共有画面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成長機能</dc:title>
  <cp:lastModifiedBy>弩 佳</cp:lastModifiedBy>
  <cp:revision>1</cp:revision>
  <dcterms:modified xsi:type="dcterms:W3CDTF">2018-11-14T06:07:10Z</dcterms:modified>
</cp:coreProperties>
</file>