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F9292-19AD-EC48-B60C-FAF559F162D7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1CFE-56E8-734D-BF85-9D5448D44E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950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F9292-19AD-EC48-B60C-FAF559F162D7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1CFE-56E8-734D-BF85-9D5448D44E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7362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F9292-19AD-EC48-B60C-FAF559F162D7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1CFE-56E8-734D-BF85-9D5448D44E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1018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F9292-19AD-EC48-B60C-FAF559F162D7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1CFE-56E8-734D-BF85-9D5448D44E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9959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F9292-19AD-EC48-B60C-FAF559F162D7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1CFE-56E8-734D-BF85-9D5448D44E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9700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F9292-19AD-EC48-B60C-FAF559F162D7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1CFE-56E8-734D-BF85-9D5448D44E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037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F9292-19AD-EC48-B60C-FAF559F162D7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1CFE-56E8-734D-BF85-9D5448D44E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2828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F9292-19AD-EC48-B60C-FAF559F162D7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1CFE-56E8-734D-BF85-9D5448D44E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1378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F9292-19AD-EC48-B60C-FAF559F162D7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1CFE-56E8-734D-BF85-9D5448D44E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143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F9292-19AD-EC48-B60C-FAF559F162D7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1CFE-56E8-734D-BF85-9D5448D44E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8383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F9292-19AD-EC48-B60C-FAF559F162D7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1CFE-56E8-734D-BF85-9D5448D44E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0722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F9292-19AD-EC48-B60C-FAF559F162D7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41CFE-56E8-734D-BF85-9D5448D44E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20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kumimoji="1" lang="ja-JP" altLang="en-US" dirty="0" smtClean="0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ゲーム機能</a:t>
            </a:r>
            <a:endParaRPr kumimoji="1" lang="ja-JP" altLang="en-US" dirty="0">
              <a:latin typeface="Hiragino Maru Gothic ProN W4" charset="-128"/>
              <a:ea typeface="Hiragino Maru Gothic ProN W4" charset="-128"/>
              <a:cs typeface="Hiragino Maru Gothic ProN W4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468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ja-JP" altLang="en-US" sz="4000" dirty="0" smtClean="0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おえかきとお使いの</a:t>
            </a:r>
            <a:r>
              <a:rPr kumimoji="1" lang="en-US" altLang="ja-JP" sz="4000" dirty="0" smtClean="0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2</a:t>
            </a:r>
            <a:r>
              <a:rPr kumimoji="1" lang="ja-JP" altLang="en-US" sz="4000" dirty="0" smtClean="0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種類のゲームで遊べます。</a:t>
            </a:r>
            <a:endParaRPr kumimoji="1" lang="en-US" altLang="ja-JP" sz="4000" dirty="0" smtClean="0">
              <a:latin typeface="Hiragino Maru Gothic ProN W4" charset="-128"/>
              <a:ea typeface="Hiragino Maru Gothic ProN W4" charset="-128"/>
              <a:cs typeface="Hiragino Maru Gothic ProN W4" charset="-128"/>
            </a:endParaRPr>
          </a:p>
          <a:p>
            <a:pPr marL="0" indent="0">
              <a:buNone/>
            </a:pPr>
            <a:endParaRPr kumimoji="1" lang="ja-JP" altLang="en-US" dirty="0">
              <a:latin typeface="Hiragino Maru Gothic ProN W4" charset="-128"/>
              <a:ea typeface="Hiragino Maru Gothic ProN W4" charset="-128"/>
              <a:cs typeface="Hiragino Maru Gothic ProN W4" charset="-128"/>
            </a:endParaRPr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838200" y="2372497"/>
            <a:ext cx="4549346" cy="4226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ja-JP" altLang="en-US" dirty="0" smtClean="0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おえかきでは好きな色を選んで自由に絵を描くことができます。</a:t>
            </a:r>
            <a:endParaRPr lang="en-US" altLang="ja-JP" dirty="0" smtClean="0">
              <a:latin typeface="Hiragino Maru Gothic ProN W4" charset="-128"/>
              <a:ea typeface="Hiragino Maru Gothic ProN W4" charset="-128"/>
              <a:cs typeface="Hiragino Maru Gothic ProN W4" charset="-128"/>
            </a:endParaRPr>
          </a:p>
          <a:p>
            <a:pPr marL="0" indent="0">
              <a:buFont typeface="Arial"/>
              <a:buNone/>
            </a:pPr>
            <a:r>
              <a:rPr lang="ja-JP" altLang="en-US" dirty="0" smtClean="0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また、描いた絵は保存することができるためいつでも見返せます。</a:t>
            </a:r>
          </a:p>
          <a:p>
            <a:pPr marL="0" indent="0">
              <a:buFont typeface="Arial"/>
              <a:buNone/>
            </a:pPr>
            <a:endParaRPr lang="en-US" altLang="ja-JP" sz="8000" dirty="0">
              <a:latin typeface="Hiragino Maru Gothic ProN W4" charset="-128"/>
              <a:ea typeface="Hiragino Maru Gothic ProN W4" charset="-128"/>
              <a:cs typeface="Hiragino Maru Gothic ProN W4" charset="-128"/>
            </a:endParaRPr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6096000" y="2372497"/>
            <a:ext cx="4549346" cy="4226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 smtClean="0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おつかいでは作りたい</a:t>
            </a:r>
            <a:r>
              <a:rPr lang="ja-JP" altLang="en-US" dirty="0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料理を選択し</a:t>
            </a:r>
            <a:r>
              <a:rPr lang="ja-JP" altLang="en-US" dirty="0" smtClean="0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、材料</a:t>
            </a:r>
            <a:r>
              <a:rPr lang="ja-JP" altLang="en-US" dirty="0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を買って</a:t>
            </a:r>
            <a:r>
              <a:rPr lang="ja-JP" altLang="en-US" dirty="0" smtClean="0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くるゲーム</a:t>
            </a:r>
            <a:r>
              <a:rPr lang="ja-JP" altLang="en-US" dirty="0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です。</a:t>
            </a:r>
          </a:p>
          <a:p>
            <a:pPr marL="0" indent="0">
              <a:buNone/>
            </a:pPr>
            <a:r>
              <a:rPr lang="ja-JP" altLang="en-US" dirty="0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材料を揃える</a:t>
            </a:r>
            <a:r>
              <a:rPr lang="ja-JP" altLang="en-US" dirty="0" smtClean="0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ことで</a:t>
            </a:r>
            <a:r>
              <a:rPr lang="ja-JP" altLang="en-US" dirty="0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料理を作る</a:t>
            </a:r>
            <a:r>
              <a:rPr lang="ja-JP" altLang="en-US" dirty="0" smtClean="0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画面に遷移します。</a:t>
            </a:r>
            <a:endParaRPr lang="ja-JP" altLang="en-US" dirty="0">
              <a:latin typeface="Hiragino Maru Gothic ProN W4" charset="-128"/>
              <a:ea typeface="Hiragino Maru Gothic ProN W4" charset="-128"/>
              <a:cs typeface="Hiragino Maru Gothic ProN W4" charset="-128"/>
            </a:endParaRPr>
          </a:p>
          <a:p>
            <a:pPr marL="0" indent="0">
              <a:buFont typeface="Arial"/>
              <a:buNone/>
            </a:pPr>
            <a:endParaRPr lang="en-US" altLang="ja-JP" dirty="0">
              <a:latin typeface="Hiragino Maru Gothic ProN W4" charset="-128"/>
              <a:ea typeface="Hiragino Maru Gothic ProN W4" charset="-128"/>
              <a:cs typeface="Hiragino Maru Gothic ProN W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7622267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74</Words>
  <Application>Microsoft Macintosh PowerPoint</Application>
  <PresentationFormat>ワイド画面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Hiragino Maru Gothic ProN W4</vt:lpstr>
      <vt:lpstr>Yu Gothic</vt:lpstr>
      <vt:lpstr>Yu Gothic Light</vt:lpstr>
      <vt:lpstr>Arial</vt:lpstr>
      <vt:lpstr>ホワイト</vt:lpstr>
      <vt:lpstr>ゲーム機能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弩 佳</dc:creator>
  <cp:lastModifiedBy>弩 佳</cp:lastModifiedBy>
  <cp:revision>3</cp:revision>
  <dcterms:created xsi:type="dcterms:W3CDTF">2019-01-29T02:12:19Z</dcterms:created>
  <dcterms:modified xsi:type="dcterms:W3CDTF">2019-01-29T02:37:37Z</dcterms:modified>
</cp:coreProperties>
</file>