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10313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317268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188733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109622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395772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321288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98939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31087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87959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294140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BDB3BA-BD6C-414D-A740-8092DB795197}" type="datetimeFigureOut">
              <a:rPr kumimoji="1" lang="ja-JP" altLang="en-US" smtClean="0"/>
              <a:t>2019/1/28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53365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DB3BA-BD6C-414D-A740-8092DB795197}" type="datetimeFigureOut">
              <a:rPr kumimoji="1" lang="ja-JP" altLang="en-US" smtClean="0"/>
              <a:t>2019/1/28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A0889-1777-4F01-ABDC-2F6E8ABA8F03}" type="slidenum">
              <a:rPr kumimoji="1" lang="ja-JP" altLang="en-US" smtClean="0"/>
              <a:t>‹#›</a:t>
            </a:fld>
            <a:endParaRPr kumimoji="1" lang="ja-JP" altLang="en-US"/>
          </a:p>
        </p:txBody>
      </p:sp>
    </p:spTree>
    <p:extLst>
      <p:ext uri="{BB962C8B-B14F-4D97-AF65-F5344CB8AC3E}">
        <p14:creationId xmlns:p14="http://schemas.microsoft.com/office/powerpoint/2010/main" val="173376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ゲーム機能</a:t>
            </a:r>
            <a:endParaRPr kumimoji="1" lang="ja-JP" altLang="en-US" dirty="0"/>
          </a:p>
        </p:txBody>
      </p:sp>
      <p:sp>
        <p:nvSpPr>
          <p:cNvPr id="3" name="コンテンツ プレースホルダー 2"/>
          <p:cNvSpPr>
            <a:spLocks noGrp="1"/>
          </p:cNvSpPr>
          <p:nvPr>
            <p:ph sz="half" idx="1"/>
          </p:nvPr>
        </p:nvSpPr>
        <p:spPr>
          <a:xfrm>
            <a:off x="182217" y="1825625"/>
            <a:ext cx="2968487" cy="4351338"/>
          </a:xfrm>
        </p:spPr>
        <p:txBody>
          <a:bodyPr/>
          <a:lstStyle/>
          <a:p>
            <a:r>
              <a:rPr kumimoji="1" lang="ja-JP" altLang="en-US" dirty="0" smtClean="0"/>
              <a:t>おえかき</a:t>
            </a:r>
            <a:endParaRPr kumimoji="1" lang="en-US" altLang="ja-JP" dirty="0" smtClean="0"/>
          </a:p>
          <a:p>
            <a:pPr marL="0" indent="0">
              <a:buNone/>
            </a:pPr>
            <a:r>
              <a:rPr kumimoji="1" lang="ja-JP" altLang="en-US" sz="2000" dirty="0" smtClean="0"/>
              <a:t>おえかきでは、色の選択をすることができます。</a:t>
            </a:r>
            <a:endParaRPr kumimoji="1" lang="en-US" altLang="ja-JP" sz="2000" dirty="0" smtClean="0"/>
          </a:p>
          <a:p>
            <a:pPr marL="0" indent="0">
              <a:buNone/>
            </a:pPr>
            <a:endParaRPr lang="en-US" altLang="ja-JP" sz="2000" dirty="0"/>
          </a:p>
          <a:p>
            <a:pPr marL="0" indent="0">
              <a:buNone/>
            </a:pPr>
            <a:r>
              <a:rPr kumimoji="1" lang="ja-JP" altLang="en-US" sz="2000" dirty="0" smtClean="0"/>
              <a:t>また、保存ボタンをタップすることで書いたお絵かきを端末のアルバムに保存できます。</a:t>
            </a:r>
            <a:endParaRPr kumimoji="1" lang="en-US" altLang="ja-JP" sz="2000" dirty="0" smtClean="0"/>
          </a:p>
        </p:txBody>
      </p:sp>
      <p:sp>
        <p:nvSpPr>
          <p:cNvPr id="4" name="コンテンツ プレースホルダー 3"/>
          <p:cNvSpPr>
            <a:spLocks noGrp="1"/>
          </p:cNvSpPr>
          <p:nvPr>
            <p:ph sz="half" idx="2"/>
          </p:nvPr>
        </p:nvSpPr>
        <p:spPr>
          <a:xfrm>
            <a:off x="6172200" y="1825625"/>
            <a:ext cx="2454965" cy="4351338"/>
          </a:xfrm>
        </p:spPr>
        <p:txBody>
          <a:bodyPr/>
          <a:lstStyle/>
          <a:p>
            <a:r>
              <a:rPr kumimoji="1" lang="ja-JP" altLang="en-US" dirty="0" smtClean="0"/>
              <a:t>おつかい</a:t>
            </a:r>
            <a:endParaRPr kumimoji="1" lang="en-US" altLang="ja-JP" dirty="0" smtClean="0"/>
          </a:p>
          <a:p>
            <a:pPr marL="0" indent="0">
              <a:buNone/>
            </a:pPr>
            <a:r>
              <a:rPr kumimoji="1" lang="ja-JP" altLang="en-US" sz="2000" dirty="0" smtClean="0"/>
              <a:t>おつかいは、作りたい料理を選択し、材料を買ってくるゲームです。</a:t>
            </a:r>
            <a:endParaRPr kumimoji="1" lang="en-US" altLang="ja-JP" sz="2000" dirty="0" smtClean="0"/>
          </a:p>
          <a:p>
            <a:pPr marL="0" indent="0">
              <a:buNone/>
            </a:pPr>
            <a:endParaRPr lang="en-US" altLang="ja-JP" sz="2000" dirty="0"/>
          </a:p>
          <a:p>
            <a:pPr marL="0" indent="0">
              <a:buNone/>
            </a:pPr>
            <a:r>
              <a:rPr kumimoji="1" lang="ja-JP" altLang="en-US" sz="2000" dirty="0" smtClean="0"/>
              <a:t>材料を揃えることで料理を作る画面に遷移することができます。</a:t>
            </a:r>
            <a:endParaRPr kumimoji="1" lang="ja-JP" altLang="en-US" sz="2000" dirty="0"/>
          </a:p>
        </p:txBody>
      </p:sp>
    </p:spTree>
    <p:extLst>
      <p:ext uri="{BB962C8B-B14F-4D97-AF65-F5344CB8AC3E}">
        <p14:creationId xmlns:p14="http://schemas.microsoft.com/office/powerpoint/2010/main" val="357940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課題</a:t>
            </a:r>
            <a:endParaRPr kumimoji="1" lang="en-US" altLang="ja-JP" dirty="0" smtClean="0"/>
          </a:p>
          <a:p>
            <a:endParaRPr kumimoji="1" lang="en-US" altLang="ja-JP" dirty="0" smtClean="0"/>
          </a:p>
          <a:p>
            <a:r>
              <a:rPr kumimoji="1" lang="ja-JP" altLang="en-US" sz="2000" dirty="0" smtClean="0"/>
              <a:t>夫婦の共働きの増加</a:t>
            </a:r>
            <a:endParaRPr kumimoji="1" lang="en-US" altLang="ja-JP" sz="2000" dirty="0" smtClean="0"/>
          </a:p>
          <a:p>
            <a:pPr marL="0" indent="0">
              <a:buNone/>
            </a:pPr>
            <a:r>
              <a:rPr lang="ja-JP" altLang="en-US" sz="2000" dirty="0" smtClean="0"/>
              <a:t>　➤</a:t>
            </a:r>
            <a:r>
              <a:rPr kumimoji="1" lang="ja-JP" altLang="en-US" sz="2000" dirty="0" smtClean="0"/>
              <a:t>親のプライベートな時間の不足</a:t>
            </a:r>
            <a:endParaRPr kumimoji="1" lang="en-US" altLang="ja-JP" sz="2000" dirty="0" smtClean="0"/>
          </a:p>
          <a:p>
            <a:endParaRPr lang="en-US" altLang="ja-JP" sz="2000" dirty="0"/>
          </a:p>
          <a:p>
            <a:r>
              <a:rPr kumimoji="1" lang="ja-JP" altLang="en-US" sz="2000" dirty="0" smtClean="0"/>
              <a:t>親同士のコミュニケーションの減少</a:t>
            </a:r>
            <a:endParaRPr kumimoji="1" lang="ja-JP" altLang="en-US" sz="2000" dirty="0"/>
          </a:p>
        </p:txBody>
      </p:sp>
      <p:sp>
        <p:nvSpPr>
          <p:cNvPr id="4" name="コンテンツ プレースホルダー 3"/>
          <p:cNvSpPr>
            <a:spLocks noGrp="1"/>
          </p:cNvSpPr>
          <p:nvPr>
            <p:ph sz="half" idx="2"/>
          </p:nvPr>
        </p:nvSpPr>
        <p:spPr/>
        <p:txBody>
          <a:bodyPr/>
          <a:lstStyle/>
          <a:p>
            <a:r>
              <a:rPr kumimoji="1" lang="ja-JP" altLang="en-US" dirty="0" smtClean="0"/>
              <a:t>課題解決方法</a:t>
            </a:r>
            <a:endParaRPr kumimoji="1" lang="en-US" altLang="ja-JP" dirty="0" smtClean="0"/>
          </a:p>
          <a:p>
            <a:pPr marL="0" indent="0">
              <a:buNone/>
            </a:pPr>
            <a:endParaRPr lang="en-US" altLang="ja-JP" dirty="0"/>
          </a:p>
          <a:p>
            <a:r>
              <a:rPr kumimoji="1" lang="ja-JP" altLang="en-US" sz="2000" dirty="0" smtClean="0"/>
              <a:t>利用者のスマートフォンを利用した親同士の交流支援</a:t>
            </a:r>
            <a:endParaRPr kumimoji="1" lang="en-US" altLang="ja-JP" sz="2000" dirty="0" smtClean="0"/>
          </a:p>
          <a:p>
            <a:endParaRPr lang="en-US" altLang="ja-JP" sz="2000" dirty="0"/>
          </a:p>
          <a:p>
            <a:r>
              <a:rPr kumimoji="1" lang="ja-JP" altLang="en-US" sz="2000" dirty="0" smtClean="0"/>
              <a:t>親子のコミュニケーションを図るための知育ゲーム</a:t>
            </a:r>
            <a:endParaRPr kumimoji="1" lang="en-US" altLang="ja-JP" sz="2000" dirty="0" smtClean="0"/>
          </a:p>
          <a:p>
            <a:endParaRPr kumimoji="1" lang="en-US" altLang="ja-JP" sz="2000" dirty="0" smtClean="0"/>
          </a:p>
          <a:p>
            <a:pPr marL="0" indent="0">
              <a:buNone/>
            </a:pPr>
            <a:r>
              <a:rPr lang="ja-JP" altLang="en-US" sz="2000" dirty="0" smtClean="0"/>
              <a:t>　➤親の家事の合間などの育児の軽減</a:t>
            </a:r>
            <a:endParaRPr kumimoji="1" lang="en-US" altLang="ja-JP" sz="2000" dirty="0" smtClean="0"/>
          </a:p>
          <a:p>
            <a:pPr marL="0" indent="0">
              <a:buNone/>
            </a:pPr>
            <a:r>
              <a:rPr kumimoji="1" lang="ja-JP" altLang="en-US" sz="2000" dirty="0" smtClean="0"/>
              <a:t>　➤幼児の知育をサポート</a:t>
            </a:r>
            <a:endParaRPr kumimoji="1" lang="ja-JP" altLang="en-US" sz="2000" dirty="0"/>
          </a:p>
        </p:txBody>
      </p:sp>
    </p:spTree>
    <p:extLst>
      <p:ext uri="{BB962C8B-B14F-4D97-AF65-F5344CB8AC3E}">
        <p14:creationId xmlns:p14="http://schemas.microsoft.com/office/powerpoint/2010/main" val="30278851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100</Words>
  <Application>Microsoft Office PowerPoint</Application>
  <PresentationFormat>ワイド画面</PresentationFormat>
  <Paragraphs>24</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ゲーム機能</vt:lpstr>
      <vt:lpstr>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ゲーム機能</dc:title>
  <dc:creator>root</dc:creator>
  <cp:lastModifiedBy>root</cp:lastModifiedBy>
  <cp:revision>3</cp:revision>
  <dcterms:created xsi:type="dcterms:W3CDTF">2019-01-28T05:19:35Z</dcterms:created>
  <dcterms:modified xsi:type="dcterms:W3CDTF">2019-01-28T06:07:33Z</dcterms:modified>
</cp:coreProperties>
</file>