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</p:sldIdLst>
  <p:sldSz cx="21242338" cy="30243463"/>
  <p:notesSz cx="6858000" cy="9144000"/>
  <p:defaultTextStyle>
    <a:defPPr>
      <a:defRPr lang="ja-JP"/>
    </a:defPPr>
    <a:lvl1pPr marL="0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0947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41897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12844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883791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54742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25689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296636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767586" algn="l" defTabSz="2941897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AB7"/>
    <a:srgbClr val="FF3399"/>
    <a:srgbClr val="34A693"/>
    <a:srgbClr val="36AC98"/>
    <a:srgbClr val="1CE4B0"/>
    <a:srgbClr val="2765C9"/>
    <a:srgbClr val="00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59" autoAdjust="0"/>
  </p:normalViewPr>
  <p:slideViewPr>
    <p:cSldViewPr>
      <p:cViewPr>
        <p:scale>
          <a:sx n="30" d="100"/>
          <a:sy n="30" d="100"/>
        </p:scale>
        <p:origin x="1494" y="-2970"/>
      </p:cViewPr>
      <p:guideLst>
        <p:guide orient="horz" pos="9526"/>
        <p:guide pos="6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55292" y="4949569"/>
            <a:ext cx="15931754" cy="10529206"/>
          </a:xfrm>
        </p:spPr>
        <p:txBody>
          <a:bodyPr anchor="b"/>
          <a:lstStyle>
            <a:lvl1pPr algn="ctr">
              <a:defRPr sz="1045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55292" y="15884821"/>
            <a:ext cx="15931754" cy="7301834"/>
          </a:xfrm>
        </p:spPr>
        <p:txBody>
          <a:bodyPr/>
          <a:lstStyle>
            <a:lvl1pPr marL="0" indent="0" algn="ctr">
              <a:buNone/>
              <a:defRPr sz="4182"/>
            </a:lvl1pPr>
            <a:lvl2pPr marL="796580" indent="0" algn="ctr">
              <a:buNone/>
              <a:defRPr sz="3485"/>
            </a:lvl2pPr>
            <a:lvl3pPr marL="1593159" indent="0" algn="ctr">
              <a:buNone/>
              <a:defRPr sz="3136"/>
            </a:lvl3pPr>
            <a:lvl4pPr marL="2389739" indent="0" algn="ctr">
              <a:buNone/>
              <a:defRPr sz="2788"/>
            </a:lvl4pPr>
            <a:lvl5pPr marL="3186318" indent="0" algn="ctr">
              <a:buNone/>
              <a:defRPr sz="2788"/>
            </a:lvl5pPr>
            <a:lvl6pPr marL="3982898" indent="0" algn="ctr">
              <a:buNone/>
              <a:defRPr sz="2788"/>
            </a:lvl6pPr>
            <a:lvl7pPr marL="4779477" indent="0" algn="ctr">
              <a:buNone/>
              <a:defRPr sz="2788"/>
            </a:lvl7pPr>
            <a:lvl8pPr marL="5576057" indent="0" algn="ctr">
              <a:buNone/>
              <a:defRPr sz="2788"/>
            </a:lvl8pPr>
            <a:lvl9pPr marL="6372636" indent="0" algn="ctr">
              <a:buNone/>
              <a:defRPr sz="2788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60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201548" y="1610184"/>
            <a:ext cx="4580379" cy="2562993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60411" y="1610184"/>
            <a:ext cx="13475608" cy="2562993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16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4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9347" y="7539868"/>
            <a:ext cx="18321517" cy="12580438"/>
          </a:xfrm>
        </p:spPr>
        <p:txBody>
          <a:bodyPr anchor="b"/>
          <a:lstStyle>
            <a:lvl1pPr>
              <a:defRPr sz="1045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49347" y="20239322"/>
            <a:ext cx="18321517" cy="6615755"/>
          </a:xfrm>
        </p:spPr>
        <p:txBody>
          <a:bodyPr/>
          <a:lstStyle>
            <a:lvl1pPr marL="0" indent="0">
              <a:buNone/>
              <a:defRPr sz="4182">
                <a:solidFill>
                  <a:schemeClr val="tx1">
                    <a:tint val="75000"/>
                  </a:schemeClr>
                </a:solidFill>
              </a:defRPr>
            </a:lvl1pPr>
            <a:lvl2pPr marL="79658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2pPr>
            <a:lvl3pPr marL="1593159" indent="0">
              <a:buNone/>
              <a:defRPr sz="3136">
                <a:solidFill>
                  <a:schemeClr val="tx1">
                    <a:tint val="75000"/>
                  </a:schemeClr>
                </a:solidFill>
              </a:defRPr>
            </a:lvl3pPr>
            <a:lvl4pPr marL="2389739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4pPr>
            <a:lvl5pPr marL="3186318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5pPr>
            <a:lvl6pPr marL="3982898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6pPr>
            <a:lvl7pPr marL="4779477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7pPr>
            <a:lvl8pPr marL="5576057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8pPr>
            <a:lvl9pPr marL="6372636" indent="0">
              <a:buNone/>
              <a:defRPr sz="2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79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60411" y="8050922"/>
            <a:ext cx="9027994" cy="1918919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753933" y="8050922"/>
            <a:ext cx="9027994" cy="1918919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338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63177" y="1610186"/>
            <a:ext cx="18321517" cy="584567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63178" y="7413851"/>
            <a:ext cx="8986504" cy="3633414"/>
          </a:xfrm>
        </p:spPr>
        <p:txBody>
          <a:bodyPr anchor="b"/>
          <a:lstStyle>
            <a:lvl1pPr marL="0" indent="0">
              <a:buNone/>
              <a:defRPr sz="4182" b="1"/>
            </a:lvl1pPr>
            <a:lvl2pPr marL="796580" indent="0">
              <a:buNone/>
              <a:defRPr sz="3485" b="1"/>
            </a:lvl2pPr>
            <a:lvl3pPr marL="1593159" indent="0">
              <a:buNone/>
              <a:defRPr sz="3136" b="1"/>
            </a:lvl3pPr>
            <a:lvl4pPr marL="2389739" indent="0">
              <a:buNone/>
              <a:defRPr sz="2788" b="1"/>
            </a:lvl4pPr>
            <a:lvl5pPr marL="3186318" indent="0">
              <a:buNone/>
              <a:defRPr sz="2788" b="1"/>
            </a:lvl5pPr>
            <a:lvl6pPr marL="3982898" indent="0">
              <a:buNone/>
              <a:defRPr sz="2788" b="1"/>
            </a:lvl6pPr>
            <a:lvl7pPr marL="4779477" indent="0">
              <a:buNone/>
              <a:defRPr sz="2788" b="1"/>
            </a:lvl7pPr>
            <a:lvl8pPr marL="5576057" indent="0">
              <a:buNone/>
              <a:defRPr sz="2788" b="1"/>
            </a:lvl8pPr>
            <a:lvl9pPr marL="6372636" indent="0">
              <a:buNone/>
              <a:defRPr sz="2788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63178" y="11047265"/>
            <a:ext cx="8986504" cy="162488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753934" y="7413851"/>
            <a:ext cx="9030760" cy="3633414"/>
          </a:xfrm>
        </p:spPr>
        <p:txBody>
          <a:bodyPr anchor="b"/>
          <a:lstStyle>
            <a:lvl1pPr marL="0" indent="0">
              <a:buNone/>
              <a:defRPr sz="4182" b="1"/>
            </a:lvl1pPr>
            <a:lvl2pPr marL="796580" indent="0">
              <a:buNone/>
              <a:defRPr sz="3485" b="1"/>
            </a:lvl2pPr>
            <a:lvl3pPr marL="1593159" indent="0">
              <a:buNone/>
              <a:defRPr sz="3136" b="1"/>
            </a:lvl3pPr>
            <a:lvl4pPr marL="2389739" indent="0">
              <a:buNone/>
              <a:defRPr sz="2788" b="1"/>
            </a:lvl4pPr>
            <a:lvl5pPr marL="3186318" indent="0">
              <a:buNone/>
              <a:defRPr sz="2788" b="1"/>
            </a:lvl5pPr>
            <a:lvl6pPr marL="3982898" indent="0">
              <a:buNone/>
              <a:defRPr sz="2788" b="1"/>
            </a:lvl6pPr>
            <a:lvl7pPr marL="4779477" indent="0">
              <a:buNone/>
              <a:defRPr sz="2788" b="1"/>
            </a:lvl7pPr>
            <a:lvl8pPr marL="5576057" indent="0">
              <a:buNone/>
              <a:defRPr sz="2788" b="1"/>
            </a:lvl8pPr>
            <a:lvl9pPr marL="6372636" indent="0">
              <a:buNone/>
              <a:defRPr sz="2788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753934" y="11047265"/>
            <a:ext cx="9030760" cy="1624886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8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2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63179" y="2016231"/>
            <a:ext cx="6851206" cy="7056808"/>
          </a:xfrm>
        </p:spPr>
        <p:txBody>
          <a:bodyPr anchor="b"/>
          <a:lstStyle>
            <a:lvl1pPr>
              <a:defRPr sz="55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30760" y="4354501"/>
            <a:ext cx="10753934" cy="21492461"/>
          </a:xfrm>
        </p:spPr>
        <p:txBody>
          <a:bodyPr/>
          <a:lstStyle>
            <a:lvl1pPr>
              <a:defRPr sz="5575"/>
            </a:lvl1pPr>
            <a:lvl2pPr>
              <a:defRPr sz="4878"/>
            </a:lvl2pPr>
            <a:lvl3pPr>
              <a:defRPr sz="4182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63179" y="9073039"/>
            <a:ext cx="6851206" cy="16808927"/>
          </a:xfrm>
        </p:spPr>
        <p:txBody>
          <a:bodyPr/>
          <a:lstStyle>
            <a:lvl1pPr marL="0" indent="0">
              <a:buNone/>
              <a:defRPr sz="2788"/>
            </a:lvl1pPr>
            <a:lvl2pPr marL="796580" indent="0">
              <a:buNone/>
              <a:defRPr sz="2439"/>
            </a:lvl2pPr>
            <a:lvl3pPr marL="1593159" indent="0">
              <a:buNone/>
              <a:defRPr sz="2091"/>
            </a:lvl3pPr>
            <a:lvl4pPr marL="2389739" indent="0">
              <a:buNone/>
              <a:defRPr sz="1742"/>
            </a:lvl4pPr>
            <a:lvl5pPr marL="3186318" indent="0">
              <a:buNone/>
              <a:defRPr sz="1742"/>
            </a:lvl5pPr>
            <a:lvl6pPr marL="3982898" indent="0">
              <a:buNone/>
              <a:defRPr sz="1742"/>
            </a:lvl6pPr>
            <a:lvl7pPr marL="4779477" indent="0">
              <a:buNone/>
              <a:defRPr sz="1742"/>
            </a:lvl7pPr>
            <a:lvl8pPr marL="5576057" indent="0">
              <a:buNone/>
              <a:defRPr sz="1742"/>
            </a:lvl8pPr>
            <a:lvl9pPr marL="6372636" indent="0">
              <a:buNone/>
              <a:defRPr sz="174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640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63179" y="2016231"/>
            <a:ext cx="6851206" cy="7056808"/>
          </a:xfrm>
        </p:spPr>
        <p:txBody>
          <a:bodyPr anchor="b"/>
          <a:lstStyle>
            <a:lvl1pPr>
              <a:defRPr sz="55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30760" y="4354501"/>
            <a:ext cx="10753934" cy="21492461"/>
          </a:xfrm>
        </p:spPr>
        <p:txBody>
          <a:bodyPr/>
          <a:lstStyle>
            <a:lvl1pPr marL="0" indent="0">
              <a:buNone/>
              <a:defRPr sz="5575"/>
            </a:lvl1pPr>
            <a:lvl2pPr marL="796580" indent="0">
              <a:buNone/>
              <a:defRPr sz="4878"/>
            </a:lvl2pPr>
            <a:lvl3pPr marL="1593159" indent="0">
              <a:buNone/>
              <a:defRPr sz="4182"/>
            </a:lvl3pPr>
            <a:lvl4pPr marL="2389739" indent="0">
              <a:buNone/>
              <a:defRPr sz="3485"/>
            </a:lvl4pPr>
            <a:lvl5pPr marL="3186318" indent="0">
              <a:buNone/>
              <a:defRPr sz="3485"/>
            </a:lvl5pPr>
            <a:lvl6pPr marL="3982898" indent="0">
              <a:buNone/>
              <a:defRPr sz="3485"/>
            </a:lvl6pPr>
            <a:lvl7pPr marL="4779477" indent="0">
              <a:buNone/>
              <a:defRPr sz="3485"/>
            </a:lvl7pPr>
            <a:lvl8pPr marL="5576057" indent="0">
              <a:buNone/>
              <a:defRPr sz="3485"/>
            </a:lvl8pPr>
            <a:lvl9pPr marL="6372636" indent="0">
              <a:buNone/>
              <a:defRPr sz="348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63179" y="9073039"/>
            <a:ext cx="6851206" cy="16808927"/>
          </a:xfrm>
        </p:spPr>
        <p:txBody>
          <a:bodyPr/>
          <a:lstStyle>
            <a:lvl1pPr marL="0" indent="0">
              <a:buNone/>
              <a:defRPr sz="2788"/>
            </a:lvl1pPr>
            <a:lvl2pPr marL="796580" indent="0">
              <a:buNone/>
              <a:defRPr sz="2439"/>
            </a:lvl2pPr>
            <a:lvl3pPr marL="1593159" indent="0">
              <a:buNone/>
              <a:defRPr sz="2091"/>
            </a:lvl3pPr>
            <a:lvl4pPr marL="2389739" indent="0">
              <a:buNone/>
              <a:defRPr sz="1742"/>
            </a:lvl4pPr>
            <a:lvl5pPr marL="3186318" indent="0">
              <a:buNone/>
              <a:defRPr sz="1742"/>
            </a:lvl5pPr>
            <a:lvl6pPr marL="3982898" indent="0">
              <a:buNone/>
              <a:defRPr sz="1742"/>
            </a:lvl6pPr>
            <a:lvl7pPr marL="4779477" indent="0">
              <a:buNone/>
              <a:defRPr sz="1742"/>
            </a:lvl7pPr>
            <a:lvl8pPr marL="5576057" indent="0">
              <a:buNone/>
              <a:defRPr sz="1742"/>
            </a:lvl8pPr>
            <a:lvl9pPr marL="6372636" indent="0">
              <a:buNone/>
              <a:defRPr sz="174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15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60411" y="1610186"/>
            <a:ext cx="18321517" cy="5845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60411" y="8050922"/>
            <a:ext cx="18321517" cy="1918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60411" y="28031212"/>
            <a:ext cx="4779526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5D85F-4624-447F-8F6E-8A1928201733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36525" y="28031212"/>
            <a:ext cx="7169289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002401" y="28031212"/>
            <a:ext cx="4779526" cy="161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B417-EA3F-4EAF-967F-930A905E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31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1593159" rtl="0" eaLnBrk="1" latinLnBrk="0" hangingPunct="1">
        <a:lnSpc>
          <a:spcPct val="90000"/>
        </a:lnSpc>
        <a:spcBef>
          <a:spcPct val="0"/>
        </a:spcBef>
        <a:buNone/>
        <a:defRPr kumimoji="1" sz="76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8290" indent="-398290" algn="l" defTabSz="1593159" rtl="0" eaLnBrk="1" latinLnBrk="0" hangingPunct="1">
        <a:lnSpc>
          <a:spcPct val="90000"/>
        </a:lnSpc>
        <a:spcBef>
          <a:spcPts val="1742"/>
        </a:spcBef>
        <a:buFont typeface="Arial"/>
        <a:buChar char="•"/>
        <a:defRPr kumimoji="1" sz="4878" kern="1200">
          <a:solidFill>
            <a:schemeClr val="tx1"/>
          </a:solidFill>
          <a:latin typeface="+mn-lt"/>
          <a:ea typeface="+mn-ea"/>
          <a:cs typeface="+mn-cs"/>
        </a:defRPr>
      </a:lvl1pPr>
      <a:lvl2pPr marL="1194869" indent="-398290" algn="l" defTabSz="1593159" rtl="0" eaLnBrk="1" latinLnBrk="0" hangingPunct="1">
        <a:lnSpc>
          <a:spcPct val="90000"/>
        </a:lnSpc>
        <a:spcBef>
          <a:spcPts val="871"/>
        </a:spcBef>
        <a:buFont typeface="Arial"/>
        <a:buChar char="•"/>
        <a:defRPr kumimoji="1" sz="4182" kern="1200">
          <a:solidFill>
            <a:schemeClr val="tx1"/>
          </a:solidFill>
          <a:latin typeface="+mn-lt"/>
          <a:ea typeface="+mn-ea"/>
          <a:cs typeface="+mn-cs"/>
        </a:defRPr>
      </a:lvl2pPr>
      <a:lvl3pPr marL="1991449" indent="-398290" algn="l" defTabSz="1593159" rtl="0" eaLnBrk="1" latinLnBrk="0" hangingPunct="1">
        <a:lnSpc>
          <a:spcPct val="90000"/>
        </a:lnSpc>
        <a:spcBef>
          <a:spcPts val="871"/>
        </a:spcBef>
        <a:buFont typeface="Arial"/>
        <a:buChar char="•"/>
        <a:defRPr kumimoji="1" sz="3485" kern="1200">
          <a:solidFill>
            <a:schemeClr val="tx1"/>
          </a:solidFill>
          <a:latin typeface="+mn-lt"/>
          <a:ea typeface="+mn-ea"/>
          <a:cs typeface="+mn-cs"/>
        </a:defRPr>
      </a:lvl3pPr>
      <a:lvl4pPr marL="2788028" indent="-398290" algn="l" defTabSz="1593159" rtl="0" eaLnBrk="1" latinLnBrk="0" hangingPunct="1">
        <a:lnSpc>
          <a:spcPct val="90000"/>
        </a:lnSpc>
        <a:spcBef>
          <a:spcPts val="871"/>
        </a:spcBef>
        <a:buFont typeface="Arial"/>
        <a:buChar char="•"/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584608" indent="-398290" algn="l" defTabSz="1593159" rtl="0" eaLnBrk="1" latinLnBrk="0" hangingPunct="1">
        <a:lnSpc>
          <a:spcPct val="90000"/>
        </a:lnSpc>
        <a:spcBef>
          <a:spcPts val="871"/>
        </a:spcBef>
        <a:buFont typeface="Arial"/>
        <a:buChar char="•"/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4381188" indent="-398290" algn="l" defTabSz="1593159" rtl="0" eaLnBrk="1" latinLnBrk="0" hangingPunct="1">
        <a:lnSpc>
          <a:spcPct val="90000"/>
        </a:lnSpc>
        <a:spcBef>
          <a:spcPts val="871"/>
        </a:spcBef>
        <a:buFont typeface="Arial"/>
        <a:buChar char="•"/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5177767" indent="-398290" algn="l" defTabSz="1593159" rtl="0" eaLnBrk="1" latinLnBrk="0" hangingPunct="1">
        <a:lnSpc>
          <a:spcPct val="90000"/>
        </a:lnSpc>
        <a:spcBef>
          <a:spcPts val="871"/>
        </a:spcBef>
        <a:buFont typeface="Arial"/>
        <a:buChar char="•"/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974347" indent="-398290" algn="l" defTabSz="1593159" rtl="0" eaLnBrk="1" latinLnBrk="0" hangingPunct="1">
        <a:lnSpc>
          <a:spcPct val="90000"/>
        </a:lnSpc>
        <a:spcBef>
          <a:spcPts val="871"/>
        </a:spcBef>
        <a:buFont typeface="Arial"/>
        <a:buChar char="•"/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770926" indent="-398290" algn="l" defTabSz="1593159" rtl="0" eaLnBrk="1" latinLnBrk="0" hangingPunct="1">
        <a:lnSpc>
          <a:spcPct val="90000"/>
        </a:lnSpc>
        <a:spcBef>
          <a:spcPts val="871"/>
        </a:spcBef>
        <a:buFont typeface="Arial"/>
        <a:buChar char="•"/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96580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593159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3pPr>
      <a:lvl4pPr marL="2389739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4pPr>
      <a:lvl5pPr marL="3186318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5pPr>
      <a:lvl6pPr marL="3982898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6pPr>
      <a:lvl7pPr marL="4779477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7pPr>
      <a:lvl8pPr marL="5576057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8pPr>
      <a:lvl9pPr marL="6372636" algn="l" defTabSz="1593159" rtl="0" eaLnBrk="1" latinLnBrk="0" hangingPunct="1">
        <a:defRPr kumimoji="1" sz="31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矢印: 下 72">
            <a:extLst>
              <a:ext uri="{FF2B5EF4-FFF2-40B4-BE49-F238E27FC236}">
                <a16:creationId xmlns:a16="http://schemas.microsoft.com/office/drawing/2014/main" id="{BFCA5452-6A9F-4803-8E4B-9B7557F0D911}"/>
              </a:ext>
            </a:extLst>
          </p:cNvPr>
          <p:cNvSpPr/>
          <p:nvPr/>
        </p:nvSpPr>
        <p:spPr>
          <a:xfrm>
            <a:off x="8803502" y="14743415"/>
            <a:ext cx="3528392" cy="1919276"/>
          </a:xfrm>
          <a:prstGeom prst="downArrow">
            <a:avLst/>
          </a:prstGeom>
          <a:solidFill>
            <a:srgbClr val="56CAB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60A576D-AFD2-47E9-ABE8-AE50A1AC4B18}"/>
              </a:ext>
            </a:extLst>
          </p:cNvPr>
          <p:cNvSpPr/>
          <p:nvPr/>
        </p:nvSpPr>
        <p:spPr>
          <a:xfrm>
            <a:off x="7503337" y="12483059"/>
            <a:ext cx="6108881" cy="2598212"/>
          </a:xfrm>
          <a:prstGeom prst="rect">
            <a:avLst/>
          </a:prstGeom>
          <a:solidFill>
            <a:schemeClr val="bg1"/>
          </a:solidFill>
          <a:ln w="57150"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800" b="1" dirty="0">
              <a:solidFill>
                <a:schemeClr val="tx1"/>
              </a:solidFill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A2EA2E9D-43D4-4B12-BAF3-4BC64F5CF724}"/>
              </a:ext>
            </a:extLst>
          </p:cNvPr>
          <p:cNvSpPr/>
          <p:nvPr/>
        </p:nvSpPr>
        <p:spPr>
          <a:xfrm>
            <a:off x="1832508" y="14770732"/>
            <a:ext cx="3528392" cy="1919276"/>
          </a:xfrm>
          <a:prstGeom prst="downArrow">
            <a:avLst/>
          </a:prstGeom>
          <a:solidFill>
            <a:srgbClr val="56CAB7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BD50CF5-4A22-4F0F-8D59-0883393E30EC}"/>
              </a:ext>
            </a:extLst>
          </p:cNvPr>
          <p:cNvSpPr/>
          <p:nvPr/>
        </p:nvSpPr>
        <p:spPr>
          <a:xfrm>
            <a:off x="706856" y="16282652"/>
            <a:ext cx="5969509" cy="5119454"/>
          </a:xfrm>
          <a:prstGeom prst="rect">
            <a:avLst/>
          </a:prstGeom>
          <a:solidFill>
            <a:schemeClr val="bg1"/>
          </a:solidFill>
          <a:ln w="57150"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b="1" dirty="0">
              <a:solidFill>
                <a:schemeClr val="tx1"/>
              </a:solidFill>
              <a:latin typeface="源真ゴシック Medium" panose="020B0402020203020207" pitchFamily="50" charset="-128"/>
              <a:ea typeface="源真ゴシック Medium" panose="020B0402020203020207" pitchFamily="50" charset="-128"/>
              <a:cs typeface="源真ゴシック Medium" panose="020B0402020203020207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3F2B466-AB88-48D8-98EC-F01CCC6CED2F}"/>
              </a:ext>
            </a:extLst>
          </p:cNvPr>
          <p:cNvSpPr/>
          <p:nvPr/>
        </p:nvSpPr>
        <p:spPr>
          <a:xfrm>
            <a:off x="668817" y="8265268"/>
            <a:ext cx="19837482" cy="2563361"/>
          </a:xfrm>
          <a:prstGeom prst="rect">
            <a:avLst/>
          </a:prstGeom>
          <a:solidFill>
            <a:schemeClr val="bg1"/>
          </a:solidFill>
          <a:ln w="57150"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800" b="1" dirty="0">
              <a:solidFill>
                <a:schemeClr val="tx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264" y="449169"/>
            <a:ext cx="5662126" cy="37324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69751" y="3071267"/>
            <a:ext cx="13631404" cy="1655900"/>
          </a:xfrm>
          <a:noFill/>
        </p:spPr>
        <p:txBody>
          <a:bodyPr>
            <a:normAutofit/>
          </a:bodyPr>
          <a:lstStyle/>
          <a:p>
            <a:r>
              <a:rPr lang="ja-JP" altLang="en-US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チーム</a:t>
            </a:r>
            <a:r>
              <a: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007</a:t>
            </a:r>
          </a:p>
          <a:p>
            <a:r>
              <a: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井上聡、今井克晃、小野田祐稀、別役志朗、本城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克基</a:t>
            </a:r>
            <a:r>
              <a:rPr lang="ja-JP" altLang="en-US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、森本拓、横田励矢</a:t>
            </a:r>
            <a:endParaRPr kumimoji="1"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74CFEA-7E2C-4BB8-BE91-D0D4ADC53815}"/>
              </a:ext>
            </a:extLst>
          </p:cNvPr>
          <p:cNvSpPr/>
          <p:nvPr/>
        </p:nvSpPr>
        <p:spPr>
          <a:xfrm>
            <a:off x="703557" y="12473166"/>
            <a:ext cx="5972808" cy="2593233"/>
          </a:xfrm>
          <a:prstGeom prst="rect">
            <a:avLst/>
          </a:prstGeom>
          <a:solidFill>
            <a:schemeClr val="bg1"/>
          </a:solidFill>
          <a:ln w="57150"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800" b="1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07A60E-63A0-4CCD-96C6-84CE018FB03E}"/>
              </a:ext>
            </a:extLst>
          </p:cNvPr>
          <p:cNvSpPr txBox="1"/>
          <p:nvPr/>
        </p:nvSpPr>
        <p:spPr>
          <a:xfrm>
            <a:off x="1266556" y="587357"/>
            <a:ext cx="136314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源真ゴシック Medium" panose="020B0402020203020207" pitchFamily="50" charset="-128"/>
                <a:ea typeface="源真ゴシック Medium" panose="020B0402020203020207" pitchFamily="50" charset="-128"/>
                <a:cs typeface="源真ゴシック Medium" panose="020B0402020203020207" pitchFamily="50" charset="-128"/>
              </a:rPr>
              <a:t> </a:t>
            </a:r>
            <a:r>
              <a:rPr lang="ja-JP" altLang="en-US" sz="6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子育て支援アプリ</a:t>
            </a:r>
            <a:endParaRPr lang="en-US" altLang="ja-JP" sz="6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8800" dirty="0">
                <a:latin typeface="源真ゴシック Bold" panose="020B0602020203020207" pitchFamily="50" charset="-128"/>
                <a:ea typeface="源真ゴシック Bold" panose="020B0602020203020207" pitchFamily="50" charset="-128"/>
                <a:cs typeface="源真ゴシック Bold" panose="020B0602020203020207" pitchFamily="50" charset="-128"/>
              </a:rPr>
              <a:t>	</a:t>
            </a:r>
            <a:r>
              <a:rPr lang="ja-JP" altLang="en-US" sz="8000" b="1" dirty="0">
                <a:solidFill>
                  <a:schemeClr val="accent1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源真ゴシック Bold" panose="020B0602020203020207" pitchFamily="50" charset="-128"/>
              </a:rPr>
              <a:t>お</a:t>
            </a:r>
            <a:r>
              <a:rPr lang="ja-JP" altLang="en-US" sz="8000" b="1" dirty="0">
                <a:solidFill>
                  <a:schemeClr val="accent2">
                    <a:lumMod val="50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源真ゴシック Bold" panose="020B0602020203020207" pitchFamily="50" charset="-128"/>
              </a:rPr>
              <a:t>や</a:t>
            </a:r>
            <a:r>
              <a:rPr lang="ja-JP" altLang="en-US" sz="8000" b="1" dirty="0">
                <a:solidFill>
                  <a:srgbClr val="FFC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源真ゴシック Bold" panose="020B0602020203020207" pitchFamily="50" charset="-128"/>
              </a:rPr>
              <a:t>ここ</a:t>
            </a:r>
            <a:r>
              <a:rPr lang="ja-JP" altLang="en-US" sz="8000" b="1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源真ゴシック Bold" panose="020B0602020203020207" pitchFamily="50" charset="-128"/>
              </a:rPr>
              <a:t>ね</a:t>
            </a:r>
            <a:r>
              <a:rPr lang="ja-JP" altLang="en-US" sz="8000" b="1" dirty="0">
                <a:solidFill>
                  <a:srgbClr val="FF3399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源真ゴシック Bold" panose="020B0602020203020207" pitchFamily="50" charset="-128"/>
              </a:rPr>
              <a:t>く</a:t>
            </a:r>
            <a:r>
              <a:rPr lang="ja-JP" altLang="en-US" sz="8000" b="1" dirty="0">
                <a:solidFill>
                  <a:srgbClr val="0070C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源真ゴシック Bold" panose="020B0602020203020207" pitchFamily="50" charset="-128"/>
              </a:rPr>
              <a:t>と</a:t>
            </a:r>
            <a:endParaRPr lang="en-US" altLang="ja-JP" sz="8000" b="1" dirty="0">
              <a:solidFill>
                <a:srgbClr val="0070C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源真ゴシック Bold" panose="020B06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6A9AC5-CA5E-4DEE-9BAA-D4E14E9D55C1}"/>
              </a:ext>
            </a:extLst>
          </p:cNvPr>
          <p:cNvSpPr txBox="1"/>
          <p:nvPr/>
        </p:nvSpPr>
        <p:spPr>
          <a:xfrm>
            <a:off x="668817" y="5044557"/>
            <a:ext cx="19837482" cy="1877437"/>
          </a:xfrm>
          <a:prstGeom prst="rect">
            <a:avLst/>
          </a:prstGeom>
          <a:solidFill>
            <a:srgbClr val="34A693"/>
          </a:solidFill>
        </p:spPr>
        <p:txBody>
          <a:bodyPr wrap="square" rtlCol="0">
            <a:spAutoFit/>
          </a:bodyPr>
          <a:lstStyle/>
          <a:p>
            <a:endParaRPr lang="en-US" altLang="ja-JP" sz="2800" dirty="0">
              <a:latin typeface="源真ゴシック Bold" panose="020B0602020203020207" pitchFamily="50" charset="-128"/>
              <a:ea typeface="源真ゴシック Bold" panose="020B0602020203020207" pitchFamily="50" charset="-128"/>
              <a:cs typeface="源真ゴシック Bold" panose="020B0602020203020207" pitchFamily="50" charset="-128"/>
            </a:endParaRPr>
          </a:p>
          <a:p>
            <a:r>
              <a:rPr lang="ja-JP" altLang="en-US" sz="6000" dirty="0">
                <a:latin typeface="源真ゴシック Bold" panose="020B0602020203020207" pitchFamily="50" charset="-128"/>
                <a:ea typeface="源真ゴシック Bold" panose="020B0602020203020207" pitchFamily="50" charset="-128"/>
                <a:cs typeface="源真ゴシック Bold" panose="020B0602020203020207" pitchFamily="50" charset="-128"/>
              </a:rPr>
              <a:t> </a:t>
            </a:r>
            <a:r>
              <a:rPr lang="ja-JP" altLang="en-US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目的：保護者の子育てを支援するシステムの提供 </a:t>
            </a:r>
            <a:endParaRPr lang="en-US" altLang="ja-JP" sz="6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2800" dirty="0">
              <a:latin typeface="源真ゴシック Bold" panose="020B0602020203020207" pitchFamily="50" charset="-128"/>
              <a:ea typeface="源真ゴシック Bold" panose="020B0602020203020207" pitchFamily="50" charset="-128"/>
              <a:cs typeface="源真ゴシック Bold" panose="020B0602020203020207" pitchFamily="50" charset="-128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E0F01D7-6F98-4D5B-9019-61A6CD87D1B5}"/>
              </a:ext>
            </a:extLst>
          </p:cNvPr>
          <p:cNvGrpSpPr/>
          <p:nvPr/>
        </p:nvGrpSpPr>
        <p:grpSpPr>
          <a:xfrm>
            <a:off x="637702" y="6861167"/>
            <a:ext cx="19892043" cy="3779694"/>
            <a:chOff x="1305166" y="7047656"/>
            <a:chExt cx="18535365" cy="3453988"/>
          </a:xfrm>
          <a:solidFill>
            <a:srgbClr val="34A693"/>
          </a:solidFill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D0A39FD-8B78-4FBD-A287-213586B07A26}"/>
                </a:ext>
              </a:extLst>
            </p:cNvPr>
            <p:cNvSpPr txBox="1"/>
            <p:nvPr/>
          </p:nvSpPr>
          <p:spPr>
            <a:xfrm>
              <a:off x="1305166" y="7047656"/>
              <a:ext cx="18535365" cy="1518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ja-JP" sz="2400" b="1" dirty="0">
                <a:ea typeface="源真ゴシック Bold" panose="020B0602020203020207" pitchFamily="50" charset="-128"/>
                <a:cs typeface="源真ゴシック Bold" panose="020B0602020203020207" pitchFamily="50" charset="-128"/>
              </a:endParaRPr>
            </a:p>
            <a:p>
              <a:r>
                <a:rPr lang="ja-JP" altLang="en-US" sz="5400" b="1" dirty="0">
                  <a:ea typeface="源真ゴシック Bold" panose="020B0602020203020207" pitchFamily="50" charset="-128"/>
                  <a:cs typeface="源真ゴシック Bold" panose="020B0602020203020207" pitchFamily="50" charset="-128"/>
                </a:rPr>
                <a:t> </a:t>
              </a:r>
              <a:r>
                <a:rPr lang="ja-JP" altLang="en-US" sz="5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背景：近年は特に子育てが大変！！ </a:t>
              </a:r>
              <a:endParaRPr lang="en-US" altLang="ja-JP" sz="5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endParaRPr kumimoji="1" lang="ja-JP" altLang="en-US" sz="2400" b="1" dirty="0">
                <a:latin typeface="+mn-ea"/>
                <a:cs typeface="源真ゴシック Bold" panose="020B0602020203020207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B4C8EF-ED06-4824-9259-D704DD407FFB}"/>
                </a:ext>
              </a:extLst>
            </p:cNvPr>
            <p:cNvSpPr txBox="1"/>
            <p:nvPr/>
          </p:nvSpPr>
          <p:spPr>
            <a:xfrm>
              <a:off x="1891131" y="8560987"/>
              <a:ext cx="8419458" cy="194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共働き世帯の増加</a:t>
              </a:r>
              <a:endPara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保育所不足（都市部）</a:t>
              </a:r>
              <a:endPara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核家族の増加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1B4C8EF-ED06-4824-9259-D704DD407FFB}"/>
                </a:ext>
              </a:extLst>
            </p:cNvPr>
            <p:cNvSpPr txBox="1"/>
            <p:nvPr/>
          </p:nvSpPr>
          <p:spPr>
            <a:xfrm>
              <a:off x="9889448" y="8467872"/>
              <a:ext cx="7763443" cy="703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ja-JP" sz="4400" b="1" dirty="0">
                <a:latin typeface="游ゴシック" panose="020B0400000000000000" pitchFamily="50" charset="-128"/>
                <a:ea typeface="游ゴシック" panose="020B0400000000000000" pitchFamily="50" charset="-128"/>
                <a:cs typeface="源真ゴシック Medium" panose="020B0402020203020207" pitchFamily="50" charset="-128"/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3AFC5D6-DD3B-4346-9D00-CF7F61C6A680}"/>
              </a:ext>
            </a:extLst>
          </p:cNvPr>
          <p:cNvGrpSpPr/>
          <p:nvPr/>
        </p:nvGrpSpPr>
        <p:grpSpPr>
          <a:xfrm>
            <a:off x="712144" y="22351763"/>
            <a:ext cx="9590124" cy="9537696"/>
            <a:chOff x="1055930" y="22394539"/>
            <a:chExt cx="9291026" cy="9537696"/>
          </a:xfrm>
          <a:noFill/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B75384B-E575-44DA-A9C1-5F77D98EA9A2}"/>
                </a:ext>
              </a:extLst>
            </p:cNvPr>
            <p:cNvSpPr/>
            <p:nvPr/>
          </p:nvSpPr>
          <p:spPr>
            <a:xfrm>
              <a:off x="1055930" y="22394539"/>
              <a:ext cx="9291026" cy="7225177"/>
            </a:xfrm>
            <a:prstGeom prst="rect">
              <a:avLst/>
            </a:prstGeom>
            <a:grpFill/>
            <a:ln w="57150">
              <a:solidFill>
                <a:srgbClr val="34A6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7C0578EB-1977-4B1F-99F5-7B1DCE784A2F}"/>
                </a:ext>
              </a:extLst>
            </p:cNvPr>
            <p:cNvSpPr txBox="1"/>
            <p:nvPr/>
          </p:nvSpPr>
          <p:spPr>
            <a:xfrm>
              <a:off x="1395839" y="22618173"/>
              <a:ext cx="5745079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4000" b="1" dirty="0">
                  <a:solidFill>
                    <a:srgbClr val="34A69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振り返り</a:t>
              </a:r>
              <a:endParaRPr kumimoji="1" lang="en-US" altLang="ja-JP" sz="4000" b="1" dirty="0">
                <a:solidFill>
                  <a:srgbClr val="34A69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38E1F45-C41A-42DA-9772-871E5938A5B6}"/>
                </a:ext>
              </a:extLst>
            </p:cNvPr>
            <p:cNvSpPr txBox="1"/>
            <p:nvPr/>
          </p:nvSpPr>
          <p:spPr>
            <a:xfrm>
              <a:off x="1199412" y="23529935"/>
              <a:ext cx="8918668" cy="84023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開発環境の構築に手間がかかり、開発への取り組みが遅くなってしまった。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設計書で想定していた</a:t>
              </a:r>
              <a:r>
                <a: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機能を全て実現することはできなかった。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開発を通じて新しい知見を得られた。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チームによる開発が全員初めての中、上手く協調しシステムを形にすることができた。</a:t>
              </a:r>
              <a:endPara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kumimoji="1"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結合を踏まえた単体開発を各々で行ったので、結合テストや総合テストはスムーズに進めることができた。</a:t>
              </a:r>
              <a:endPara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endPara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14CBFFC-211B-4CDD-9DC9-67C48020C859}"/>
              </a:ext>
            </a:extLst>
          </p:cNvPr>
          <p:cNvGrpSpPr/>
          <p:nvPr/>
        </p:nvGrpSpPr>
        <p:grpSpPr>
          <a:xfrm>
            <a:off x="10713187" y="26339185"/>
            <a:ext cx="9801699" cy="3245664"/>
            <a:chOff x="545257" y="21655152"/>
            <a:chExt cx="9801699" cy="7964564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76D09A58-F1CF-4261-AF45-945466AF1D8D}"/>
                </a:ext>
              </a:extLst>
            </p:cNvPr>
            <p:cNvSpPr/>
            <p:nvPr/>
          </p:nvSpPr>
          <p:spPr>
            <a:xfrm>
              <a:off x="545257" y="21655152"/>
              <a:ext cx="9801699" cy="7964564"/>
            </a:xfrm>
            <a:prstGeom prst="rect">
              <a:avLst/>
            </a:prstGeom>
            <a:noFill/>
            <a:ln w="57150">
              <a:solidFill>
                <a:srgbClr val="34A6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57DDC22B-C658-4D84-9F55-AC1E6F302E9E}"/>
                </a:ext>
              </a:extLst>
            </p:cNvPr>
            <p:cNvSpPr txBox="1"/>
            <p:nvPr/>
          </p:nvSpPr>
          <p:spPr>
            <a:xfrm>
              <a:off x="903396" y="21707028"/>
              <a:ext cx="5745079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b="1" dirty="0">
                  <a:solidFill>
                    <a:srgbClr val="34A693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今後の展望</a:t>
              </a:r>
              <a:endParaRPr lang="en-US" altLang="ja-JP" sz="4000" b="1" dirty="0">
                <a:solidFill>
                  <a:srgbClr val="34A693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49DB11E-677F-462F-A884-509C26512419}"/>
                </a:ext>
              </a:extLst>
            </p:cNvPr>
            <p:cNvSpPr txBox="1"/>
            <p:nvPr/>
          </p:nvSpPr>
          <p:spPr>
            <a:xfrm>
              <a:off x="831792" y="23912165"/>
              <a:ext cx="8918668" cy="2308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ゲーム機能</a:t>
              </a:r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…</a:t>
              </a: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知育ゲームを追加。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成長記録機能</a:t>
              </a:r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…</a:t>
              </a: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外部</a:t>
              </a:r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SNS</a:t>
              </a: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アプリとの連携。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子育て窓口機能</a:t>
              </a:r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…SNS</a:t>
              </a: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機能を追加。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利用できる言語を追加し世界展開を。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32681" y="12692405"/>
            <a:ext cx="685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/>
              <a:t>①</a:t>
            </a: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親の空き時間の不足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80199" y="17264406"/>
            <a:ext cx="583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各種ゲームで子供が遊ぶ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616010" y="12687450"/>
            <a:ext cx="75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②情報の不足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29193" y="13589234"/>
            <a:ext cx="6857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子育てに関する情報が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分からない・聞けない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BD50CF5-4A22-4F0F-8D59-0883393E30EC}"/>
              </a:ext>
            </a:extLst>
          </p:cNvPr>
          <p:cNvSpPr/>
          <p:nvPr/>
        </p:nvSpPr>
        <p:spPr>
          <a:xfrm>
            <a:off x="7474620" y="16290934"/>
            <a:ext cx="6137598" cy="5119454"/>
          </a:xfrm>
          <a:prstGeom prst="rect">
            <a:avLst/>
          </a:prstGeom>
          <a:solidFill>
            <a:schemeClr val="bg1"/>
          </a:solidFill>
          <a:ln w="57150"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400" b="1" dirty="0">
              <a:solidFill>
                <a:schemeClr val="tx1"/>
              </a:solidFill>
              <a:latin typeface="源真ゴシック Medium" panose="020B0402020203020207" pitchFamily="50" charset="-128"/>
              <a:ea typeface="源真ゴシック Medium" panose="020B0402020203020207" pitchFamily="50" charset="-128"/>
              <a:cs typeface="源真ゴシック Medium" panose="020B0402020203020207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15952" y="16500112"/>
            <a:ext cx="685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ゲーム機能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 rot="5400000">
            <a:off x="8999176" y="17946824"/>
            <a:ext cx="754754" cy="1099562"/>
          </a:xfrm>
          <a:prstGeom prst="rightArrow">
            <a:avLst/>
          </a:prstGeom>
          <a:solidFill>
            <a:srgbClr val="34A693"/>
          </a:solidFill>
          <a:ln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-227404" y="19160434"/>
            <a:ext cx="5437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親の空き時間</a:t>
            </a:r>
            <a:endParaRPr lang="en-US" altLang="ja-JP" sz="4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の確保</a:t>
            </a:r>
            <a:endParaRPr lang="en-US" altLang="ja-JP" sz="4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974501" y="16502820"/>
            <a:ext cx="685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子育て窓口機能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484715" y="17263660"/>
            <a:ext cx="583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子育てに関する情報を共有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849558" y="19164358"/>
            <a:ext cx="4986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情報収集が</a:t>
            </a:r>
            <a:endParaRPr lang="en-US" altLang="ja-JP" sz="4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可能</a:t>
            </a:r>
            <a:endParaRPr lang="en-US" altLang="ja-JP" sz="4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27356" y="13545457"/>
            <a:ext cx="606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子供が心配で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側を離れられない</a:t>
            </a:r>
          </a:p>
        </p:txBody>
      </p:sp>
      <p:sp>
        <p:nvSpPr>
          <p:cNvPr id="67" name="右矢印 66"/>
          <p:cNvSpPr/>
          <p:nvPr/>
        </p:nvSpPr>
        <p:spPr>
          <a:xfrm rot="5400000">
            <a:off x="2362422" y="17951317"/>
            <a:ext cx="754754" cy="1099562"/>
          </a:xfrm>
          <a:prstGeom prst="rightArrow">
            <a:avLst/>
          </a:prstGeom>
          <a:solidFill>
            <a:srgbClr val="34A693"/>
          </a:solidFill>
          <a:ln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EC241D8-B351-4874-B08D-5208F841E1BF}"/>
              </a:ext>
            </a:extLst>
          </p:cNvPr>
          <p:cNvSpPr txBox="1"/>
          <p:nvPr/>
        </p:nvSpPr>
        <p:spPr>
          <a:xfrm>
            <a:off x="675147" y="11071639"/>
            <a:ext cx="198920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400" b="1" dirty="0">
              <a:ea typeface="源真ゴシック Bold" panose="020B0602020203020207" pitchFamily="50" charset="-128"/>
              <a:cs typeface="源真ゴシック Bold" panose="020B0602020203020207" pitchFamily="50" charset="-128"/>
            </a:endParaRPr>
          </a:p>
          <a:p>
            <a:r>
              <a:rPr lang="ja-JP" altLang="en-US" sz="5400" b="1" dirty="0">
                <a:ea typeface="源真ゴシック Bold" panose="020B0602020203020207" pitchFamily="50" charset="-128"/>
                <a:cs typeface="源真ゴシック Bold" panose="020B0602020203020207" pitchFamily="50" charset="-128"/>
              </a:rPr>
              <a:t> </a:t>
            </a:r>
            <a:r>
              <a:rPr lang="ja-JP" altLang="en-US" sz="5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方法：各問題を解決するための機能を提供</a:t>
            </a:r>
            <a:endParaRPr lang="en-US" altLang="ja-JP" sz="5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2400" b="1" dirty="0">
              <a:latin typeface="+mn-ea"/>
              <a:cs typeface="源真ゴシック Bold" panose="020B0602020203020207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0374073-5745-464F-AC70-56CC3EAEC427}"/>
              </a:ext>
            </a:extLst>
          </p:cNvPr>
          <p:cNvSpPr txBox="1"/>
          <p:nvPr/>
        </p:nvSpPr>
        <p:spPr>
          <a:xfrm>
            <a:off x="11676047" y="8670994"/>
            <a:ext cx="90357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親の空き時間不足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子育てに関する情報の不足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4400" b="1" dirty="0">
              <a:latin typeface="游ゴシック" panose="020B0400000000000000" pitchFamily="50" charset="-128"/>
              <a:ea typeface="游ゴシック" panose="020B0400000000000000" pitchFamily="50" charset="-128"/>
              <a:cs typeface="源真ゴシック Medium" panose="020B0402020203020207" pitchFamily="50" charset="-128"/>
            </a:endParaRPr>
          </a:p>
        </p:txBody>
      </p:sp>
      <p:sp>
        <p:nvSpPr>
          <p:cNvPr id="81" name="右矢印 7">
            <a:extLst>
              <a:ext uri="{FF2B5EF4-FFF2-40B4-BE49-F238E27FC236}">
                <a16:creationId xmlns:a16="http://schemas.microsoft.com/office/drawing/2014/main" id="{5A24C3DE-A78C-447A-85CD-C3F78EE17687}"/>
              </a:ext>
            </a:extLst>
          </p:cNvPr>
          <p:cNvSpPr/>
          <p:nvPr/>
        </p:nvSpPr>
        <p:spPr>
          <a:xfrm>
            <a:off x="8541939" y="8785006"/>
            <a:ext cx="2205806" cy="1099562"/>
          </a:xfrm>
          <a:prstGeom prst="rightArrow">
            <a:avLst/>
          </a:prstGeom>
          <a:solidFill>
            <a:srgbClr val="34A693"/>
          </a:solidFill>
          <a:ln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4588E67F-A5BA-40C3-8FA5-3A0DE6F77495}"/>
              </a:ext>
            </a:extLst>
          </p:cNvPr>
          <p:cNvSpPr/>
          <p:nvPr/>
        </p:nvSpPr>
        <p:spPr>
          <a:xfrm>
            <a:off x="14298761" y="12506672"/>
            <a:ext cx="6207538" cy="4431720"/>
          </a:xfrm>
          <a:prstGeom prst="rect">
            <a:avLst/>
          </a:prstGeom>
          <a:solidFill>
            <a:schemeClr val="bg1"/>
          </a:solidFill>
          <a:ln w="57150">
            <a:solidFill>
              <a:srgbClr val="34A6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400" b="1" dirty="0">
              <a:solidFill>
                <a:schemeClr val="tx1"/>
              </a:solidFill>
              <a:latin typeface="源真ゴシック Medium" panose="020B0402020203020207" pitchFamily="50" charset="-128"/>
              <a:ea typeface="源真ゴシック Medium" panose="020B0402020203020207" pitchFamily="50" charset="-128"/>
              <a:cs typeface="源真ゴシック Medium" panose="020B0402020203020207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5CED0C8-DD05-4925-9EAF-8C7192F7D424}"/>
              </a:ext>
            </a:extLst>
          </p:cNvPr>
          <p:cNvSpPr txBox="1"/>
          <p:nvPr/>
        </p:nvSpPr>
        <p:spPr>
          <a:xfrm>
            <a:off x="14126661" y="12718892"/>
            <a:ext cx="685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成長記録機能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8B99CEB-8205-4F0C-AED1-3F1B5ADC99FB}"/>
              </a:ext>
            </a:extLst>
          </p:cNvPr>
          <p:cNvSpPr txBox="1"/>
          <p:nvPr/>
        </p:nvSpPr>
        <p:spPr>
          <a:xfrm>
            <a:off x="14636875" y="13479732"/>
            <a:ext cx="5832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保存した写真やゲーム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記録などをいつでも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見ることができる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1DB3CE2-B916-456D-B65C-4D7432CD9EC3}"/>
              </a:ext>
            </a:extLst>
          </p:cNvPr>
          <p:cNvSpPr txBox="1"/>
          <p:nvPr/>
        </p:nvSpPr>
        <p:spPr>
          <a:xfrm>
            <a:off x="14995941" y="16161046"/>
            <a:ext cx="4986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子供の成長を見守る</a:t>
            </a:r>
            <a:endParaRPr lang="en-US" altLang="ja-JP" sz="40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7" name="右矢印 66">
            <a:extLst>
              <a:ext uri="{FF2B5EF4-FFF2-40B4-BE49-F238E27FC236}">
                <a16:creationId xmlns:a16="http://schemas.microsoft.com/office/drawing/2014/main" id="{3AB710B4-6883-41BE-B440-1C4229306E58}"/>
              </a:ext>
            </a:extLst>
          </p:cNvPr>
          <p:cNvSpPr/>
          <p:nvPr/>
        </p:nvSpPr>
        <p:spPr>
          <a:xfrm rot="5400000">
            <a:off x="17170822" y="15081125"/>
            <a:ext cx="754754" cy="1099562"/>
          </a:xfrm>
          <a:prstGeom prst="rightArrow">
            <a:avLst/>
          </a:prstGeom>
          <a:solidFill>
            <a:srgbClr val="34A693"/>
          </a:solidFill>
          <a:ln>
            <a:solidFill>
              <a:srgbClr val="34A6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BDE1732-C135-445E-BE7B-05E3F5EF69ED}"/>
              </a:ext>
            </a:extLst>
          </p:cNvPr>
          <p:cNvSpPr/>
          <p:nvPr/>
        </p:nvSpPr>
        <p:spPr>
          <a:xfrm>
            <a:off x="14298761" y="17358768"/>
            <a:ext cx="6232717" cy="4043338"/>
          </a:xfrm>
          <a:prstGeom prst="rect">
            <a:avLst/>
          </a:prstGeom>
          <a:solidFill>
            <a:schemeClr val="bg1"/>
          </a:solidFill>
          <a:ln w="57150">
            <a:solidFill>
              <a:srgbClr val="34A6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400" b="1" dirty="0">
              <a:solidFill>
                <a:schemeClr val="tx1"/>
              </a:solidFill>
              <a:latin typeface="源真ゴシック Medium" panose="020B0402020203020207" pitchFamily="50" charset="-128"/>
              <a:ea typeface="源真ゴシック Medium" panose="020B0402020203020207" pitchFamily="50" charset="-128"/>
              <a:cs typeface="源真ゴシック Medium" panose="020B0402020203020207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20B1437-1A8C-4FAC-8494-2A3C40A89F46}"/>
              </a:ext>
            </a:extLst>
          </p:cNvPr>
          <p:cNvSpPr txBox="1"/>
          <p:nvPr/>
        </p:nvSpPr>
        <p:spPr>
          <a:xfrm>
            <a:off x="14060466" y="17647353"/>
            <a:ext cx="685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各種設定機能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A72CFC12-0463-40C9-ACB8-F0493CFD9FBE}"/>
              </a:ext>
            </a:extLst>
          </p:cNvPr>
          <p:cNvSpPr txBox="1"/>
          <p:nvPr/>
        </p:nvSpPr>
        <p:spPr>
          <a:xfrm>
            <a:off x="14632064" y="18475688"/>
            <a:ext cx="58322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アカウントの情報変更や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子供の誤操作を防ぐためのパスワード設定など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システムの各種設定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を行うための機能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5" name="グラフィックス 14" descr="男の子のいる家族">
            <a:extLst>
              <a:ext uri="{FF2B5EF4-FFF2-40B4-BE49-F238E27FC236}">
                <a16:creationId xmlns:a16="http://schemas.microsoft.com/office/drawing/2014/main" id="{C07540E7-0695-4232-BFA0-AF8229C9E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1583" y="652365"/>
            <a:ext cx="2487740" cy="2487740"/>
          </a:xfrm>
          <a:prstGeom prst="rect">
            <a:avLst/>
          </a:prstGeom>
        </p:spPr>
      </p:pic>
      <p:pic>
        <p:nvPicPr>
          <p:cNvPr id="16" name="Picture 2" descr="https://lh3.googleusercontent.com/aqlkvZhEooPkQPZ1qUK5K3P99E5etaXs7i-ryL4Gv4pIvqO2MpbpP8qjKItU1VjW-BIWbIRbY0AwwLyzpO2ppdeb08M98d-Rq_qUbQ-_viT3rEw_sqm2bxVP4fiG3FfDQEVt">
            <a:extLst>
              <a:ext uri="{FF2B5EF4-FFF2-40B4-BE49-F238E27FC236}">
                <a16:creationId xmlns:a16="http://schemas.microsoft.com/office/drawing/2014/main" id="{41C235A9-34C3-4063-B84B-77A25DA1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44" y="17863739"/>
            <a:ext cx="2858738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lh4.googleusercontent.com/EoKai6ay1l__01akH4EUSoTRHtlFcnnnrx9M903B-fN9_gfCujMoh9pGD2K_MBhmLRtptvBPwLEvmwnbRXk9_nA5xaCkXNInEG2ng-v8Cbprn_WBokZtVvYGa28i54ysWz8G">
            <a:extLst>
              <a:ext uri="{FF2B5EF4-FFF2-40B4-BE49-F238E27FC236}">
                <a16:creationId xmlns:a16="http://schemas.microsoft.com/office/drawing/2014/main" id="{C977B5B4-A255-4AA0-B216-21CDE91A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520" y="17872354"/>
            <a:ext cx="28765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C95867F1-1945-4E2B-AE0F-0CA9B34442CF}"/>
              </a:ext>
            </a:extLst>
          </p:cNvPr>
          <p:cNvGrpSpPr/>
          <p:nvPr/>
        </p:nvGrpSpPr>
        <p:grpSpPr>
          <a:xfrm>
            <a:off x="10704600" y="22381820"/>
            <a:ext cx="9801699" cy="3816853"/>
            <a:chOff x="545257" y="21655152"/>
            <a:chExt cx="9801699" cy="902504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A6482D3E-5763-4B98-BE60-4DD6BFDC9C79}"/>
                </a:ext>
              </a:extLst>
            </p:cNvPr>
            <p:cNvSpPr/>
            <p:nvPr/>
          </p:nvSpPr>
          <p:spPr>
            <a:xfrm>
              <a:off x="545257" y="21655152"/>
              <a:ext cx="9801699" cy="7964564"/>
            </a:xfrm>
            <a:prstGeom prst="rect">
              <a:avLst/>
            </a:prstGeom>
            <a:noFill/>
            <a:ln w="57150">
              <a:solidFill>
                <a:srgbClr val="34A6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89B28B1D-12B9-474E-B914-498FE1763296}"/>
                </a:ext>
              </a:extLst>
            </p:cNvPr>
            <p:cNvSpPr txBox="1"/>
            <p:nvPr/>
          </p:nvSpPr>
          <p:spPr>
            <a:xfrm>
              <a:off x="903396" y="21707027"/>
              <a:ext cx="5745079" cy="1673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b="1" dirty="0">
                  <a:solidFill>
                    <a:srgbClr val="34A693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工夫した点</a:t>
              </a:r>
              <a:endParaRPr lang="en-US" altLang="ja-JP" sz="4000" b="1" dirty="0">
                <a:solidFill>
                  <a:srgbClr val="34A693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F3321F6A-7766-4049-8045-4895A5D578FD}"/>
                </a:ext>
              </a:extLst>
            </p:cNvPr>
            <p:cNvSpPr txBox="1"/>
            <p:nvPr/>
          </p:nvSpPr>
          <p:spPr>
            <a:xfrm>
              <a:off x="831792" y="23912165"/>
              <a:ext cx="8918668" cy="6768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GitHub</a:t>
              </a: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</a:t>
              </a:r>
              <a:r>
                <a:rPr lang="en-US" altLang="ja-JP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branch</a:t>
              </a: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を用いて開発を進めた。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ja-JP" altLang="en-US" sz="3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ミーティングを細かく実施し、各々の進捗状況を全員で確認するようにした。</a:t>
              </a: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356</Words>
  <Application>Microsoft Office PowerPoint</Application>
  <PresentationFormat>ユーザー設定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HGP創英角ｺﾞｼｯｸUB</vt:lpstr>
      <vt:lpstr>メイリオ</vt:lpstr>
      <vt:lpstr>源真ゴシック Bold</vt:lpstr>
      <vt:lpstr>源真ゴシック Medium</vt:lpstr>
      <vt:lpstr>Yu Gothic Light</vt:lpstr>
      <vt:lpstr>Arial</vt:lpstr>
      <vt:lpstr>游ゴシック</vt:lpstr>
      <vt:lpstr>游ゴシック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表題・チーム名</dc:title>
  <dc:creator>Michio7</dc:creator>
  <cp:lastModifiedBy>Owner</cp:lastModifiedBy>
  <cp:revision>63</cp:revision>
  <dcterms:created xsi:type="dcterms:W3CDTF">2019-01-25T00:57:43Z</dcterms:created>
  <dcterms:modified xsi:type="dcterms:W3CDTF">2019-01-29T17:26:11Z</dcterms:modified>
</cp:coreProperties>
</file>