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65197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210839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13041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169559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58283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108104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148630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73561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37702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156856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E6E9096-9BAC-1349-BA8A-C0E91BCE9A7A}" type="datetimeFigureOut">
              <a:rPr kumimoji="1" lang="ja-JP" altLang="en-US" smtClean="0"/>
              <a:t>2019/1/29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402738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E9096-9BAC-1349-BA8A-C0E91BCE9A7A}" type="datetimeFigureOut">
              <a:rPr kumimoji="1" lang="ja-JP" altLang="en-US" smtClean="0"/>
              <a:t>2019/1/29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820AD-BD0E-C247-83AA-BA503897E84D}" type="slidenum">
              <a:rPr kumimoji="1" lang="ja-JP" altLang="en-US" smtClean="0"/>
              <a:t>‹#›</a:t>
            </a:fld>
            <a:endParaRPr kumimoji="1" lang="ja-JP" altLang="en-US"/>
          </a:p>
        </p:txBody>
      </p:sp>
    </p:spTree>
    <p:extLst>
      <p:ext uri="{BB962C8B-B14F-4D97-AF65-F5344CB8AC3E}">
        <p14:creationId xmlns:p14="http://schemas.microsoft.com/office/powerpoint/2010/main" val="43421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accent4">
              <a:lumMod val="40000"/>
              <a:lumOff val="60000"/>
            </a:schemeClr>
          </a:solidFill>
        </p:spPr>
        <p:txBody>
          <a:bodyPr/>
          <a:lstStyle/>
          <a:p>
            <a:r>
              <a:rPr kumimoji="1" lang="ja-JP" altLang="en-US" dirty="0" smtClean="0">
                <a:latin typeface="Hiragino Maru Gothic ProN W4" charset="-128"/>
                <a:ea typeface="Hiragino Maru Gothic ProN W4" charset="-128"/>
                <a:cs typeface="Hiragino Maru Gothic ProN W4" charset="-128"/>
              </a:rPr>
              <a:t>子育て窓口</a:t>
            </a:r>
            <a:endParaRPr kumimoji="1" lang="ja-JP" altLang="en-US" dirty="0">
              <a:latin typeface="Hiragino Maru Gothic ProN W4" charset="-128"/>
              <a:ea typeface="Hiragino Maru Gothic ProN W4" charset="-128"/>
              <a:cs typeface="Hiragino Maru Gothic ProN W4"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Maru Gothic ProN W4" charset="-128"/>
                <a:ea typeface="Hiragino Maru Gothic ProN W4" charset="-128"/>
                <a:cs typeface="Hiragino Maru Gothic ProN W4" charset="-128"/>
              </a:rPr>
              <a:t>子育て窓口ではお子さんのことで悩んだときに質問することができる機能です。質問時にはご自身のアカウント名が記載されますが、匿名での投稿も可能となっています。</a:t>
            </a:r>
            <a:endParaRPr kumimoji="1" lang="en-US" altLang="ja-JP" dirty="0" smtClean="0">
              <a:latin typeface="Hiragino Maru Gothic ProN W4" charset="-128"/>
              <a:ea typeface="Hiragino Maru Gothic ProN W4" charset="-128"/>
              <a:cs typeface="Hiragino Maru Gothic ProN W4" charset="-128"/>
            </a:endParaRPr>
          </a:p>
          <a:p>
            <a:pPr marL="0" indent="0">
              <a:buNone/>
            </a:pPr>
            <a:r>
              <a:rPr lang="ja-JP" altLang="en-US" dirty="0" smtClean="0">
                <a:latin typeface="Hiragino Maru Gothic ProN W4" charset="-128"/>
                <a:ea typeface="Hiragino Maru Gothic ProN W4" charset="-128"/>
                <a:cs typeface="Hiragino Maru Gothic ProN W4" charset="-128"/>
              </a:rPr>
              <a:t>また、質問に回答することも</a:t>
            </a:r>
            <a:r>
              <a:rPr lang="ja-JP" altLang="en-US" smtClean="0">
                <a:latin typeface="Hiragino Maru Gothic ProN W4" charset="-128"/>
                <a:ea typeface="Hiragino Maru Gothic ProN W4" charset="-128"/>
                <a:cs typeface="Hiragino Maru Gothic ProN W4" charset="-128"/>
              </a:rPr>
              <a:t>できるので悩んでいる親御さんの悩みを解決することもできます。</a:t>
            </a:r>
            <a:endParaRPr kumimoji="1" lang="ja-JP" altLang="en-US" dirty="0">
              <a:latin typeface="Hiragino Maru Gothic ProN W4" charset="-128"/>
              <a:ea typeface="Hiragino Maru Gothic ProN W4" charset="-128"/>
              <a:cs typeface="Hiragino Maru Gothic ProN W4" charset="-128"/>
            </a:endParaRPr>
          </a:p>
        </p:txBody>
      </p:sp>
    </p:spTree>
    <p:extLst>
      <p:ext uri="{BB962C8B-B14F-4D97-AF65-F5344CB8AC3E}">
        <p14:creationId xmlns:p14="http://schemas.microsoft.com/office/powerpoint/2010/main" val="728546989"/>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67</Words>
  <Application>Microsoft Macintosh PowerPoint</Application>
  <PresentationFormat>ワイド画面</PresentationFormat>
  <Paragraphs>3</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Hiragino Maru Gothic ProN W4</vt:lpstr>
      <vt:lpstr>Yu Gothic</vt:lpstr>
      <vt:lpstr>Yu Gothic Light</vt:lpstr>
      <vt:lpstr>Arial</vt:lpstr>
      <vt:lpstr>ホワイト</vt:lpstr>
      <vt:lpstr>子育て窓口</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子育て窓口</dc:title>
  <dc:creator>弩 佳</dc:creator>
  <cp:lastModifiedBy>弩 佳</cp:lastModifiedBy>
  <cp:revision>1</cp:revision>
  <dcterms:created xsi:type="dcterms:W3CDTF">2019-01-29T02:45:44Z</dcterms:created>
  <dcterms:modified xsi:type="dcterms:W3CDTF">2019-01-29T02:53:28Z</dcterms:modified>
</cp:coreProperties>
</file>