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95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0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6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51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9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20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89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6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73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410C-90B8-3F49-AE8B-FF8C9F588DF6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A25A-835D-BA41-93AA-7027CB7C8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6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成長記録機能</a:t>
            </a:r>
            <a:endParaRPr kumimoji="1" lang="ja-JP" altLang="en-US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成長記録ではお子さんの写真を撮影することができます。</a:t>
            </a:r>
            <a:endParaRPr kumimoji="1" lang="en-US" altLang="ja-JP" sz="32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さらに、撮影した写真にはギャラリーからコメントをつけることができるため「いつ」、「どのような場面」で撮影したのかを記録できます。</a:t>
            </a:r>
            <a:endParaRPr kumimoji="1" lang="ja-JP" altLang="en-US" sz="32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72445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Maru Gothic ProN W4</vt:lpstr>
      <vt:lpstr>Yu Gothic</vt:lpstr>
      <vt:lpstr>Yu Gothic Light</vt:lpstr>
      <vt:lpstr>Arial</vt:lpstr>
      <vt:lpstr>ホワイト</vt:lpstr>
      <vt:lpstr>成長記録機能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成長記録機能</dc:title>
  <dc:creator>弩 佳</dc:creator>
  <cp:lastModifiedBy>弩 佳</cp:lastModifiedBy>
  <cp:revision>1</cp:revision>
  <dcterms:created xsi:type="dcterms:W3CDTF">2019-01-29T02:37:52Z</dcterms:created>
  <dcterms:modified xsi:type="dcterms:W3CDTF">2019-01-29T02:45:35Z</dcterms:modified>
</cp:coreProperties>
</file>