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1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2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0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6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2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302E-6461-B446-A66D-E2E2550435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2322-67AD-2E4D-B319-370E3121C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振り返り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8271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ProN W4</vt:lpstr>
      <vt:lpstr>Yu Gothic</vt:lpstr>
      <vt:lpstr>Yu Gothic Light</vt:lpstr>
      <vt:lpstr>Arial</vt:lpstr>
      <vt:lpstr>ホワイト</vt:lpstr>
      <vt:lpstr>振り返り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振り返り</dc:title>
  <dc:creator>弩 佳</dc:creator>
  <cp:lastModifiedBy>弩 佳</cp:lastModifiedBy>
  <cp:revision>1</cp:revision>
  <dcterms:created xsi:type="dcterms:W3CDTF">2019-01-29T03:38:34Z</dcterms:created>
  <dcterms:modified xsi:type="dcterms:W3CDTF">2019-01-29T03:40:32Z</dcterms:modified>
</cp:coreProperties>
</file>