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3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67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14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92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9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0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38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6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073C-002F-F04F-B50F-87BBBB12285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30D8-B1AA-4243-A368-429EB520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機能設定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33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このアプリでは初回起動時にアカウントを作成します。</a:t>
            </a:r>
            <a:endParaRPr kumimoji="1" lang="en-US" altLang="ja-JP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アカウントは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｢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アカウント名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｣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、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｢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地域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｣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、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｢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パスワード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｣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を入力します。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906530" y="1825625"/>
            <a:ext cx="50683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機能設定では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｢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アカウント名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｣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、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｢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地域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｣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、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｢</a:t>
            </a:r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パスワード</a:t>
            </a:r>
            <a:r>
              <a:rPr lang="en-US" altLang="ja-JP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｣</a:t>
            </a:r>
            <a:r>
              <a:rPr lang="ja-JP" altLang="en-US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の変更や不具合が生じたときの問い合わせができます。</a:t>
            </a:r>
            <a:endParaRPr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2530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ProN W4</vt:lpstr>
      <vt:lpstr>Yu Gothic</vt:lpstr>
      <vt:lpstr>Yu Gothic Light</vt:lpstr>
      <vt:lpstr>Arial</vt:lpstr>
      <vt:lpstr>ホワイト</vt:lpstr>
      <vt:lpstr>機能設定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機能設定</dc:title>
  <dc:creator>弩 佳</dc:creator>
  <cp:lastModifiedBy>弩 佳</cp:lastModifiedBy>
  <cp:revision>1</cp:revision>
  <dcterms:created xsi:type="dcterms:W3CDTF">2019-01-29T02:54:50Z</dcterms:created>
  <dcterms:modified xsi:type="dcterms:W3CDTF">2019-01-29T03:02:34Z</dcterms:modified>
</cp:coreProperties>
</file>