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77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0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8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3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6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1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82BA-E3F2-F04F-83C6-3056BD14AC9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7E8DB-DBA9-BF4D-B53A-DE7078089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9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おやここねくとによる課題解決案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課題</a:t>
            </a:r>
            <a:r>
              <a:rPr lang="en-US" altLang="ja-JP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1: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共働きによるプライベートな時間の不足</a:t>
            </a:r>
            <a:endParaRPr lang="en-US" altLang="ja-JP" sz="8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en-US" altLang="ja-JP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  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案</a:t>
            </a:r>
            <a:r>
              <a:rPr lang="en-US" altLang="ja-JP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: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親子のコミュニケーションを図るための知育ゲーム</a:t>
            </a:r>
            <a:endParaRPr lang="en-US" altLang="ja-JP" sz="8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en-US" altLang="ja-JP" sz="8000" dirty="0" smtClean="0"/>
              <a:t>             </a:t>
            </a:r>
            <a:r>
              <a:rPr lang="ja-JP" altLang="en-US" sz="9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➤親の家事の合間などの育児の軽減</a:t>
            </a:r>
            <a:endParaRPr lang="en-US" altLang="ja-JP" sz="9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9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en-US" altLang="ja-JP" sz="9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      </a:t>
            </a:r>
            <a:r>
              <a:rPr lang="ja-JP" altLang="en-US" sz="9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➤</a:t>
            </a:r>
            <a:r>
              <a:rPr lang="ja-JP" altLang="en-US" sz="9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幼児の知育を</a:t>
            </a:r>
            <a:r>
              <a:rPr lang="ja-JP" altLang="en-US" sz="9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サポート</a:t>
            </a:r>
            <a:endParaRPr lang="en-US" altLang="ja-JP" sz="9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sz="64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課題</a:t>
            </a:r>
            <a:r>
              <a:rPr lang="en-US" altLang="ja-JP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：親同士のコミュニケーションの減少</a:t>
            </a:r>
            <a:endParaRPr lang="en-US" altLang="ja-JP" sz="8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8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案：気軽に相談できる窓口をシステムで作成</a:t>
            </a:r>
            <a:endParaRPr lang="en-US" altLang="ja-JP" sz="8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ja-JP" altLang="en-US" sz="8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➤子育てで困ったことを相談することで</a:t>
            </a:r>
            <a:endParaRPr lang="en-US" altLang="ja-JP" sz="8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8000" dirty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</a:t>
            </a:r>
            <a:r>
              <a:rPr lang="ja-JP" altLang="en-US" sz="8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　　　　ママ友の輪を広げる</a:t>
            </a:r>
            <a:endParaRPr lang="ja-JP" altLang="en-US" sz="8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sz="80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5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42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Yu Gothic</vt:lpstr>
      <vt:lpstr>Yu Gothic Light</vt:lpstr>
      <vt:lpstr>Arial</vt:lpstr>
      <vt:lpstr>ホワイト</vt:lpstr>
      <vt:lpstr>おやここねくとによる課題解決案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おやここねくとによる課題解決案</dc:title>
  <dc:creator>弩 佳</dc:creator>
  <cp:lastModifiedBy>弩 佳</cp:lastModifiedBy>
  <cp:revision>5</cp:revision>
  <cp:lastPrinted>2019-01-29T02:04:11Z</cp:lastPrinted>
  <dcterms:created xsi:type="dcterms:W3CDTF">2019-01-28T09:03:56Z</dcterms:created>
  <dcterms:modified xsi:type="dcterms:W3CDTF">2019-01-29T03:43:14Z</dcterms:modified>
</cp:coreProperties>
</file>