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69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14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6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7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0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19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10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83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1BA3-EDBE-F34C-AE0B-7BDC1151F3A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7B5C-F382-BB4A-ACC7-1C4398B8F7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3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kumimoji="1"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課題背景</a:t>
            </a:r>
            <a:endParaRPr kumimoji="1"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共働きの増加</a:t>
            </a:r>
            <a:endParaRPr kumimoji="1" lang="en-US" altLang="ja-JP" sz="4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en-US" altLang="ja-JP" sz="4000" dirty="0"/>
              <a:t> </a:t>
            </a:r>
            <a:r>
              <a:rPr lang="en-US" altLang="ja-JP" sz="4000" dirty="0" smtClean="0"/>
              <a:t> </a:t>
            </a:r>
            <a:r>
              <a:rPr lang="ja-JP" altLang="en-US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➤</a:t>
            </a:r>
            <a:r>
              <a:rPr kumimoji="1" lang="ja-JP" altLang="en-US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親のプライベートな</a:t>
            </a:r>
            <a:endParaRPr kumimoji="1" lang="en-US" altLang="ja-JP" sz="4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en-US" altLang="ja-JP" sz="4000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 </a:t>
            </a:r>
            <a:r>
              <a:rPr lang="en-US" altLang="ja-JP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      </a:t>
            </a:r>
            <a:r>
              <a:rPr kumimoji="1" lang="ja-JP" altLang="en-US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時間の不足</a:t>
            </a:r>
            <a:endParaRPr kumimoji="1" lang="en-US" altLang="ja-JP" sz="4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4000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親同士の</a:t>
            </a:r>
            <a:r>
              <a:rPr lang="ja-JP" altLang="en-US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コミュニケーションの減少</a:t>
            </a:r>
            <a:endParaRPr lang="ja-JP" altLang="en-US" sz="40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rgbClr val="FF0000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kumimoji="1" lang="ja-JP" altLang="en-US" sz="4300" dirty="0" smtClean="0">
                <a:solidFill>
                  <a:srgbClr val="FF0000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子育て支援アプリ</a:t>
            </a:r>
            <a:endParaRPr kumimoji="1" lang="en-US" altLang="ja-JP" sz="4300" dirty="0" smtClean="0">
              <a:solidFill>
                <a:srgbClr val="FF0000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kumimoji="1" lang="ja-JP" altLang="en-US" sz="4300" dirty="0" smtClean="0">
                <a:solidFill>
                  <a:srgbClr val="FF0000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おやここねくとを提案</a:t>
            </a:r>
            <a:r>
              <a:rPr kumimoji="1" lang="en-US" altLang="ja-JP" sz="4300" dirty="0" smtClean="0">
                <a:solidFill>
                  <a:srgbClr val="FF0000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!</a:t>
            </a:r>
            <a:endParaRPr kumimoji="1" lang="ja-JP" altLang="en-US" sz="4300" dirty="0">
              <a:solidFill>
                <a:srgbClr val="FF0000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pic>
        <p:nvPicPr>
          <p:cNvPr id="4" name="図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31" y="1768940"/>
            <a:ext cx="4471828" cy="2551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sp>
        <p:nvSpPr>
          <p:cNvPr id="5" name="下矢印 4"/>
          <p:cNvSpPr/>
          <p:nvPr/>
        </p:nvSpPr>
        <p:spPr>
          <a:xfrm>
            <a:off x="1725200" y="3635019"/>
            <a:ext cx="965771" cy="142018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21331D4C-FE0A-4E3C-BEC8-EE7E89572208}"/>
              </a:ext>
            </a:extLst>
          </p:cNvPr>
          <p:cNvSpPr txBox="1"/>
          <p:nvPr/>
        </p:nvSpPr>
        <p:spPr>
          <a:xfrm>
            <a:off x="2690972" y="3680655"/>
            <a:ext cx="393586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600" dirty="0" smtClean="0">
                <a:latin typeface="ＭＳ Ｐゴシック"/>
                <a:ea typeface="ＭＳ Ｐゴシック"/>
              </a:rPr>
              <a:t>これらの課題を</a:t>
            </a:r>
            <a:endParaRPr lang="en-US" altLang="ja-JP" sz="3600" dirty="0" smtClean="0">
              <a:latin typeface="ＭＳ Ｐゴシック"/>
              <a:ea typeface="ＭＳ Ｐゴシック"/>
            </a:endParaRPr>
          </a:p>
          <a:p>
            <a:r>
              <a:rPr lang="ja-JP" altLang="en-US" sz="3600" dirty="0" smtClean="0">
                <a:latin typeface="ＭＳ Ｐゴシック"/>
                <a:ea typeface="ＭＳ Ｐゴシック"/>
              </a:rPr>
              <a:t>解決するために</a:t>
            </a:r>
            <a:endParaRPr lang="ja-JP" altLang="en-US" sz="3600" dirty="0">
              <a:latin typeface="ＭＳ Ｐゴシック"/>
              <a:ea typeface="ＭＳ Ｐゴシック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40" y="4376792"/>
            <a:ext cx="3305443" cy="18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37</Words>
  <Application>Microsoft Macintosh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Maru Gothic ProN W4</vt:lpstr>
      <vt:lpstr>ＭＳ Ｐゴシック</vt:lpstr>
      <vt:lpstr>Yu Gothic</vt:lpstr>
      <vt:lpstr>Yu Gothic Light</vt:lpstr>
      <vt:lpstr>Arial</vt:lpstr>
      <vt:lpstr>ホワイト</vt:lpstr>
      <vt:lpstr>課題背景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課題背景</dc:title>
  <dc:creator>弩 佳</dc:creator>
  <cp:lastModifiedBy>弩 佳</cp:lastModifiedBy>
  <cp:revision>2</cp:revision>
  <cp:lastPrinted>2019-01-29T01:54:17Z</cp:lastPrinted>
  <dcterms:created xsi:type="dcterms:W3CDTF">2019-01-29T01:49:23Z</dcterms:created>
  <dcterms:modified xsi:type="dcterms:W3CDTF">2019-01-29T03:43:24Z</dcterms:modified>
</cp:coreProperties>
</file>