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08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0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6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86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85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40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9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0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7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3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A54B-58FB-FA4B-B8EC-7EF94A259D68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3C25-76A7-C14D-8C9D-FE0FEA4993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29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費用と効果</a:t>
            </a:r>
            <a:endParaRPr kumimoji="1" lang="ja-JP" altLang="en-US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費用及び利益</a:t>
            </a:r>
            <a:endParaRPr lang="en-US" altLang="ja-JP" sz="36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>
              <a:buFont typeface="Wingdings" charset="2"/>
              <a:buChar char="l"/>
            </a:pPr>
            <a:r>
              <a:rPr lang="en-US" altLang="ja-JP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5</a:t>
            </a:r>
            <a:r>
              <a:rPr kumimoji="1" lang="ja-JP" altLang="en-US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年間運用時の費用は</a:t>
            </a:r>
            <a:r>
              <a:rPr lang="en-US" altLang="ja-JP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22,840,000</a:t>
            </a:r>
            <a:r>
              <a:rPr lang="ja-JP" altLang="en-US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円</a:t>
            </a:r>
            <a:endParaRPr lang="en-US" altLang="ja-JP" sz="36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そのときの売り上げは</a:t>
            </a:r>
            <a:r>
              <a:rPr lang="en-US" altLang="ja-JP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48,300,000</a:t>
            </a:r>
            <a:r>
              <a:rPr lang="ja-JP" altLang="en-US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円になると予想される</a:t>
            </a:r>
            <a:endParaRPr lang="en-US" altLang="ja-JP" sz="36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上記の結果より</a:t>
            </a:r>
            <a:r>
              <a:rPr lang="en-US" altLang="ja-JP" sz="3600" dirty="0" smtClean="0">
                <a:solidFill>
                  <a:srgbClr val="FF0000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2</a:t>
            </a:r>
            <a:r>
              <a:rPr lang="fi-FI" altLang="ja-JP" sz="3600" dirty="0" smtClean="0">
                <a:solidFill>
                  <a:srgbClr val="FF0000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5</a:t>
            </a:r>
            <a:r>
              <a:rPr lang="fi-FI" altLang="ja-JP" sz="3600" dirty="0">
                <a:solidFill>
                  <a:srgbClr val="FF0000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, 460, </a:t>
            </a:r>
            <a:r>
              <a:rPr lang="fi-FI" altLang="ja-JP" sz="3600" dirty="0" smtClean="0">
                <a:solidFill>
                  <a:srgbClr val="FF0000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000</a:t>
            </a:r>
            <a:r>
              <a:rPr lang="ja-JP" altLang="en-US" sz="3600" dirty="0" smtClean="0">
                <a:solidFill>
                  <a:srgbClr val="FF0000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円</a:t>
            </a:r>
            <a:r>
              <a:rPr lang="ja-JP" altLang="en-US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の利益が得られます。</a:t>
            </a:r>
            <a:endParaRPr lang="en-US" altLang="ja-JP" sz="36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endParaRPr lang="en-US" altLang="ja-JP" sz="3600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効果</a:t>
            </a:r>
            <a:endParaRPr lang="en-US" altLang="ja-JP" sz="36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親のプライベート時間の増加</a:t>
            </a:r>
            <a:endParaRPr lang="en-US" altLang="ja-JP" sz="36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>
              <a:buFont typeface="Wingdings" charset="2"/>
              <a:buChar char="l"/>
            </a:pPr>
            <a:r>
              <a:rPr lang="en-US" altLang="ja-JP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SNS</a:t>
            </a:r>
            <a:r>
              <a:rPr lang="ja-JP" altLang="en-US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を介したママ友の輪が広がる</a:t>
            </a:r>
            <a:endParaRPr lang="en-US" altLang="ja-JP" sz="36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上記の効果が期待されます</a:t>
            </a:r>
            <a:endParaRPr lang="fi-FI" altLang="ja-JP" sz="36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en-US" altLang="ja-JP" dirty="0" smtClean="0"/>
              <a:t> 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67309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Maru Gothic ProN W4</vt:lpstr>
      <vt:lpstr>Wingdings</vt:lpstr>
      <vt:lpstr>Yu Gothic</vt:lpstr>
      <vt:lpstr>Yu Gothic Light</vt:lpstr>
      <vt:lpstr>Arial</vt:lpstr>
      <vt:lpstr>ホワイト</vt:lpstr>
      <vt:lpstr>費用と効果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費用と効果</dc:title>
  <dc:creator>弩 佳</dc:creator>
  <cp:lastModifiedBy>弩 佳</cp:lastModifiedBy>
  <cp:revision>2</cp:revision>
  <dcterms:created xsi:type="dcterms:W3CDTF">2019-01-29T03:23:19Z</dcterms:created>
  <dcterms:modified xsi:type="dcterms:W3CDTF">2019-01-29T03:37:42Z</dcterms:modified>
</cp:coreProperties>
</file>