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8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A504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117"/>
                <a:ext cx="20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/>
                  <a:t>11</a:t>
                </a:r>
                <a:r>
                  <a:rPr lang="ja-JP" altLang="en-US" sz="1200" dirty="0"/>
                  <a:t>月</a:t>
                </a:r>
                <a:r>
                  <a:rPr lang="en-US" altLang="ja-JP" sz="1200" dirty="0"/>
                  <a:t>9</a:t>
                </a:r>
                <a:r>
                  <a:rPr lang="ja-JP" altLang="en-US" sz="1200" dirty="0"/>
                  <a:t>日（金）　</a:t>
                </a:r>
                <a:r>
                  <a:rPr lang="en-US" altLang="ja-JP" sz="1200" dirty="0"/>
                  <a:t>14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10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/>
                  <a:t>16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10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レビュー対象物</a:t>
                </a:r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通番　　　　／</a:t>
                </a:r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084739"/>
            <a:ext cx="9524947" cy="461665"/>
            <a:chOff x="613985" y="2084739"/>
            <a:chExt cx="9524947" cy="461665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084739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UI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SNS</a:t>
              </a:r>
              <a:r>
                <a:rPr lang="ja-JP" altLang="en-US" sz="1200" dirty="0"/>
                <a:t>機能</a:t>
              </a:r>
              <a:br>
                <a:rPr lang="en-US" altLang="ja-JP" sz="1200" dirty="0"/>
              </a:br>
              <a:r>
                <a:rPr lang="ja-JP" altLang="en-US" sz="1200" dirty="0"/>
                <a:t>　回答画面が不足　質問詳細画面が不足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これらの画面を追加した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(11/13)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312748" y="2169808"/>
              <a:ext cx="586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p.22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5224"/>
            <a:ext cx="9519842" cy="461665"/>
            <a:chOff x="611820" y="2535224"/>
            <a:chExt cx="9519842" cy="46166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成長記録機能　</a:t>
              </a:r>
              <a:br>
                <a:rPr lang="en-US" altLang="ja-JP" sz="1200" dirty="0"/>
              </a:br>
              <a:r>
                <a:rPr lang="ja-JP" altLang="en-US" sz="1200" dirty="0"/>
                <a:t>アルバム画面不足　共有画面は不要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修正完了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(11/13)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28703" y="2615337"/>
              <a:ext cx="561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p.19</a:t>
              </a:r>
              <a:endParaRPr kumimoji="1" lang="en-US" altLang="ja-JP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61000"/>
            <a:ext cx="9525588" cy="461665"/>
            <a:chOff x="613505" y="2961000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ゲーム機能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おつかい</a:t>
              </a:r>
              <a:r>
                <a:rPr lang="en-US" altLang="ja-JP" sz="1200" dirty="0"/>
                <a:t>)</a:t>
              </a:r>
              <a:r>
                <a:rPr lang="ja-JP" altLang="en-US" sz="1200" dirty="0"/>
                <a:t>　</a:t>
              </a:r>
              <a:br>
                <a:rPr lang="en-US" altLang="ja-JP" sz="1200" dirty="0"/>
              </a:br>
              <a:r>
                <a:rPr lang="ja-JP" altLang="en-US" sz="1200" dirty="0"/>
                <a:t>つくれるもの画面　おつかいアイコン不足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65187"/>
              <a:ext cx="216735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ゲーム機能の画面を追加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(11/13)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34419" y="3048979"/>
              <a:ext cx="596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p.13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81A7DE0-02F1-4F59-9152-97692F3D93A0}"/>
              </a:ext>
            </a:extLst>
          </p:cNvPr>
          <p:cNvGrpSpPr/>
          <p:nvPr/>
        </p:nvGrpSpPr>
        <p:grpSpPr>
          <a:xfrm>
            <a:off x="611386" y="3402794"/>
            <a:ext cx="9536506" cy="461665"/>
            <a:chOff x="611386" y="3402794"/>
            <a:chExt cx="9536506" cy="46166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A451CEE-D4B9-4196-B5D6-730890D58B1E}"/>
                </a:ext>
              </a:extLst>
            </p:cNvPr>
            <p:cNvSpPr txBox="1"/>
            <p:nvPr/>
          </p:nvSpPr>
          <p:spPr>
            <a:xfrm>
              <a:off x="1875069" y="340279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設定機能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変更画面のテキストボックス不足</a:t>
              </a:r>
              <a:endParaRPr lang="en-US" altLang="ja-JP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1997073-A753-4049-8F36-E6350CBB4577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301C6B1-EFDC-4502-9F38-DCC00A1DDCD5}"/>
                </a:ext>
              </a:extLst>
            </p:cNvPr>
            <p:cNvSpPr txBox="1"/>
            <p:nvPr/>
          </p:nvSpPr>
          <p:spPr>
            <a:xfrm>
              <a:off x="7200135" y="349542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設定機能の画面を追加</a:t>
              </a:r>
              <a:endParaRPr lang="en-US" altLang="ja-JP" sz="12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76F7EB77-DA5C-4D55-94AF-1B034EBA094C}"/>
                </a:ext>
              </a:extLst>
            </p:cNvPr>
            <p:cNvSpPr txBox="1"/>
            <p:nvPr/>
          </p:nvSpPr>
          <p:spPr>
            <a:xfrm>
              <a:off x="9369780" y="340850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(11/13)</a:t>
              </a:r>
              <a:endParaRPr lang="en-US" altLang="ja-JP" sz="12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27202DF-F0C5-41F8-B3ED-BAB0E0DFF9B4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56F1AC34-AF1C-43B8-86ED-A32AA6C97E7F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9F61EF-5A33-4EFB-988A-F95AAEE17631}"/>
                </a:ext>
              </a:extLst>
            </p:cNvPr>
            <p:cNvSpPr txBox="1"/>
            <p:nvPr/>
          </p:nvSpPr>
          <p:spPr>
            <a:xfrm>
              <a:off x="1360760" y="3454035"/>
              <a:ext cx="535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p.28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2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A504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117"/>
                <a:ext cx="20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/>
                  <a:t>11</a:t>
                </a:r>
                <a:r>
                  <a:rPr lang="ja-JP" altLang="en-US" sz="1200" dirty="0"/>
                  <a:t>月</a:t>
                </a:r>
                <a:r>
                  <a:rPr lang="en-US" altLang="ja-JP" sz="1200" dirty="0"/>
                  <a:t>13</a:t>
                </a:r>
                <a:r>
                  <a:rPr lang="ja-JP" altLang="en-US" sz="1200" dirty="0"/>
                  <a:t>日（火）　</a:t>
                </a:r>
                <a:r>
                  <a:rPr lang="en-US" altLang="ja-JP" sz="1200" dirty="0"/>
                  <a:t>14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10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/>
                  <a:t>16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00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レビュー対象物</a:t>
                </a:r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通番　　　　／</a:t>
                </a:r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6119623" y="304382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084738"/>
            <a:ext cx="9524947" cy="469203"/>
            <a:chOff x="613985" y="2084738"/>
            <a:chExt cx="9524947" cy="469203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「～の画面」の後に「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図～</a:t>
              </a:r>
              <a:r>
                <a:rPr lang="en-US" altLang="ja-JP" sz="1200" dirty="0"/>
                <a:t>)</a:t>
              </a:r>
              <a:r>
                <a:rPr lang="ja-JP" altLang="en-US" sz="1200" dirty="0"/>
                <a:t>」記述を統一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092276"/>
              <a:ext cx="73250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084738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追加で記述しました</a:t>
              </a:r>
              <a:r>
                <a:rPr lang="en-US" altLang="ja-JP" sz="1200" dirty="0"/>
                <a:t>(11/14)</a:t>
              </a:r>
            </a:p>
            <a:p>
              <a:pPr algn="ctr"/>
              <a:r>
                <a:rPr lang="ja-JP" altLang="en-US" sz="1200" dirty="0"/>
                <a:t>追加で記述しました</a:t>
              </a:r>
              <a:r>
                <a:rPr lang="en-US" altLang="ja-JP" sz="1200" dirty="0"/>
                <a:t>(11/15)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(11/15)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5224"/>
            <a:ext cx="9519842" cy="461665"/>
            <a:chOff x="611820" y="2535224"/>
            <a:chExt cx="9519842" cy="46166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新しい画面の追加</a:t>
              </a:r>
              <a:br>
                <a:rPr lang="en-US" altLang="ja-JP" sz="1200" dirty="0"/>
              </a:br>
              <a:r>
                <a:rPr lang="ja-JP" altLang="en-US" sz="1200" dirty="0"/>
                <a:t>アルバム画面不足　共有画面は不要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コメント入力画面を追加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(11/15)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61000"/>
            <a:ext cx="9525588" cy="461665"/>
            <a:chOff x="613505" y="2961000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画像修正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背景追加、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アルバムコメント追加、スマホ形状統一、おつかい素材追加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3065187"/>
              <a:ext cx="216735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全画像修正しました</a:t>
              </a:r>
              <a:r>
                <a:rPr lang="en-US" altLang="ja-JP" sz="1050" dirty="0"/>
                <a:t>(11/14)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(11/15 )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B046A6F-5326-4A70-9C78-A0A77AFB50F1}"/>
              </a:ext>
            </a:extLst>
          </p:cNvPr>
          <p:cNvSpPr txBox="1"/>
          <p:nvPr/>
        </p:nvSpPr>
        <p:spPr>
          <a:xfrm>
            <a:off x="1328703" y="2615337"/>
            <a:ext cx="56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p.19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0732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3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A556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117"/>
                <a:ext cx="20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/>
                  <a:t>11</a:t>
                </a:r>
                <a:r>
                  <a:rPr lang="ja-JP" altLang="en-US" sz="1200" dirty="0"/>
                  <a:t>月</a:t>
                </a:r>
                <a:r>
                  <a:rPr lang="en-US" altLang="ja-JP" sz="1200" dirty="0"/>
                  <a:t>15</a:t>
                </a:r>
                <a:r>
                  <a:rPr lang="ja-JP" altLang="en-US" sz="1200" dirty="0"/>
                  <a:t>日（木）　</a:t>
                </a:r>
                <a:r>
                  <a:rPr lang="en-US" altLang="ja-JP" sz="1200" dirty="0"/>
                  <a:t>13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00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/>
                  <a:t>15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30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レビュー対象物</a:t>
                </a:r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通番　　　　／</a:t>
                </a:r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6117442" y="2198709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084739"/>
            <a:ext cx="9524947" cy="461665"/>
            <a:chOff x="613985" y="2084739"/>
            <a:chExt cx="9524947" cy="461665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084739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UI</a:t>
              </a:r>
              <a:r>
                <a:rPr lang="ja-JP" altLang="en-US" sz="1200" dirty="0"/>
                <a:t>のゲーム　画像の修正が必要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箇条書きに修正するべき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箇条書きに修正しました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井上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(11/16)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281546" y="2184609"/>
              <a:ext cx="71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p.9-18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4022"/>
            <a:ext cx="9519842" cy="462867"/>
            <a:chOff x="611820" y="2534022"/>
            <a:chExt cx="9519842" cy="462867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不要なデータテーブルの削除が必要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日付のデータテーブルが不足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534022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データテーブルの修正を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行いました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(11/17)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38263" y="2615008"/>
              <a:ext cx="528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p.34</a:t>
              </a:r>
              <a:endParaRPr kumimoji="1" lang="en-US" altLang="ja-JP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14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4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3" y="813692"/>
            <a:ext cx="76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LINE</a:t>
            </a:r>
            <a:r>
              <a:rPr lang="ja-JP" altLang="en-US" sz="1400" dirty="0"/>
              <a:t>上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井上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グループ化 2"/>
          <p:cNvGrpSpPr/>
          <p:nvPr/>
        </p:nvGrpSpPr>
        <p:grpSpPr>
          <a:xfrm>
            <a:off x="495300" y="325438"/>
            <a:ext cx="9665803" cy="6675437"/>
            <a:chOff x="495300" y="325438"/>
            <a:chExt cx="9665803" cy="6675437"/>
          </a:xfrm>
        </p:grpSpPr>
        <p:grpSp>
          <p:nvGrpSpPr>
            <p:cNvPr id="3074" name="Group 51">
              <a:extLst>
                <a:ext uri="{FF2B5EF4-FFF2-40B4-BE49-F238E27FC236}">
                  <a16:creationId xmlns:a16="http://schemas.microsoft.com/office/drawing/2014/main" id="{1AE23818-720F-4E6E-A4C9-B5CA656C7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" y="325438"/>
              <a:ext cx="9650413" cy="6675437"/>
              <a:chOff x="-12" y="117"/>
              <a:chExt cx="6079" cy="4205"/>
            </a:xfrm>
          </p:grpSpPr>
          <p:sp>
            <p:nvSpPr>
              <p:cNvPr id="3075" name="Rectangle 2">
                <a:extLst>
                  <a:ext uri="{FF2B5EF4-FFF2-40B4-BE49-F238E27FC236}">
                    <a16:creationId xmlns:a16="http://schemas.microsoft.com/office/drawing/2014/main" id="{BF395658-6189-47B5-9C43-EF521451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426"/>
                <a:ext cx="6033" cy="37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575376C-DDA2-41EA-8F49-7634BDE13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" y="117"/>
                <a:ext cx="21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2800" b="1" dirty="0"/>
                  <a:t>レ　ビ　ュ　記　録　表</a:t>
                </a:r>
              </a:p>
            </p:txBody>
          </p:sp>
          <p:sp>
            <p:nvSpPr>
              <p:cNvPr id="3077" name="Line 4">
                <a:extLst>
                  <a:ext uri="{FF2B5EF4-FFF2-40B4-BE49-F238E27FC236}">
                    <a16:creationId xmlns:a16="http://schemas.microsoft.com/office/drawing/2014/main" id="{B667367F-6E0B-4612-BFF3-A0AA38BE3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607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8" name="Text Box 5">
                <a:extLst>
                  <a:ext uri="{FF2B5EF4-FFF2-40B4-BE49-F238E27FC236}">
                    <a16:creationId xmlns:a16="http://schemas.microsoft.com/office/drawing/2014/main" id="{7759149A-49EC-46C4-B40F-22D4E1CFB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" y="435"/>
                <a:ext cx="25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実施日時　　</a:t>
                </a:r>
                <a:r>
                  <a:rPr lang="en-US" altLang="ja-JP" sz="1200" dirty="0"/>
                  <a:t>2018</a:t>
                </a:r>
                <a:r>
                  <a:rPr lang="ja-JP" altLang="en-US" sz="1200" dirty="0"/>
                  <a:t>年</a:t>
                </a:r>
                <a:r>
                  <a:rPr lang="en-US" altLang="ja-JP" sz="1200" dirty="0"/>
                  <a:t>11</a:t>
                </a:r>
                <a:r>
                  <a:rPr lang="ja-JP" altLang="en-US" sz="1200" dirty="0"/>
                  <a:t>月</a:t>
                </a:r>
                <a:r>
                  <a:rPr lang="en-US" altLang="ja-JP" sz="1200" dirty="0"/>
                  <a:t>17</a:t>
                </a:r>
                <a:r>
                  <a:rPr lang="ja-JP" altLang="en-US" sz="1200" dirty="0"/>
                  <a:t>日（木）　</a:t>
                </a:r>
                <a:r>
                  <a:rPr lang="en-US" altLang="ja-JP" sz="1200" dirty="0"/>
                  <a:t>13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00</a:t>
                </a:r>
                <a:r>
                  <a:rPr lang="ja-JP" altLang="en-US" sz="1200" dirty="0"/>
                  <a:t>　～　</a:t>
                </a:r>
                <a:r>
                  <a:rPr lang="en-US" altLang="ja-JP" sz="1200" dirty="0"/>
                  <a:t>15</a:t>
                </a:r>
                <a:r>
                  <a:rPr lang="ja-JP" altLang="en-US" sz="1200" dirty="0"/>
                  <a:t>：</a:t>
                </a:r>
                <a:r>
                  <a:rPr lang="en-US" altLang="ja-JP" sz="1200" dirty="0"/>
                  <a:t>30</a:t>
                </a:r>
                <a:r>
                  <a:rPr lang="ja-JP" altLang="en-US" sz="1200" dirty="0"/>
                  <a:t>　　　</a:t>
                </a:r>
              </a:p>
            </p:txBody>
          </p:sp>
          <p:sp>
            <p:nvSpPr>
              <p:cNvPr id="3079" name="Line 6">
                <a:extLst>
                  <a:ext uri="{FF2B5EF4-FFF2-40B4-BE49-F238E27FC236}">
                    <a16:creationId xmlns:a16="http://schemas.microsoft.com/office/drawing/2014/main" id="{4175150F-9E9D-4F5F-B11F-C96C495D7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0" name="Text Box 7">
                <a:extLst>
                  <a:ext uri="{FF2B5EF4-FFF2-40B4-BE49-F238E27FC236}">
                    <a16:creationId xmlns:a16="http://schemas.microsoft.com/office/drawing/2014/main" id="{68F849C2-A15E-4FA0-A81A-5C8CD6A5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435"/>
                <a:ext cx="5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実施場所</a:t>
                </a:r>
              </a:p>
            </p:txBody>
          </p:sp>
          <p:sp>
            <p:nvSpPr>
              <p:cNvPr id="3081" name="Line 8">
                <a:extLst>
                  <a:ext uri="{FF2B5EF4-FFF2-40B4-BE49-F238E27FC236}">
                    <a16:creationId xmlns:a16="http://schemas.microsoft.com/office/drawing/2014/main" id="{BB1BEC4C-4805-46B4-8466-9A84C231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2" name="Text Box 9">
                <a:extLst>
                  <a:ext uri="{FF2B5EF4-FFF2-40B4-BE49-F238E27FC236}">
                    <a16:creationId xmlns:a16="http://schemas.microsoft.com/office/drawing/2014/main" id="{B5BDC794-5E34-47B3-A4F0-F83D1AE67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3" y="429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記入者</a:t>
                </a:r>
              </a:p>
            </p:txBody>
          </p:sp>
          <p:sp>
            <p:nvSpPr>
              <p:cNvPr id="3083" name="Line 10">
                <a:extLst>
                  <a:ext uri="{FF2B5EF4-FFF2-40B4-BE49-F238E27FC236}">
                    <a16:creationId xmlns:a16="http://schemas.microsoft.com/office/drawing/2014/main" id="{322EBE11-26D0-4B11-98BB-AD156C4CE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994"/>
                <a:ext cx="60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4" name="Text Box 11">
                <a:extLst>
                  <a:ext uri="{FF2B5EF4-FFF2-40B4-BE49-F238E27FC236}">
                    <a16:creationId xmlns:a16="http://schemas.microsoft.com/office/drawing/2014/main" id="{75AEB764-730F-43BC-8C5B-66B96FDE4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" y="583"/>
                <a:ext cx="7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レビュー対象物</a:t>
                </a:r>
              </a:p>
            </p:txBody>
          </p:sp>
          <p:sp>
            <p:nvSpPr>
              <p:cNvPr id="3085" name="Line 12">
                <a:extLst>
                  <a:ext uri="{FF2B5EF4-FFF2-40B4-BE49-F238E27FC236}">
                    <a16:creationId xmlns:a16="http://schemas.microsoft.com/office/drawing/2014/main" id="{CDF2799A-14F2-4D99-95FD-A765AFDDB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7" y="4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6" name="Text Box 13">
                <a:extLst>
                  <a:ext uri="{FF2B5EF4-FFF2-40B4-BE49-F238E27FC236}">
                    <a16:creationId xmlns:a16="http://schemas.microsoft.com/office/drawing/2014/main" id="{DA8B6023-8E1A-449D-AAE8-66BDB64F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7" y="225"/>
                <a:ext cx="6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通番　　　　／</a:t>
                </a:r>
              </a:p>
            </p:txBody>
          </p:sp>
          <p:sp>
            <p:nvSpPr>
              <p:cNvPr id="3087" name="Line 14">
                <a:extLst>
                  <a:ext uri="{FF2B5EF4-FFF2-40B4-BE49-F238E27FC236}">
                    <a16:creationId xmlns:a16="http://schemas.microsoft.com/office/drawing/2014/main" id="{490B51EF-82B2-46C4-AC71-02D57CA5F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234"/>
                <a:ext cx="60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88" name="Text Box 15">
                <a:extLst>
                  <a:ext uri="{FF2B5EF4-FFF2-40B4-BE49-F238E27FC236}">
                    <a16:creationId xmlns:a16="http://schemas.microsoft.com/office/drawing/2014/main" id="{52634C6E-3FF8-4335-8F0C-061BBCF2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1031"/>
                <a:ext cx="60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 dirty="0"/>
                  <a:t>番号　分類　頁・行　　　　　　　　　　　　　　　指　　摘　　事　　項　　　　　　　　　　　　</a:t>
                </a:r>
                <a:r>
                  <a:rPr lang="en-US" altLang="ja-JP" sz="1200" dirty="0"/>
                  <a:t>             </a:t>
                </a:r>
                <a:r>
                  <a:rPr lang="ja-JP" altLang="en-US" sz="1200" dirty="0"/>
                  <a:t>　　訂正担当　　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訂正内容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と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訂正月日　</a:t>
                </a:r>
                <a:r>
                  <a:rPr lang="en-US" altLang="ja-JP" sz="1200" dirty="0"/>
                  <a:t> </a:t>
                </a:r>
                <a:r>
                  <a:rPr lang="ja-JP" altLang="en-US" sz="1200" dirty="0"/>
                  <a:t>　　　訂正確認</a:t>
                </a:r>
              </a:p>
            </p:txBody>
          </p:sp>
          <p:sp>
            <p:nvSpPr>
              <p:cNvPr id="3089" name="Text Box 16">
                <a:extLst>
                  <a:ext uri="{FF2B5EF4-FFF2-40B4-BE49-F238E27FC236}">
                    <a16:creationId xmlns:a16="http://schemas.microsoft.com/office/drawing/2014/main" id="{BA4B0124-EBAB-4A06-9634-EC14B938A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" y="4168"/>
                <a:ext cx="16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000"/>
                  <a:t>分類　</a:t>
                </a:r>
                <a:r>
                  <a:rPr lang="en-US" altLang="ja-JP" sz="1000"/>
                  <a:t>R</a:t>
                </a:r>
                <a:r>
                  <a:rPr lang="ja-JP" altLang="en-US" sz="1000"/>
                  <a:t>：訂正要求　</a:t>
                </a:r>
                <a:r>
                  <a:rPr lang="en-US" altLang="ja-JP" sz="1000"/>
                  <a:t>Q</a:t>
                </a:r>
                <a:r>
                  <a:rPr lang="ja-JP" altLang="en-US" sz="1000"/>
                  <a:t>：質問　</a:t>
                </a:r>
                <a:r>
                  <a:rPr lang="en-US" altLang="ja-JP" sz="1000"/>
                  <a:t>C</a:t>
                </a:r>
                <a:r>
                  <a:rPr lang="ja-JP" altLang="en-US" sz="1000"/>
                  <a:t>：単なるコメント</a:t>
                </a:r>
              </a:p>
            </p:txBody>
          </p:sp>
          <p:sp>
            <p:nvSpPr>
              <p:cNvPr id="3090" name="Line 17">
                <a:extLst>
                  <a:ext uri="{FF2B5EF4-FFF2-40B4-BE49-F238E27FC236}">
                    <a16:creationId xmlns:a16="http://schemas.microsoft.com/office/drawing/2014/main" id="{4CCD85A0-F88D-4275-9D6F-619D0D191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1" name="Line 18">
                <a:extLst>
                  <a:ext uri="{FF2B5EF4-FFF2-40B4-BE49-F238E27FC236}">
                    <a16:creationId xmlns:a16="http://schemas.microsoft.com/office/drawing/2014/main" id="{D013D2E8-575C-4D40-9514-1A6B60532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2" name="Line 19">
                <a:extLst>
                  <a:ext uri="{FF2B5EF4-FFF2-40B4-BE49-F238E27FC236}">
                    <a16:creationId xmlns:a16="http://schemas.microsoft.com/office/drawing/2014/main" id="{F544CF53-2653-4753-9796-AED35A4C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3" name="Line 20">
                <a:extLst>
                  <a:ext uri="{FF2B5EF4-FFF2-40B4-BE49-F238E27FC236}">
                    <a16:creationId xmlns:a16="http://schemas.microsoft.com/office/drawing/2014/main" id="{64E6815E-A6E7-481F-91FB-467D1BF5D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4" name="Line 21">
                <a:extLst>
                  <a:ext uri="{FF2B5EF4-FFF2-40B4-BE49-F238E27FC236}">
                    <a16:creationId xmlns:a16="http://schemas.microsoft.com/office/drawing/2014/main" id="{84C5AF49-904F-4B23-A221-81B2F7BB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5" name="Line 22">
                <a:extLst>
                  <a:ext uri="{FF2B5EF4-FFF2-40B4-BE49-F238E27FC236}">
                    <a16:creationId xmlns:a16="http://schemas.microsoft.com/office/drawing/2014/main" id="{2DBF979A-737A-4AEC-83AD-AF10AD64C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6" name="Line 23">
                <a:extLst>
                  <a:ext uri="{FF2B5EF4-FFF2-40B4-BE49-F238E27FC236}">
                    <a16:creationId xmlns:a16="http://schemas.microsoft.com/office/drawing/2014/main" id="{A303B6EC-A1A0-4654-97D6-6DCB88FAB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7" name="Line 24">
                <a:extLst>
                  <a:ext uri="{FF2B5EF4-FFF2-40B4-BE49-F238E27FC236}">
                    <a16:creationId xmlns:a16="http://schemas.microsoft.com/office/drawing/2014/main" id="{3489F0DD-CA3C-4355-A724-611CDCD44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8" name="Line 25">
                <a:extLst>
                  <a:ext uri="{FF2B5EF4-FFF2-40B4-BE49-F238E27FC236}">
                    <a16:creationId xmlns:a16="http://schemas.microsoft.com/office/drawing/2014/main" id="{D6398E51-8351-4C51-8EFF-34715ECA7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99" name="Line 26">
                <a:extLst>
                  <a:ext uri="{FF2B5EF4-FFF2-40B4-BE49-F238E27FC236}">
                    <a16:creationId xmlns:a16="http://schemas.microsoft.com/office/drawing/2014/main" id="{E91DE049-BFDD-4E96-9442-F81FBCF5B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0" name="Line 27">
                <a:extLst>
                  <a:ext uri="{FF2B5EF4-FFF2-40B4-BE49-F238E27FC236}">
                    <a16:creationId xmlns:a16="http://schemas.microsoft.com/office/drawing/2014/main" id="{D88468E0-DF54-46A9-9C77-83EBE64F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51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1" name="Line 28">
                <a:extLst>
                  <a:ext uri="{FF2B5EF4-FFF2-40B4-BE49-F238E27FC236}">
                    <a16:creationId xmlns:a16="http://schemas.microsoft.com/office/drawing/2014/main" id="{EC19E0D0-0837-47B3-800D-5C516D956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1787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2" name="Line 29">
                <a:extLst>
                  <a:ext uri="{FF2B5EF4-FFF2-40B4-BE49-F238E27FC236}">
                    <a16:creationId xmlns:a16="http://schemas.microsoft.com/office/drawing/2014/main" id="{A5D87938-8352-4B44-9907-AD6054A6D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059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3" name="Line 30">
                <a:extLst>
                  <a:ext uri="{FF2B5EF4-FFF2-40B4-BE49-F238E27FC236}">
                    <a16:creationId xmlns:a16="http://schemas.microsoft.com/office/drawing/2014/main" id="{AAD9F59B-DCCB-4153-B96C-FBB3A0747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331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4" name="Line 31">
                <a:extLst>
                  <a:ext uri="{FF2B5EF4-FFF2-40B4-BE49-F238E27FC236}">
                    <a16:creationId xmlns:a16="http://schemas.microsoft.com/office/drawing/2014/main" id="{1300B7CC-FD65-495B-AACE-20E031AE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603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5" name="Line 32">
                <a:extLst>
                  <a:ext uri="{FF2B5EF4-FFF2-40B4-BE49-F238E27FC236}">
                    <a16:creationId xmlns:a16="http://schemas.microsoft.com/office/drawing/2014/main" id="{5F84343B-94FE-4C43-84FA-D2AC90625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2875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6" name="Line 33">
                <a:extLst>
                  <a:ext uri="{FF2B5EF4-FFF2-40B4-BE49-F238E27FC236}">
                    <a16:creationId xmlns:a16="http://schemas.microsoft.com/office/drawing/2014/main" id="{EBE9B158-B61D-4216-93C1-822B0AA8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148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7" name="Line 34">
                <a:extLst>
                  <a:ext uri="{FF2B5EF4-FFF2-40B4-BE49-F238E27FC236}">
                    <a16:creationId xmlns:a16="http://schemas.microsoft.com/office/drawing/2014/main" id="{3FF22739-A98B-44E1-AB82-DEE8827B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420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8" name="Line 35">
                <a:extLst>
                  <a:ext uri="{FF2B5EF4-FFF2-40B4-BE49-F238E27FC236}">
                    <a16:creationId xmlns:a16="http://schemas.microsoft.com/office/drawing/2014/main" id="{9E3DA7B2-DBE7-496D-8D5C-7BD9C254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692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09" name="Line 36">
                <a:extLst>
                  <a:ext uri="{FF2B5EF4-FFF2-40B4-BE49-F238E27FC236}">
                    <a16:creationId xmlns:a16="http://schemas.microsoft.com/office/drawing/2014/main" id="{6D9F937C-DC43-4BE9-9277-4ADDF361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2" y="3964"/>
                <a:ext cx="4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0" name="Line 37">
                <a:extLst>
                  <a:ext uri="{FF2B5EF4-FFF2-40B4-BE49-F238E27FC236}">
                    <a16:creationId xmlns:a16="http://schemas.microsoft.com/office/drawing/2014/main" id="{D7963352-DB59-4F27-82A4-9CDF37D0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1" name="Line 38">
                <a:extLst>
                  <a:ext uri="{FF2B5EF4-FFF2-40B4-BE49-F238E27FC236}">
                    <a16:creationId xmlns:a16="http://schemas.microsoft.com/office/drawing/2014/main" id="{6281D35B-884D-4830-8815-E5F649A0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2" name="Line 39">
                <a:extLst>
                  <a:ext uri="{FF2B5EF4-FFF2-40B4-BE49-F238E27FC236}">
                    <a16:creationId xmlns:a16="http://schemas.microsoft.com/office/drawing/2014/main" id="{8C33CEDB-F8AE-4B4F-BC58-3E0E4E00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3" name="Line 40">
                <a:extLst>
                  <a:ext uri="{FF2B5EF4-FFF2-40B4-BE49-F238E27FC236}">
                    <a16:creationId xmlns:a16="http://schemas.microsoft.com/office/drawing/2014/main" id="{29F12B63-F62F-48CA-9C1B-CCF2EF56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1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4" name="Line 41">
                <a:extLst>
                  <a:ext uri="{FF2B5EF4-FFF2-40B4-BE49-F238E27FC236}">
                    <a16:creationId xmlns:a16="http://schemas.microsoft.com/office/drawing/2014/main" id="{5D742FEE-D423-4A5B-BE62-5CD84EF1E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998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5" name="Line 42">
                <a:extLst>
                  <a:ext uri="{FF2B5EF4-FFF2-40B4-BE49-F238E27FC236}">
                    <a16:creationId xmlns:a16="http://schemas.microsoft.com/office/drawing/2014/main" id="{B33A188B-C2AD-4C31-A369-159FE7F76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6" name="Line 43">
                <a:extLst>
                  <a:ext uri="{FF2B5EF4-FFF2-40B4-BE49-F238E27FC236}">
                    <a16:creationId xmlns:a16="http://schemas.microsoft.com/office/drawing/2014/main" id="{41DDBB42-82BE-4F86-AE89-752377DB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61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17" name="Text Box 44">
                <a:extLst>
                  <a:ext uri="{FF2B5EF4-FFF2-40B4-BE49-F238E27FC236}">
                    <a16:creationId xmlns:a16="http://schemas.microsoft.com/office/drawing/2014/main" id="{FCFCD7A4-B385-4702-81B7-8293786E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587"/>
                <a:ext cx="9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参加者名（学籍番号）</a:t>
                </a:r>
              </a:p>
            </p:txBody>
          </p:sp>
          <p:sp>
            <p:nvSpPr>
              <p:cNvPr id="3118" name="Text Box 45">
                <a:extLst>
                  <a:ext uri="{FF2B5EF4-FFF2-40B4-BE49-F238E27FC236}">
                    <a16:creationId xmlns:a16="http://schemas.microsoft.com/office/drawing/2014/main" id="{01D3B99F-EFC2-46CB-B2DD-243D1DB25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417"/>
                <a:ext cx="4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1200"/>
                  <a:t>チーム名</a:t>
                </a:r>
              </a:p>
            </p:txBody>
          </p:sp>
          <p:sp>
            <p:nvSpPr>
              <p:cNvPr id="3119" name="Line 46">
                <a:extLst>
                  <a:ext uri="{FF2B5EF4-FFF2-40B4-BE49-F238E27FC236}">
                    <a16:creationId xmlns:a16="http://schemas.microsoft.com/office/drawing/2014/main" id="{B31C1470-F704-4513-B364-8F1D2A73D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20" name="Line 47">
                <a:extLst>
                  <a:ext uri="{FF2B5EF4-FFF2-40B4-BE49-F238E27FC236}">
                    <a16:creationId xmlns:a16="http://schemas.microsoft.com/office/drawing/2014/main" id="{A404B90A-F90B-421C-BFA1-14DC18F64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994"/>
                <a:ext cx="0" cy="3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65648085-EA38-404D-AF2B-A093D719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978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緊急</a:t>
                </a: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6AB5D716-597B-41AB-B659-540A043C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" y="975"/>
                <a:ext cx="23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wordArtVertRtl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ja-JP" altLang="en-US" sz="1200" dirty="0">
                    <a:latin typeface="Arial" charset="0"/>
                    <a:ea typeface="ＭＳ Ｐゴシック" charset="-128"/>
                  </a:rPr>
                  <a:t>重要</a:t>
                </a:r>
              </a:p>
            </p:txBody>
          </p:sp>
          <p:sp>
            <p:nvSpPr>
              <p:cNvPr id="3123" name="Text Box 50">
                <a:extLst>
                  <a:ext uri="{FF2B5EF4-FFF2-40B4-BE49-F238E27FC236}">
                    <a16:creationId xmlns:a16="http://schemas.microsoft.com/office/drawing/2014/main" id="{DA830CA2-5350-4FD1-ACB0-8D2E8F987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9" y="1115"/>
                <a:ext cx="41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sz="800"/>
                  <a:t>名前、日付</a:t>
                </a: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FB81869-0948-41DF-9F29-73D3FE23C1A9}"/>
                </a:ext>
              </a:extLst>
            </p:cNvPr>
            <p:cNvCxnSpPr>
              <a:cxnSpLocks/>
              <a:stCxn id="3090" idx="0"/>
              <a:endCxn id="3100" idx="1"/>
            </p:cNvCxnSpPr>
            <p:nvPr/>
          </p:nvCxnSpPr>
          <p:spPr bwMode="auto">
            <a:xfrm>
              <a:off x="568325" y="254476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115359"/>
            <a:ext cx="9524947" cy="415498"/>
            <a:chOff x="613985" y="2115359"/>
            <a:chExt cx="9524947" cy="415498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図の番号が「</a:t>
              </a:r>
              <a:r>
                <a:rPr lang="en-US" altLang="ja-JP" sz="1200" dirty="0"/>
                <a:t>??</a:t>
              </a:r>
              <a:r>
                <a:rPr lang="ja-JP" altLang="en-US" sz="1200" dirty="0"/>
                <a:t>」になってる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修正しました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(11/17)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261560" y="2184854"/>
              <a:ext cx="71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p.8,10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50037"/>
            <a:ext cx="9519842" cy="415498"/>
            <a:chOff x="611820" y="2550037"/>
            <a:chExt cx="9519842" cy="415498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62755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説明文から「図」の文字が抜けている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修正しました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(11/17)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246699" y="2603552"/>
              <a:ext cx="754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p.20,21</a:t>
              </a:r>
              <a:endParaRPr kumimoji="1" lang="en-US" altLang="ja-JP" sz="1200" dirty="0"/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06715" y="3000884"/>
            <a:ext cx="9524947" cy="415498"/>
            <a:chOff x="613985" y="2115359"/>
            <a:chExt cx="9524947" cy="415498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  <a:endParaRPr kumimoji="1" lang="en-US" altLang="ja-JP" sz="14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表</a:t>
              </a:r>
              <a:r>
                <a:rPr lang="en-US" altLang="ja-JP" sz="1200" dirty="0"/>
                <a:t>7</a:t>
              </a:r>
              <a:r>
                <a:rPr lang="ja-JP" altLang="en-US" sz="1200" dirty="0"/>
                <a:t>に「表</a:t>
              </a:r>
              <a:r>
                <a:rPr lang="en-US" altLang="ja-JP" sz="1200" dirty="0"/>
                <a:t>14</a:t>
              </a:r>
              <a:r>
                <a:rPr lang="ja-JP" altLang="en-US" sz="1200" dirty="0"/>
                <a:t>」の文字がある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消し忘れ？</a:t>
              </a:r>
              <a:r>
                <a:rPr lang="en-US" altLang="ja-JP" sz="1200" dirty="0"/>
                <a:t>)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消しました</a:t>
              </a:r>
              <a:endParaRPr lang="en-US" altLang="ja-JP" sz="1200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1535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(11/17)</a:t>
              </a: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281546" y="2184609"/>
              <a:ext cx="71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p.35</a:t>
              </a:r>
              <a:endParaRPr kumimoji="1" lang="en-US" altLang="ja-JP" sz="1400" dirty="0"/>
            </a:p>
          </p:txBody>
        </p:sp>
      </p:grp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5867148" y="2188765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5871374" y="263907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5864008" y="3040591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9184035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502</Words>
  <Application>Microsoft Office PowerPoint</Application>
  <PresentationFormat>ユーザー設定</PresentationFormat>
  <Paragraphs>206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本城克基</cp:lastModifiedBy>
  <cp:revision>45</cp:revision>
  <dcterms:created xsi:type="dcterms:W3CDTF">2013-10-02T04:12:43Z</dcterms:created>
  <dcterms:modified xsi:type="dcterms:W3CDTF">2018-11-23T09:02:11Z</dcterms:modified>
</cp:coreProperties>
</file>