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0688638" cy="7562850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88" y="-612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FB10C96-CDAD-47CA-8287-285017F338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21C700F-5EB4-4B00-B35D-C1A158DECB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35B75F8-5A36-417C-8A05-BEE7ED993A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685800"/>
            <a:ext cx="4845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38E859A-E26A-40BF-A5F6-B937053955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BEAD45F-BDAA-438B-87A7-426306907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4EA6704-37BF-46A1-9AAB-B6E0574AB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C90B97-90E6-4531-B0AE-38E1149AAA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0976" y="2349841"/>
            <a:ext cx="9086688" cy="1620852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194" y="4285204"/>
            <a:ext cx="7480252" cy="1933115"/>
          </a:xfrm>
        </p:spPr>
        <p:txBody>
          <a:bodyPr/>
          <a:lstStyle>
            <a:lvl1pPr marL="0" indent="0" algn="ctr">
              <a:buNone/>
              <a:defRPr/>
            </a:lvl1pPr>
            <a:lvl2pPr marL="323515" indent="0" algn="ctr">
              <a:buNone/>
              <a:defRPr/>
            </a:lvl2pPr>
            <a:lvl3pPr marL="647029" indent="0" algn="ctr">
              <a:buNone/>
              <a:defRPr/>
            </a:lvl3pPr>
            <a:lvl4pPr marL="970544" indent="0" algn="ctr">
              <a:buNone/>
              <a:defRPr/>
            </a:lvl4pPr>
            <a:lvl5pPr marL="1294059" indent="0" algn="ctr">
              <a:buNone/>
              <a:defRPr/>
            </a:lvl5pPr>
            <a:lvl6pPr marL="1617574" indent="0" algn="ctr">
              <a:buNone/>
              <a:defRPr/>
            </a:lvl6pPr>
            <a:lvl7pPr marL="1941088" indent="0" algn="ctr">
              <a:buNone/>
              <a:defRPr/>
            </a:lvl7pPr>
            <a:lvl8pPr marL="2264603" indent="0" algn="ctr">
              <a:buNone/>
              <a:defRPr/>
            </a:lvl8pPr>
            <a:lvl9pPr marL="2588118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155832-01DF-48EC-9D25-6CBAC82F6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92592F-BB82-4D8B-933C-2319E3123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98EDB-F9AB-4BBC-B1FD-C5A5D107E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A25D-6577-4D81-A364-84AA1C2332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589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C263A6-2F24-44E6-A6A7-74BA0708A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7EF0E7-88A1-48D4-BEA4-1FA90ED27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DD9D33-13EE-462D-AB49-68C31BE13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DB2B-7BD2-470C-B3D3-E0D2CD5A07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94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7114" y="671705"/>
            <a:ext cx="2270550" cy="6050954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00976" y="671705"/>
            <a:ext cx="6600750" cy="6050954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E0B9FE-E65D-4AF0-9635-A4F88E79E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EC69B8-F104-4091-8B45-738E76BAC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19F202-D7F7-4D8F-A8E7-EF097C287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B6624-5A44-44D1-85E1-95CF4CE7C7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67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EF2D7-5764-4BC7-B552-1CF67D941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392AE5-104C-4B05-A0D3-95E1DB19A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B26BD-E1D2-41D8-8ED6-023ABFD5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0B859-4912-4AFF-8BF5-0C8407C8DB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987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605" y="4860308"/>
            <a:ext cx="9086688" cy="1501786"/>
          </a:xfrm>
        </p:spPr>
        <p:txBody>
          <a:bodyPr anchor="t"/>
          <a:lstStyle>
            <a:lvl1pPr algn="l">
              <a:defRPr sz="283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3605" y="3205759"/>
            <a:ext cx="9086688" cy="1654549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515" indent="0">
              <a:buNone/>
              <a:defRPr sz="1274"/>
            </a:lvl2pPr>
            <a:lvl3pPr marL="647029" indent="0">
              <a:buNone/>
              <a:defRPr sz="1132"/>
            </a:lvl3pPr>
            <a:lvl4pPr marL="970544" indent="0">
              <a:buNone/>
              <a:defRPr sz="991"/>
            </a:lvl4pPr>
            <a:lvl5pPr marL="1294059" indent="0">
              <a:buNone/>
              <a:defRPr sz="991"/>
            </a:lvl5pPr>
            <a:lvl6pPr marL="1617574" indent="0">
              <a:buNone/>
              <a:defRPr sz="991"/>
            </a:lvl6pPr>
            <a:lvl7pPr marL="1941088" indent="0">
              <a:buNone/>
              <a:defRPr sz="991"/>
            </a:lvl7pPr>
            <a:lvl8pPr marL="2264603" indent="0">
              <a:buNone/>
              <a:defRPr sz="991"/>
            </a:lvl8pPr>
            <a:lvl9pPr marL="2588118" indent="0">
              <a:buNone/>
              <a:defRPr sz="99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D10B8F-9605-498C-AB8E-1A6D2D24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FF050-7FF4-4A5E-AB0E-B5C0A0C47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D7FA57-298C-4D20-950D-E635B959F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E4FF9-96AF-49DF-8C31-4EE5285D58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9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00976" y="2184724"/>
            <a:ext cx="4435649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52013" y="2184724"/>
            <a:ext cx="4435651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9F9AA-0D57-450E-968F-70F74853E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E0C6C-73C0-4894-89F8-1EF03E51F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F91C5-58CC-4550-AD1A-0E633BDBC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E2FAE-9F2A-42EC-90BB-BDF97BEF3F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81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3278"/>
            <a:ext cx="9620672" cy="12602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3983" y="1692740"/>
            <a:ext cx="4722835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3983" y="2398142"/>
            <a:ext cx="4722835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578" y="1692740"/>
            <a:ext cx="4725078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578" y="2398142"/>
            <a:ext cx="4725078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7F3696-5F4B-461F-9C3B-6507C4442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130ACB-83E7-4B1D-9427-0FC98B3BA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A07482-D20F-4FB7-AE6C-77AD0957A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EBF9-6C07-4CEB-8638-2BD34E65F0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00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C18759-4F4D-4997-A381-BABE52154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47701-F3F0-450F-AB15-0717FFF81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5D8C6C-7729-4FF4-8C65-0237802E8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9DD56-B651-4816-BA17-CFDAF5047B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6A1BA6-781A-4742-9D87-A9C89F51B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F0A35F-1D31-4E14-A4B2-F42B8CD9A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8633BE-BF9F-437A-9B21-C55771677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2C8D-7A7F-4705-9A03-9750983FAA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94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1031"/>
            <a:ext cx="3518007" cy="1281630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9878" y="301032"/>
            <a:ext cx="5974777" cy="6455324"/>
          </a:xfrm>
        </p:spPr>
        <p:txBody>
          <a:bodyPr/>
          <a:lstStyle>
            <a:lvl1pPr>
              <a:defRPr sz="2264"/>
            </a:lvl1pPr>
            <a:lvl2pPr>
              <a:defRPr sz="1981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3983" y="1582661"/>
            <a:ext cx="3518007" cy="5173695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A1BDD-E56E-4557-A46C-1811BF2AF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5A4CE-D173-4250-9301-EF9B10641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2277D-0176-4FC5-A826-6FADD6420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1CC8-B6C9-4A39-9DF4-44A68139D1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3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48" y="5293883"/>
            <a:ext cx="6412285" cy="62565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48" y="676197"/>
            <a:ext cx="6412285" cy="4536812"/>
          </a:xfrm>
        </p:spPr>
        <p:txBody>
          <a:bodyPr/>
          <a:lstStyle>
            <a:lvl1pPr marL="0" indent="0">
              <a:buNone/>
              <a:defRPr sz="2264"/>
            </a:lvl1pPr>
            <a:lvl2pPr marL="323515" indent="0">
              <a:buNone/>
              <a:defRPr sz="1981"/>
            </a:lvl2pPr>
            <a:lvl3pPr marL="647029" indent="0">
              <a:buNone/>
              <a:defRPr sz="1698"/>
            </a:lvl3pPr>
            <a:lvl4pPr marL="970544" indent="0">
              <a:buNone/>
              <a:defRPr sz="1415"/>
            </a:lvl4pPr>
            <a:lvl5pPr marL="1294059" indent="0">
              <a:buNone/>
              <a:defRPr sz="1415"/>
            </a:lvl5pPr>
            <a:lvl6pPr marL="1617574" indent="0">
              <a:buNone/>
              <a:defRPr sz="1415"/>
            </a:lvl6pPr>
            <a:lvl7pPr marL="1941088" indent="0">
              <a:buNone/>
              <a:defRPr sz="1415"/>
            </a:lvl7pPr>
            <a:lvl8pPr marL="2264603" indent="0">
              <a:buNone/>
              <a:defRPr sz="1415"/>
            </a:lvl8pPr>
            <a:lvl9pPr marL="2588118" indent="0">
              <a:buNone/>
              <a:defRPr sz="141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48" y="5919534"/>
            <a:ext cx="6412285" cy="887368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610A4-2839-48EC-84AB-2A41E825C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11E8E-1100-4823-BF83-B1D89D25B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732DD-1E62-45DD-955F-F95F660E8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9834-219C-4916-AFDF-2D437093B5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5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A8E3FA-1A6F-41EC-BE1F-9E8C370C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671513"/>
            <a:ext cx="908526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2C399C-3D46-4866-BEB4-04238546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AD68D8-7E91-4235-BBC8-E132E0B3D0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181623-5623-4F5E-8076-E00580367B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91338"/>
            <a:ext cx="3382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66068A-D543-418E-8487-F0170D27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59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91" smtClean="0"/>
            </a:lvl1pPr>
          </a:lstStyle>
          <a:p>
            <a:pPr>
              <a:defRPr/>
            </a:pPr>
            <a:fld id="{6ED9DADB-E92B-416F-93FE-A6F30319E22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3515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702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70544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9405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41300" indent="-2413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01613" algn="l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2pPr>
      <a:lvl3pPr marL="808038" indent="-160338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131888" indent="-160338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455738" indent="-160338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1779331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6pPr>
      <a:lvl7pPr marL="2102846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7pPr>
      <a:lvl8pPr marL="2426360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8pPr>
      <a:lvl9pPr marL="2749875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1pPr>
      <a:lvl2pPr marL="323515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2pPr>
      <a:lvl3pPr marL="64702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3pPr>
      <a:lvl4pPr marL="97054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4pPr>
      <a:lvl5pPr marL="129405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5pPr>
      <a:lvl6pPr marL="161757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6pPr>
      <a:lvl7pPr marL="194108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7pPr>
      <a:lvl8pPr marL="2264603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8pPr>
      <a:lvl9pPr marL="258811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1">
            <a:extLst>
              <a:ext uri="{FF2B5EF4-FFF2-40B4-BE49-F238E27FC236}">
                <a16:creationId xmlns:a16="http://schemas.microsoft.com/office/drawing/2014/main" id="{1AE23818-720F-4E6E-A4C9-B5CA656C7B29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25438"/>
            <a:ext cx="9650413" cy="6675437"/>
            <a:chOff x="-12" y="117"/>
            <a:chExt cx="6079" cy="4205"/>
          </a:xfrm>
        </p:grpSpPr>
        <p:sp>
          <p:nvSpPr>
            <p:cNvPr id="3075" name="Rectangle 2">
              <a:extLst>
                <a:ext uri="{FF2B5EF4-FFF2-40B4-BE49-F238E27FC236}">
                  <a16:creationId xmlns:a16="http://schemas.microsoft.com/office/drawing/2014/main" id="{BF395658-6189-47B5-9C43-EF521451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76" name="Text Box 3">
              <a:extLst>
                <a:ext uri="{FF2B5EF4-FFF2-40B4-BE49-F238E27FC236}">
                  <a16:creationId xmlns:a16="http://schemas.microsoft.com/office/drawing/2014/main" id="{0575376C-DDA2-41EA-8F49-7634BDE1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3077" name="Line 4">
              <a:extLst>
                <a:ext uri="{FF2B5EF4-FFF2-40B4-BE49-F238E27FC236}">
                  <a16:creationId xmlns:a16="http://schemas.microsoft.com/office/drawing/2014/main" id="{B667367F-6E0B-4612-BFF3-A0AA38BE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78" name="Text Box 5">
              <a:extLst>
                <a:ext uri="{FF2B5EF4-FFF2-40B4-BE49-F238E27FC236}">
                  <a16:creationId xmlns:a16="http://schemas.microsoft.com/office/drawing/2014/main" id="{7759149A-49EC-46C4-B40F-22D4E1CF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10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18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15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15</a:t>
              </a:r>
              <a:r>
                <a:rPr lang="ja-JP" altLang="en-US" sz="1200" dirty="0"/>
                <a:t>　～　</a:t>
              </a:r>
              <a:r>
                <a:rPr lang="en-US" altLang="ja-JP" sz="1200" dirty="0"/>
                <a:t>17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30</a:t>
              </a:r>
              <a:r>
                <a:rPr lang="ja-JP" altLang="en-US" sz="1200" dirty="0"/>
                <a:t>　　　</a:t>
              </a:r>
            </a:p>
          </p:txBody>
        </p:sp>
        <p:sp>
          <p:nvSpPr>
            <p:cNvPr id="3079" name="Line 6">
              <a:extLst>
                <a:ext uri="{FF2B5EF4-FFF2-40B4-BE49-F238E27FC236}">
                  <a16:creationId xmlns:a16="http://schemas.microsoft.com/office/drawing/2014/main" id="{4175150F-9E9D-4F5F-B11F-C96C495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:a16="http://schemas.microsoft.com/office/drawing/2014/main" id="{68F849C2-A15E-4FA0-A81A-5C8CD6A5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3081" name="Line 8">
              <a:extLst>
                <a:ext uri="{FF2B5EF4-FFF2-40B4-BE49-F238E27FC236}">
                  <a16:creationId xmlns:a16="http://schemas.microsoft.com/office/drawing/2014/main" id="{BB1BEC4C-4805-46B4-8466-9A84C231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2" name="Text Box 9">
              <a:extLst>
                <a:ext uri="{FF2B5EF4-FFF2-40B4-BE49-F238E27FC236}">
                  <a16:creationId xmlns:a16="http://schemas.microsoft.com/office/drawing/2014/main" id="{B5BDC794-5E34-47B3-A4F0-F83D1AE67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3083" name="Line 10">
              <a:extLst>
                <a:ext uri="{FF2B5EF4-FFF2-40B4-BE49-F238E27FC236}">
                  <a16:creationId xmlns:a16="http://schemas.microsoft.com/office/drawing/2014/main" id="{322EBE11-26D0-4B11-98BB-AD156C4C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:a16="http://schemas.microsoft.com/office/drawing/2014/main" id="{75AEB764-730F-43BC-8C5B-66B96FD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3085" name="Line 12">
              <a:extLst>
                <a:ext uri="{FF2B5EF4-FFF2-40B4-BE49-F238E27FC236}">
                  <a16:creationId xmlns:a16="http://schemas.microsoft.com/office/drawing/2014/main" id="{CDF2799A-14F2-4D99-95FD-A765AFDD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:a16="http://schemas.microsoft.com/office/drawing/2014/main" id="{DA8B6023-8E1A-449D-AAE8-66BDB64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3087" name="Line 14">
              <a:extLst>
                <a:ext uri="{FF2B5EF4-FFF2-40B4-BE49-F238E27FC236}">
                  <a16:creationId xmlns:a16="http://schemas.microsoft.com/office/drawing/2014/main" id="{490B51EF-82B2-46C4-AC71-02D57CA5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8" name="Text Box 15">
              <a:extLst>
                <a:ext uri="{FF2B5EF4-FFF2-40B4-BE49-F238E27FC236}">
                  <a16:creationId xmlns:a16="http://schemas.microsoft.com/office/drawing/2014/main" id="{52634C6E-3FF8-4335-8F0C-061BBCF2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3089" name="Text Box 16">
              <a:extLst>
                <a:ext uri="{FF2B5EF4-FFF2-40B4-BE49-F238E27FC236}">
                  <a16:creationId xmlns:a16="http://schemas.microsoft.com/office/drawing/2014/main" id="{BA4B0124-EBAB-4A06-9634-EC14B938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3090" name="Line 17">
              <a:extLst>
                <a:ext uri="{FF2B5EF4-FFF2-40B4-BE49-F238E27FC236}">
                  <a16:creationId xmlns:a16="http://schemas.microsoft.com/office/drawing/2014/main" id="{4CCD85A0-F88D-4275-9D6F-619D0D19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1" name="Line 18">
              <a:extLst>
                <a:ext uri="{FF2B5EF4-FFF2-40B4-BE49-F238E27FC236}">
                  <a16:creationId xmlns:a16="http://schemas.microsoft.com/office/drawing/2014/main" id="{D013D2E8-575C-4D40-9514-1A6B6053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2" name="Line 19">
              <a:extLst>
                <a:ext uri="{FF2B5EF4-FFF2-40B4-BE49-F238E27FC236}">
                  <a16:creationId xmlns:a16="http://schemas.microsoft.com/office/drawing/2014/main" id="{F544CF53-2653-4753-9796-AED35A4C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3" name="Line 20">
              <a:extLst>
                <a:ext uri="{FF2B5EF4-FFF2-40B4-BE49-F238E27FC236}">
                  <a16:creationId xmlns:a16="http://schemas.microsoft.com/office/drawing/2014/main" id="{64E6815E-A6E7-481F-91FB-467D1BF5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:a16="http://schemas.microsoft.com/office/drawing/2014/main" id="{84C5AF49-904F-4B23-A221-81B2F7BB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:a16="http://schemas.microsoft.com/office/drawing/2014/main" id="{2DBF979A-737A-4AEC-83AD-AF10AD6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:a16="http://schemas.microsoft.com/office/drawing/2014/main" id="{A303B6EC-A1A0-4654-97D6-6DCB88FA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7" name="Line 24">
              <a:extLst>
                <a:ext uri="{FF2B5EF4-FFF2-40B4-BE49-F238E27FC236}">
                  <a16:creationId xmlns:a16="http://schemas.microsoft.com/office/drawing/2014/main" id="{3489F0DD-CA3C-4355-A724-611CDCD44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8" name="Line 25">
              <a:extLst>
                <a:ext uri="{FF2B5EF4-FFF2-40B4-BE49-F238E27FC236}">
                  <a16:creationId xmlns:a16="http://schemas.microsoft.com/office/drawing/2014/main" id="{D6398E51-8351-4C51-8EFF-34715ECA7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9" name="Line 26">
              <a:extLst>
                <a:ext uri="{FF2B5EF4-FFF2-40B4-BE49-F238E27FC236}">
                  <a16:creationId xmlns:a16="http://schemas.microsoft.com/office/drawing/2014/main" id="{E91DE049-BFDD-4E96-9442-F81FBCF5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7">
              <a:extLst>
                <a:ext uri="{FF2B5EF4-FFF2-40B4-BE49-F238E27FC236}">
                  <a16:creationId xmlns:a16="http://schemas.microsoft.com/office/drawing/2014/main" id="{D88468E0-DF54-46A9-9C77-83EBE64F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8">
              <a:extLst>
                <a:ext uri="{FF2B5EF4-FFF2-40B4-BE49-F238E27FC236}">
                  <a16:creationId xmlns:a16="http://schemas.microsoft.com/office/drawing/2014/main" id="{EC19E0D0-0837-47B3-800D-5C516D95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9">
              <a:extLst>
                <a:ext uri="{FF2B5EF4-FFF2-40B4-BE49-F238E27FC236}">
                  <a16:creationId xmlns:a16="http://schemas.microsoft.com/office/drawing/2014/main" id="{A5D87938-8352-4B44-9907-AD6054A6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30">
              <a:extLst>
                <a:ext uri="{FF2B5EF4-FFF2-40B4-BE49-F238E27FC236}">
                  <a16:creationId xmlns:a16="http://schemas.microsoft.com/office/drawing/2014/main" id="{AAD9F59B-DCCB-4153-B96C-FBB3A074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31">
              <a:extLst>
                <a:ext uri="{FF2B5EF4-FFF2-40B4-BE49-F238E27FC236}">
                  <a16:creationId xmlns:a16="http://schemas.microsoft.com/office/drawing/2014/main" id="{1300B7CC-FD65-495B-AACE-20E031AE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2">
              <a:extLst>
                <a:ext uri="{FF2B5EF4-FFF2-40B4-BE49-F238E27FC236}">
                  <a16:creationId xmlns:a16="http://schemas.microsoft.com/office/drawing/2014/main" id="{5F84343B-94FE-4C43-84FA-D2AC9062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3">
              <a:extLst>
                <a:ext uri="{FF2B5EF4-FFF2-40B4-BE49-F238E27FC236}">
                  <a16:creationId xmlns:a16="http://schemas.microsoft.com/office/drawing/2014/main" id="{EBE9B158-B61D-4216-93C1-822B0AA8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4">
              <a:extLst>
                <a:ext uri="{FF2B5EF4-FFF2-40B4-BE49-F238E27FC236}">
                  <a16:creationId xmlns:a16="http://schemas.microsoft.com/office/drawing/2014/main" id="{3FF22739-A98B-44E1-AB82-DEE8827B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5">
              <a:extLst>
                <a:ext uri="{FF2B5EF4-FFF2-40B4-BE49-F238E27FC236}">
                  <a16:creationId xmlns:a16="http://schemas.microsoft.com/office/drawing/2014/main" id="{9E3DA7B2-DBE7-496D-8D5C-7BD9C254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6">
              <a:extLst>
                <a:ext uri="{FF2B5EF4-FFF2-40B4-BE49-F238E27FC236}">
                  <a16:creationId xmlns:a16="http://schemas.microsoft.com/office/drawing/2014/main" id="{6D9F937C-DC43-4BE9-9277-4ADDF361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7">
              <a:extLst>
                <a:ext uri="{FF2B5EF4-FFF2-40B4-BE49-F238E27FC236}">
                  <a16:creationId xmlns:a16="http://schemas.microsoft.com/office/drawing/2014/main" id="{D7963352-DB59-4F27-82A4-9CDF37D0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8">
              <a:extLst>
                <a:ext uri="{FF2B5EF4-FFF2-40B4-BE49-F238E27FC236}">
                  <a16:creationId xmlns:a16="http://schemas.microsoft.com/office/drawing/2014/main" id="{6281D35B-884D-4830-8815-E5F649A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9">
              <a:extLst>
                <a:ext uri="{FF2B5EF4-FFF2-40B4-BE49-F238E27FC236}">
                  <a16:creationId xmlns:a16="http://schemas.microsoft.com/office/drawing/2014/main" id="{8C33CEDB-F8AE-4B4F-BC58-3E0E4E00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3" name="Line 40">
              <a:extLst>
                <a:ext uri="{FF2B5EF4-FFF2-40B4-BE49-F238E27FC236}">
                  <a16:creationId xmlns:a16="http://schemas.microsoft.com/office/drawing/2014/main" id="{29F12B63-F62F-48CA-9C1B-CCF2EF56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4" name="Line 41">
              <a:extLst>
                <a:ext uri="{FF2B5EF4-FFF2-40B4-BE49-F238E27FC236}">
                  <a16:creationId xmlns:a16="http://schemas.microsoft.com/office/drawing/2014/main" id="{5D742FEE-D423-4A5B-BE62-5CD84EF1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5" name="Line 42">
              <a:extLst>
                <a:ext uri="{FF2B5EF4-FFF2-40B4-BE49-F238E27FC236}">
                  <a16:creationId xmlns:a16="http://schemas.microsoft.com/office/drawing/2014/main" id="{B33A188B-C2AD-4C31-A369-159FE7F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6" name="Line 43">
              <a:extLst>
                <a:ext uri="{FF2B5EF4-FFF2-40B4-BE49-F238E27FC236}">
                  <a16:creationId xmlns:a16="http://schemas.microsoft.com/office/drawing/2014/main" id="{41DDBB42-82BE-4F86-AE89-752377DB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7" name="Text Box 44">
              <a:extLst>
                <a:ext uri="{FF2B5EF4-FFF2-40B4-BE49-F238E27FC236}">
                  <a16:creationId xmlns:a16="http://schemas.microsoft.com/office/drawing/2014/main" id="{FCFCD7A4-B385-4702-81B7-8293786E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3118" name="Text Box 45">
              <a:extLst>
                <a:ext uri="{FF2B5EF4-FFF2-40B4-BE49-F238E27FC236}">
                  <a16:creationId xmlns:a16="http://schemas.microsoft.com/office/drawing/2014/main" id="{01D3B99F-EFC2-46CB-B2DD-243D1DB2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3119" name="Line 46">
              <a:extLst>
                <a:ext uri="{FF2B5EF4-FFF2-40B4-BE49-F238E27FC236}">
                  <a16:creationId xmlns:a16="http://schemas.microsoft.com/office/drawing/2014/main" id="{B31C1470-F704-4513-B364-8F1D2A73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20" name="Line 47">
              <a:extLst>
                <a:ext uri="{FF2B5EF4-FFF2-40B4-BE49-F238E27FC236}">
                  <a16:creationId xmlns:a16="http://schemas.microsoft.com/office/drawing/2014/main" id="{A404B90A-F90B-421C-BFA1-14DC18F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Text Box 48">
              <a:extLst>
                <a:ext uri="{FF2B5EF4-FFF2-40B4-BE49-F238E27FC236}">
                  <a16:creationId xmlns:a16="http://schemas.microsoft.com/office/drawing/2014/main" id="{65648085-EA38-404D-AF2B-A093D719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:a16="http://schemas.microsoft.com/office/drawing/2014/main" id="{6AB5D716-597B-41AB-B659-540A043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3123" name="Text Box 50">
              <a:extLst>
                <a:ext uri="{FF2B5EF4-FFF2-40B4-BE49-F238E27FC236}">
                  <a16:creationId xmlns:a16="http://schemas.microsoft.com/office/drawing/2014/main" id="{DA830CA2-5350-4FD1-ACB0-8D2E8F98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/>
                <a:t>名前、日付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システム提案書</a:t>
            </a:r>
            <a:r>
              <a:rPr kumimoji="1" lang="en-US" altLang="ja-JP" sz="1400" dirty="0"/>
              <a:t>v1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A506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本城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FB81869-0948-41DF-9F29-73D3FE23C1A9}"/>
              </a:ext>
            </a:extLst>
          </p:cNvPr>
          <p:cNvCxnSpPr>
            <a:cxnSpLocks/>
            <a:stCxn id="3090" idx="0"/>
            <a:endCxn id="3100" idx="1"/>
          </p:cNvCxnSpPr>
          <p:nvPr/>
        </p:nvCxnSpPr>
        <p:spPr bwMode="auto">
          <a:xfrm>
            <a:off x="568325" y="2544763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1544" y="2979737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55625" y="340804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B366D8E-FAB0-4DC7-8C8D-7881964F4E02}"/>
              </a:ext>
            </a:extLst>
          </p:cNvPr>
          <p:cNvCxnSpPr>
            <a:cxnSpLocks/>
          </p:cNvCxnSpPr>
          <p:nvPr/>
        </p:nvCxnSpPr>
        <p:spPr bwMode="auto">
          <a:xfrm>
            <a:off x="554280" y="4276406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C3844524-A10A-40DB-BDD5-5D426CE4FA9E}"/>
              </a:ext>
            </a:extLst>
          </p:cNvPr>
          <p:cNvCxnSpPr>
            <a:cxnSpLocks/>
          </p:cNvCxnSpPr>
          <p:nvPr/>
        </p:nvCxnSpPr>
        <p:spPr bwMode="auto">
          <a:xfrm>
            <a:off x="568325" y="55686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83715" y="6002334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5C909E-A2C6-4D01-BD92-A0E5D9E5D18B}"/>
              </a:ext>
            </a:extLst>
          </p:cNvPr>
          <p:cNvSpPr txBox="1"/>
          <p:nvPr/>
        </p:nvSpPr>
        <p:spPr>
          <a:xfrm>
            <a:off x="6119623" y="3947767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D5F110-512C-4CF0-B999-6DB74831E3BA}"/>
              </a:ext>
            </a:extLst>
          </p:cNvPr>
          <p:cNvGrpSpPr/>
          <p:nvPr/>
        </p:nvGrpSpPr>
        <p:grpSpPr>
          <a:xfrm>
            <a:off x="613985" y="2107664"/>
            <a:ext cx="9524947" cy="430887"/>
            <a:chOff x="613985" y="2107664"/>
            <a:chExt cx="9524947" cy="430887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6C9BCC5-15A2-4B54-8EB2-5E20667BA223}"/>
                </a:ext>
              </a:extLst>
            </p:cNvPr>
            <p:cNvSpPr txBox="1"/>
            <p:nvPr/>
          </p:nvSpPr>
          <p:spPr>
            <a:xfrm>
              <a:off x="613985" y="219094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0BEB168-7502-4801-A828-0A01A1EDDA06}"/>
                </a:ext>
              </a:extLst>
            </p:cNvPr>
            <p:cNvSpPr txBox="1"/>
            <p:nvPr/>
          </p:nvSpPr>
          <p:spPr>
            <a:xfrm>
              <a:off x="1866901" y="2177072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4】 </a:t>
              </a:r>
              <a:r>
                <a:rPr lang="ja-JP" altLang="en-US" sz="1200" dirty="0"/>
                <a:t>矢印内の文字の位置を統一すべき</a:t>
              </a:r>
              <a:endParaRPr lang="en-US" altLang="ja-JP" sz="1200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DA03CD9-9BAE-491D-A326-F77D57397282}"/>
                </a:ext>
              </a:extLst>
            </p:cNvPr>
            <p:cNvSpPr txBox="1"/>
            <p:nvPr/>
          </p:nvSpPr>
          <p:spPr>
            <a:xfrm>
              <a:off x="6467234" y="218460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今井</a:t>
              </a:r>
              <a:endParaRPr lang="en-US" altLang="ja-JP" sz="12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5EC8F8C-E39C-4A54-9E2F-D3F42DC9C110}"/>
                </a:ext>
              </a:extLst>
            </p:cNvPr>
            <p:cNvSpPr txBox="1"/>
            <p:nvPr/>
          </p:nvSpPr>
          <p:spPr>
            <a:xfrm>
              <a:off x="7192962" y="2177071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矢印外に変更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5B6CA09E-F6BC-4640-8224-061BCDD37F52}"/>
                </a:ext>
              </a:extLst>
            </p:cNvPr>
            <p:cNvSpPr txBox="1"/>
            <p:nvPr/>
          </p:nvSpPr>
          <p:spPr>
            <a:xfrm>
              <a:off x="9360820" y="2107664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C2FFFDF-05FC-4FF5-B38C-C1B23413B2AC}"/>
                </a:ext>
              </a:extLst>
            </p:cNvPr>
            <p:cNvSpPr txBox="1"/>
            <p:nvPr/>
          </p:nvSpPr>
          <p:spPr>
            <a:xfrm>
              <a:off x="1018629" y="2193586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E11402FA-EE5D-470A-B44B-E520CD59E3F7}"/>
                </a:ext>
              </a:extLst>
            </p:cNvPr>
            <p:cNvSpPr txBox="1"/>
            <p:nvPr/>
          </p:nvSpPr>
          <p:spPr>
            <a:xfrm>
              <a:off x="1370779" y="2180272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p.6</a:t>
              </a:r>
              <a:endParaRPr kumimoji="1" lang="en-US" altLang="ja-JP" sz="1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C73B500-B9D7-4B41-BB0B-7A4E3D61E7DA}"/>
              </a:ext>
            </a:extLst>
          </p:cNvPr>
          <p:cNvGrpSpPr/>
          <p:nvPr/>
        </p:nvGrpSpPr>
        <p:grpSpPr>
          <a:xfrm>
            <a:off x="611820" y="2535224"/>
            <a:ext cx="9519842" cy="461665"/>
            <a:chOff x="611820" y="2535224"/>
            <a:chExt cx="9519842" cy="461665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BB73867-F261-4408-842B-3446F1AF3D37}"/>
                </a:ext>
              </a:extLst>
            </p:cNvPr>
            <p:cNvSpPr txBox="1"/>
            <p:nvPr/>
          </p:nvSpPr>
          <p:spPr>
            <a:xfrm>
              <a:off x="1859632" y="2535224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【4.2</a:t>
              </a:r>
              <a:r>
                <a:rPr lang="ja-JP" altLang="en-US" sz="1200" dirty="0"/>
                <a:t> 前提条件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 の</a:t>
              </a:r>
              <a:r>
                <a:rPr lang="en-US" altLang="ja-JP" sz="1200" dirty="0"/>
                <a:t>『Android</a:t>
              </a:r>
              <a:r>
                <a:rPr lang="ja-JP" altLang="en-US" sz="1200" dirty="0"/>
                <a:t>搭載のスマートフォン対応</a:t>
              </a:r>
              <a:r>
                <a:rPr lang="en-US" altLang="ja-JP" sz="1200" dirty="0"/>
                <a:t>』</a:t>
              </a:r>
              <a:r>
                <a:rPr lang="ja-JP" altLang="en-US" sz="1200" dirty="0"/>
                <a:t> は、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タブレット端末が対応していないように見える</a:t>
              </a:r>
              <a:endParaRPr lang="en-US" altLang="ja-JP" sz="1200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3BF6060-59A3-453C-91C1-4CE414E4ADC1}"/>
                </a:ext>
              </a:extLst>
            </p:cNvPr>
            <p:cNvSpPr txBox="1"/>
            <p:nvPr/>
          </p:nvSpPr>
          <p:spPr>
            <a:xfrm>
              <a:off x="6453187" y="26263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3E09F0E-B5D7-464F-B910-118E27448923}"/>
                </a:ext>
              </a:extLst>
            </p:cNvPr>
            <p:cNvSpPr txBox="1"/>
            <p:nvPr/>
          </p:nvSpPr>
          <p:spPr>
            <a:xfrm>
              <a:off x="7199738" y="2626355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タブレットについて加筆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BE7E1AAE-70EB-486D-843C-C87281470175}"/>
                </a:ext>
              </a:extLst>
            </p:cNvPr>
            <p:cNvSpPr txBox="1"/>
            <p:nvPr/>
          </p:nvSpPr>
          <p:spPr>
            <a:xfrm>
              <a:off x="9353550" y="2550037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7B8CDA9-B483-4E0C-8783-05C250D79B95}"/>
                </a:ext>
              </a:extLst>
            </p:cNvPr>
            <p:cNvSpPr txBox="1"/>
            <p:nvPr/>
          </p:nvSpPr>
          <p:spPr>
            <a:xfrm>
              <a:off x="611820" y="262490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E7ABA4B6-670B-4BC6-A0DE-EA5B9CAD1676}"/>
                </a:ext>
              </a:extLst>
            </p:cNvPr>
            <p:cNvSpPr txBox="1"/>
            <p:nvPr/>
          </p:nvSpPr>
          <p:spPr>
            <a:xfrm>
              <a:off x="1016510" y="2628322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6B046A6F-5326-4A70-9C78-A0A77AFB50F1}"/>
                </a:ext>
              </a:extLst>
            </p:cNvPr>
            <p:cNvSpPr txBox="1"/>
            <p:nvPr/>
          </p:nvSpPr>
          <p:spPr>
            <a:xfrm>
              <a:off x="1368660" y="2615008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p.5</a:t>
              </a:r>
              <a:endParaRPr kumimoji="1" lang="en-US" altLang="ja-JP" sz="14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E72CA2-A4CD-47A7-B8E6-4B01030FD13B}"/>
              </a:ext>
            </a:extLst>
          </p:cNvPr>
          <p:cNvGrpSpPr/>
          <p:nvPr/>
        </p:nvGrpSpPr>
        <p:grpSpPr>
          <a:xfrm>
            <a:off x="613505" y="2961313"/>
            <a:ext cx="9525588" cy="461665"/>
            <a:chOff x="613505" y="2961313"/>
            <a:chExt cx="9525588" cy="46166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【4.1</a:t>
              </a:r>
              <a:r>
                <a:rPr lang="ja-JP" altLang="en-US" sz="1200" dirty="0"/>
                <a:t> 機能概要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 の表記順番を考えるべき</a:t>
              </a:r>
              <a:r>
                <a:rPr lang="en-US" altLang="ja-JP" sz="1200" dirty="0"/>
                <a:t> 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森本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4C099C0-9BE4-486C-A7C5-9DAAB77A7F8A}"/>
                </a:ext>
              </a:extLst>
            </p:cNvPr>
            <p:cNvSpPr txBox="1"/>
            <p:nvPr/>
          </p:nvSpPr>
          <p:spPr>
            <a:xfrm>
              <a:off x="7192474" y="2961313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『</a:t>
              </a:r>
              <a:r>
                <a:rPr lang="ja-JP" altLang="en-US" sz="1200" dirty="0"/>
                <a:t>ゲーム機能</a:t>
              </a:r>
              <a:r>
                <a:rPr lang="en-US" altLang="ja-JP" sz="1200" dirty="0"/>
                <a:t>』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『</a:t>
              </a:r>
              <a:r>
                <a:rPr lang="ja-JP" altLang="en-US" sz="1200" dirty="0"/>
                <a:t>成長記録機能</a:t>
              </a:r>
              <a:r>
                <a:rPr lang="en-US" altLang="ja-JP" sz="1200" dirty="0"/>
                <a:t>』</a:t>
              </a:r>
              <a:r>
                <a:rPr lang="ja-JP" altLang="en-US" sz="1200" dirty="0"/>
                <a:t>の順番を入れ替え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07B1B2ED-3FEB-4D61-A687-969B5D868AE7}"/>
                </a:ext>
              </a:extLst>
            </p:cNvPr>
            <p:cNvSpPr txBox="1"/>
            <p:nvPr/>
          </p:nvSpPr>
          <p:spPr>
            <a:xfrm>
              <a:off x="9360981" y="2976563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399D181E-6B26-4D79-9015-605CFC36A6FB}"/>
                </a:ext>
              </a:extLst>
            </p:cNvPr>
            <p:cNvSpPr txBox="1"/>
            <p:nvPr/>
          </p:nvSpPr>
          <p:spPr>
            <a:xfrm>
              <a:off x="613505" y="302843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EDAFF00-8DE1-4C05-B404-16E638787406}"/>
                </a:ext>
              </a:extLst>
            </p:cNvPr>
            <p:cNvSpPr txBox="1"/>
            <p:nvPr/>
          </p:nvSpPr>
          <p:spPr>
            <a:xfrm>
              <a:off x="1370570" y="301935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p.5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81A7DE0-02F1-4F59-9152-97692F3D93A0}"/>
              </a:ext>
            </a:extLst>
          </p:cNvPr>
          <p:cNvGrpSpPr/>
          <p:nvPr/>
        </p:nvGrpSpPr>
        <p:grpSpPr>
          <a:xfrm>
            <a:off x="611386" y="3408509"/>
            <a:ext cx="9536506" cy="433161"/>
            <a:chOff x="611386" y="3408509"/>
            <a:chExt cx="9536506" cy="433161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CA451CEE-D4B9-4196-B5D6-730890D58B1E}"/>
                </a:ext>
              </a:extLst>
            </p:cNvPr>
            <p:cNvSpPr txBox="1"/>
            <p:nvPr/>
          </p:nvSpPr>
          <p:spPr>
            <a:xfrm>
              <a:off x="1875069" y="3495127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【10</a:t>
              </a:r>
              <a:r>
                <a:rPr lang="ja-JP" altLang="en-US" sz="1200" dirty="0"/>
                <a:t> アピールポイント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 の内容をもう少し深めたい</a:t>
              </a:r>
              <a:endParaRPr lang="en-US" altLang="ja-JP" sz="1200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1997073-A753-4049-8F36-E6350CBB4577}"/>
                </a:ext>
              </a:extLst>
            </p:cNvPr>
            <p:cNvSpPr txBox="1"/>
            <p:nvPr/>
          </p:nvSpPr>
          <p:spPr>
            <a:xfrm>
              <a:off x="6460213" y="349512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301C6B1-EFDC-4502-9F38-DCC00A1DDCD5}"/>
                </a:ext>
              </a:extLst>
            </p:cNvPr>
            <p:cNvSpPr txBox="1"/>
            <p:nvPr/>
          </p:nvSpPr>
          <p:spPr>
            <a:xfrm>
              <a:off x="7200135" y="3426172"/>
              <a:ext cx="2167351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アピールポイントについて加筆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76F7EB77-DA5C-4D55-94AF-1B034EBA094C}"/>
                </a:ext>
              </a:extLst>
            </p:cNvPr>
            <p:cNvSpPr txBox="1"/>
            <p:nvPr/>
          </p:nvSpPr>
          <p:spPr>
            <a:xfrm>
              <a:off x="9369780" y="3408509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今井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C27202DF-F0C5-41F8-B3ED-BAB0E0DFF9B4}"/>
                </a:ext>
              </a:extLst>
            </p:cNvPr>
            <p:cNvSpPr txBox="1"/>
            <p:nvPr/>
          </p:nvSpPr>
          <p:spPr>
            <a:xfrm>
              <a:off x="611386" y="346317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56F1AC34-AF1C-43B8-86ED-A32AA6C97E7F}"/>
                </a:ext>
              </a:extLst>
            </p:cNvPr>
            <p:cNvSpPr txBox="1"/>
            <p:nvPr/>
          </p:nvSpPr>
          <p:spPr>
            <a:xfrm>
              <a:off x="1016301" y="346740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6B9F61EF-5A33-4EFB-988A-F95AAEE17631}"/>
                </a:ext>
              </a:extLst>
            </p:cNvPr>
            <p:cNvSpPr txBox="1"/>
            <p:nvPr/>
          </p:nvSpPr>
          <p:spPr>
            <a:xfrm>
              <a:off x="1368451" y="345408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p.9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7F82028-AFB6-44CE-910A-B04C60E3105B}"/>
              </a:ext>
            </a:extLst>
          </p:cNvPr>
          <p:cNvGrpSpPr/>
          <p:nvPr/>
        </p:nvGrpSpPr>
        <p:grpSpPr>
          <a:xfrm>
            <a:off x="605547" y="3814458"/>
            <a:ext cx="9535075" cy="461665"/>
            <a:chOff x="605547" y="3814458"/>
            <a:chExt cx="9535075" cy="461665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FC48DF5F-C9AC-4B79-95F0-C3F51D8533A1}"/>
                </a:ext>
              </a:extLst>
            </p:cNvPr>
            <p:cNvSpPr txBox="1"/>
            <p:nvPr/>
          </p:nvSpPr>
          <p:spPr>
            <a:xfrm>
              <a:off x="6466991" y="3937751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470A1C04-EEB5-4A46-8E4D-0E502F6D2661}"/>
                </a:ext>
              </a:extLst>
            </p:cNvPr>
            <p:cNvSpPr txBox="1"/>
            <p:nvPr/>
          </p:nvSpPr>
          <p:spPr>
            <a:xfrm>
              <a:off x="7201294" y="3838191"/>
              <a:ext cx="2167351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計算過程の追記、表の不備修正、広告費について加筆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2B81566-F062-4F90-98CD-5C7FA998E5B9}"/>
                </a:ext>
              </a:extLst>
            </p:cNvPr>
            <p:cNvSpPr txBox="1"/>
            <p:nvPr/>
          </p:nvSpPr>
          <p:spPr>
            <a:xfrm>
              <a:off x="9362510" y="3843188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森本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A1E93CA8-6D71-4065-915A-6C18B881B0EB}"/>
                </a:ext>
              </a:extLst>
            </p:cNvPr>
            <p:cNvSpPr txBox="1"/>
            <p:nvPr/>
          </p:nvSpPr>
          <p:spPr>
            <a:xfrm>
              <a:off x="1884825" y="3814458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【8</a:t>
              </a:r>
              <a:r>
                <a:rPr lang="ja-JP" altLang="en-US" sz="1200" dirty="0"/>
                <a:t> 費用と効果</a:t>
              </a:r>
              <a:r>
                <a:rPr lang="en-US" altLang="ja-JP" sz="1200" dirty="0"/>
                <a:t>】</a:t>
              </a:r>
              <a:r>
                <a:rPr lang="ja-JP" altLang="en-US" sz="1200" dirty="0" err="1"/>
                <a:t>の利</a:t>
              </a:r>
              <a:r>
                <a:rPr lang="ja-JP" altLang="en-US" sz="1200" dirty="0"/>
                <a:t>益計算の方法と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広告費についての記述が分かりづらく、不備がある</a:t>
              </a:r>
              <a:endParaRPr lang="en-US" altLang="ja-JP" sz="12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F09E75F5-7931-4707-AE10-9E1D13ADE9D4}"/>
                </a:ext>
              </a:extLst>
            </p:cNvPr>
            <p:cNvSpPr txBox="1"/>
            <p:nvPr/>
          </p:nvSpPr>
          <p:spPr>
            <a:xfrm>
              <a:off x="605547" y="391082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5</a:t>
              </a: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5EE40495-48D9-408A-B0F4-702E8F8863D4}"/>
                </a:ext>
              </a:extLst>
            </p:cNvPr>
            <p:cNvSpPr txBox="1"/>
            <p:nvPr/>
          </p:nvSpPr>
          <p:spPr>
            <a:xfrm>
              <a:off x="1010462" y="391505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B7BDAED6-1EB9-49E9-8787-EC54E22C8D40}"/>
                </a:ext>
              </a:extLst>
            </p:cNvPr>
            <p:cNvSpPr txBox="1"/>
            <p:nvPr/>
          </p:nvSpPr>
          <p:spPr>
            <a:xfrm>
              <a:off x="1362612" y="3901737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p.8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E117CB4-6CFC-4934-A94B-CE2E3E0D0A7C}"/>
              </a:ext>
            </a:extLst>
          </p:cNvPr>
          <p:cNvGrpSpPr/>
          <p:nvPr/>
        </p:nvGrpSpPr>
        <p:grpSpPr>
          <a:xfrm>
            <a:off x="603428" y="4255266"/>
            <a:ext cx="9544273" cy="462629"/>
            <a:chOff x="603428" y="4255266"/>
            <a:chExt cx="9544273" cy="462629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井上</a:t>
              </a:r>
              <a:endParaRPr lang="en-US" altLang="ja-JP" sz="12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D4755A50-4F98-4B86-B71A-288640337F29}"/>
                </a:ext>
              </a:extLst>
            </p:cNvPr>
            <p:cNvSpPr txBox="1"/>
            <p:nvPr/>
          </p:nvSpPr>
          <p:spPr>
            <a:xfrm>
              <a:off x="7200403" y="4256230"/>
              <a:ext cx="21673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『8TB</a:t>
              </a:r>
              <a:r>
                <a:rPr lang="ja-JP" altLang="en-US" sz="1200" dirty="0"/>
                <a:t>のレンタルサーバ</a:t>
              </a:r>
              <a:r>
                <a:rPr lang="en-US" altLang="ja-JP" sz="1200" dirty="0"/>
                <a:t>』</a:t>
              </a:r>
              <a:r>
                <a:rPr lang="ja-JP" altLang="en-US" sz="1200" dirty="0"/>
                <a:t>に変更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F2CC33-5420-4317-A9B6-A759738F7646}"/>
                </a:ext>
              </a:extLst>
            </p:cNvPr>
            <p:cNvSpPr txBox="1"/>
            <p:nvPr/>
          </p:nvSpPr>
          <p:spPr>
            <a:xfrm>
              <a:off x="9369589" y="4270625"/>
              <a:ext cx="77811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本城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64E5C99-676D-413D-98F3-5272E1C342F0}"/>
                </a:ext>
              </a:extLst>
            </p:cNvPr>
            <p:cNvSpPr txBox="1"/>
            <p:nvPr/>
          </p:nvSpPr>
          <p:spPr>
            <a:xfrm>
              <a:off x="1883934" y="4255266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【7</a:t>
              </a:r>
              <a:r>
                <a:rPr lang="ja-JP" altLang="en-US" sz="1200" dirty="0"/>
                <a:t> ハードウェア・ソフトウェアの構成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 の</a:t>
              </a:r>
              <a:r>
                <a:rPr lang="en-US" altLang="ja-JP" sz="1200" dirty="0"/>
                <a:t>『500GB</a:t>
              </a:r>
              <a:r>
                <a:rPr lang="ja-JP" altLang="en-US" sz="1200" dirty="0"/>
                <a:t>のレンタルサーバ</a:t>
              </a:r>
              <a:r>
                <a:rPr lang="en-US" altLang="ja-JP" sz="1200" dirty="0"/>
                <a:t>』</a:t>
              </a:r>
              <a:r>
                <a:rPr lang="ja-JP" altLang="en-US" sz="1200" dirty="0"/>
                <a:t>について、サーバの記憶容量が少ない</a:t>
              </a:r>
              <a:endParaRPr lang="en-US" altLang="ja-JP" sz="12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1AF5CB5F-D5A1-46DD-8A24-67A359C41587}"/>
                </a:ext>
              </a:extLst>
            </p:cNvPr>
            <p:cNvSpPr txBox="1"/>
            <p:nvPr/>
          </p:nvSpPr>
          <p:spPr>
            <a:xfrm>
              <a:off x="603428" y="4345561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6</a:t>
              </a:r>
              <a:endParaRPr kumimoji="1" lang="en-US" altLang="ja-JP" sz="1400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D42E4AE2-B9CF-447C-988D-95BFC894428B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4E1F2253-21CA-4DA6-8396-761E31AEC494}"/>
                </a:ext>
              </a:extLst>
            </p:cNvPr>
            <p:cNvSpPr txBox="1"/>
            <p:nvPr/>
          </p:nvSpPr>
          <p:spPr>
            <a:xfrm>
              <a:off x="1360493" y="4336473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p.7</a:t>
              </a:r>
              <a:endParaRPr kumimoji="1" lang="en-US" altLang="ja-JP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210EEF6-B607-4813-B2D4-8BCB74F192B2}"/>
              </a:ext>
            </a:extLst>
          </p:cNvPr>
          <p:cNvGrpSpPr/>
          <p:nvPr/>
        </p:nvGrpSpPr>
        <p:grpSpPr>
          <a:xfrm>
            <a:off x="605952" y="4690327"/>
            <a:ext cx="9519660" cy="461665"/>
            <a:chOff x="605952" y="4690327"/>
            <a:chExt cx="9519660" cy="461665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2F8C6C57-8142-4CCA-B749-EE61385D2D7D}"/>
                </a:ext>
              </a:extLst>
            </p:cNvPr>
            <p:cNvSpPr txBox="1"/>
            <p:nvPr/>
          </p:nvSpPr>
          <p:spPr>
            <a:xfrm>
              <a:off x="7193245" y="4795147"/>
              <a:ext cx="216735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050" dirty="0"/>
                <a:t>『</a:t>
              </a:r>
              <a:r>
                <a:rPr lang="ja-JP" altLang="en-US" sz="1050" dirty="0"/>
                <a:t>約</a:t>
              </a:r>
              <a:r>
                <a:rPr lang="en-US" altLang="ja-JP" sz="1050" dirty="0"/>
                <a:t>1</a:t>
              </a:r>
              <a:r>
                <a:rPr lang="ja-JP" altLang="en-US" sz="1050" dirty="0"/>
                <a:t>時間</a:t>
              </a:r>
              <a:r>
                <a:rPr lang="en-US" altLang="ja-JP" sz="1050" dirty="0"/>
                <a:t>』</a:t>
              </a:r>
              <a:r>
                <a:rPr lang="ja-JP" altLang="en-US" sz="1050" dirty="0"/>
                <a:t>と追記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1E55CE76-1575-4651-BEBB-48567E4CD7CD}"/>
                </a:ext>
              </a:extLst>
            </p:cNvPr>
            <p:cNvSpPr txBox="1"/>
            <p:nvPr/>
          </p:nvSpPr>
          <p:spPr>
            <a:xfrm>
              <a:off x="9347500" y="4706265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井上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D69318F0-7E8D-4F8F-8F65-47B103F82319}"/>
                </a:ext>
              </a:extLst>
            </p:cNvPr>
            <p:cNvSpPr txBox="1"/>
            <p:nvPr/>
          </p:nvSpPr>
          <p:spPr>
            <a:xfrm>
              <a:off x="1877771" y="4690327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【3</a:t>
              </a:r>
              <a:r>
                <a:rPr lang="ja-JP" altLang="en-US" sz="1200" dirty="0"/>
                <a:t> 課題解決のための方法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 のゲームの時間的制限について、具体的な数値を明示したほうがよい</a:t>
              </a:r>
              <a:endParaRPr lang="en-US" altLang="ja-JP" sz="12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880DD195-D1D9-437F-9EA7-3F6879B154D1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7</a:t>
              </a:r>
              <a:endParaRPr kumimoji="1" lang="en-US" altLang="ja-JP" sz="1400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7DC73FEE-629A-43F3-AF27-7595E042853D}"/>
                </a:ext>
              </a:extLst>
            </p:cNvPr>
            <p:cNvSpPr txBox="1"/>
            <p:nvPr/>
          </p:nvSpPr>
          <p:spPr>
            <a:xfrm>
              <a:off x="1363017" y="474972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p.4</a:t>
              </a:r>
              <a:endParaRPr kumimoji="1" lang="en-US" altLang="ja-JP" sz="1400" dirty="0"/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FC2C34C-38BD-42C8-ACE2-E841AD2E0534}"/>
              </a:ext>
            </a:extLst>
          </p:cNvPr>
          <p:cNvGrpSpPr/>
          <p:nvPr/>
        </p:nvGrpSpPr>
        <p:grpSpPr>
          <a:xfrm>
            <a:off x="597189" y="5149225"/>
            <a:ext cx="9519660" cy="423589"/>
            <a:chOff x="605952" y="4706265"/>
            <a:chExt cx="9519660" cy="423589"/>
          </a:xfrm>
        </p:grpSpPr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小野田</a:t>
              </a:r>
              <a:endParaRPr lang="en-US" altLang="ja-JP" sz="1200" dirty="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67D5065E-DC91-4C35-BFB2-C0D4B64AEA0F}"/>
                </a:ext>
              </a:extLst>
            </p:cNvPr>
            <p:cNvSpPr txBox="1"/>
            <p:nvPr/>
          </p:nvSpPr>
          <p:spPr>
            <a:xfrm>
              <a:off x="7193245" y="4714356"/>
              <a:ext cx="2167351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共働き・家事・育児についての資料及び説明を追加 </a:t>
              </a:r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35B4E630-1E92-4F0A-AFAA-3D63863340F6}"/>
                </a:ext>
              </a:extLst>
            </p:cNvPr>
            <p:cNvSpPr txBox="1"/>
            <p:nvPr/>
          </p:nvSpPr>
          <p:spPr>
            <a:xfrm>
              <a:off x="9347500" y="4706265"/>
              <a:ext cx="77811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050" dirty="0"/>
                <a:t>横田</a:t>
              </a:r>
              <a:endParaRPr lang="en-US" altLang="ja-JP" sz="1050" dirty="0"/>
            </a:p>
            <a:p>
              <a:pPr algn="ctr"/>
              <a:r>
                <a:rPr lang="en-US" altLang="ja-JP" sz="1050" dirty="0"/>
                <a:t>(10/18)</a:t>
              </a:r>
              <a:endParaRPr lang="en-US" altLang="ja-JP" sz="1200" dirty="0"/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【2</a:t>
              </a:r>
              <a:r>
                <a:rPr lang="ja-JP" altLang="en-US" sz="1200" dirty="0"/>
                <a:t> 現状の課題</a:t>
              </a:r>
              <a:r>
                <a:rPr lang="en-US" altLang="ja-JP" sz="1200" dirty="0"/>
                <a:t>】</a:t>
              </a:r>
              <a:r>
                <a:rPr lang="ja-JP" altLang="en-US" sz="1200" dirty="0"/>
                <a:t>における資料が具体的でない</a:t>
              </a:r>
              <a:endParaRPr lang="en-US" altLang="ja-JP" sz="1200" dirty="0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85577DC4-BD94-47CC-AD92-9E89E23E774A}"/>
                </a:ext>
              </a:extLst>
            </p:cNvPr>
            <p:cNvSpPr txBox="1"/>
            <p:nvPr/>
          </p:nvSpPr>
          <p:spPr>
            <a:xfrm>
              <a:off x="605952" y="4758809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8</a:t>
              </a: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A25DD288-C0B0-4D64-B2CE-4D519F21CC81}"/>
                </a:ext>
              </a:extLst>
            </p:cNvPr>
            <p:cNvSpPr txBox="1"/>
            <p:nvPr/>
          </p:nvSpPr>
          <p:spPr>
            <a:xfrm>
              <a:off x="1317871" y="4757439"/>
              <a:ext cx="620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pp.3-4</a:t>
              </a:r>
              <a:endParaRPr kumimoji="1" lang="en-US" altLang="ja-JP" sz="1200" dirty="0"/>
            </a:p>
          </p:txBody>
        </p:sp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BF4EA41-7B70-410A-BE62-67F6EEA78EC7}"/>
              </a:ext>
            </a:extLst>
          </p:cNvPr>
          <p:cNvSpPr txBox="1"/>
          <p:nvPr/>
        </p:nvSpPr>
        <p:spPr>
          <a:xfrm>
            <a:off x="6119623" y="4380657"/>
            <a:ext cx="40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370</Words>
  <Application>Microsoft Office PowerPoint</Application>
  <PresentationFormat>ユーザー設定</PresentationFormat>
  <Paragraphs>93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新しいプレゼンテーション</vt:lpstr>
      <vt:lpstr>PowerPoint プレゼンテーション</vt:lpstr>
    </vt:vector>
  </TitlesOfParts>
  <Company>奈良先端科学技術大学院大学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 喜朗</dc:creator>
  <cp:lastModifiedBy>本城克基</cp:lastModifiedBy>
  <cp:revision>23</cp:revision>
  <dcterms:created xsi:type="dcterms:W3CDTF">2013-10-02T04:12:43Z</dcterms:created>
  <dcterms:modified xsi:type="dcterms:W3CDTF">2018-10-22T12:46:28Z</dcterms:modified>
</cp:coreProperties>
</file>