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10688638" cy="7562850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88" y="84"/>
      </p:cViewPr>
      <p:guideLst>
        <p:guide orient="horz" pos="2382"/>
        <p:guide pos="33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FB10C96-CDAD-47CA-8287-285017F338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21C700F-5EB4-4B00-B35D-C1A158DECB4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35B75F8-5A36-417C-8A05-BEE7ED993A8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6475" y="685800"/>
            <a:ext cx="48450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38E859A-E26A-40BF-A5F6-B937053955D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</a:t>
            </a:r>
            <a:r>
              <a:rPr lang="en-US" altLang="ja-JP" noProof="0"/>
              <a:t> </a:t>
            </a:r>
            <a:r>
              <a:rPr lang="ja-JP" altLang="en-US" noProof="0"/>
              <a:t>テキストの書式設定</a:t>
            </a:r>
            <a:endParaRPr lang="en-US" altLang="ja-JP" noProof="0"/>
          </a:p>
          <a:p>
            <a:pPr lvl="1"/>
            <a:r>
              <a:rPr lang="ja-JP" altLang="en-US" noProof="0"/>
              <a:t>第</a:t>
            </a:r>
            <a:r>
              <a:rPr lang="en-US" altLang="ja-JP" noProof="0"/>
              <a:t> 2 </a:t>
            </a:r>
            <a:r>
              <a:rPr lang="ja-JP" altLang="en-US" noProof="0"/>
              <a:t>レベル</a:t>
            </a:r>
            <a:endParaRPr lang="en-US" altLang="ja-JP" noProof="0"/>
          </a:p>
          <a:p>
            <a:pPr lvl="2"/>
            <a:r>
              <a:rPr lang="ja-JP" altLang="en-US" noProof="0"/>
              <a:t>第</a:t>
            </a:r>
            <a:r>
              <a:rPr lang="en-US" altLang="ja-JP" noProof="0"/>
              <a:t> 3 </a:t>
            </a:r>
            <a:r>
              <a:rPr lang="ja-JP" altLang="en-US" noProof="0"/>
              <a:t>レベル</a:t>
            </a:r>
            <a:endParaRPr lang="en-US" altLang="ja-JP" noProof="0"/>
          </a:p>
          <a:p>
            <a:pPr lvl="3"/>
            <a:r>
              <a:rPr lang="ja-JP" altLang="en-US" noProof="0"/>
              <a:t>第</a:t>
            </a:r>
            <a:r>
              <a:rPr lang="en-US" altLang="ja-JP" noProof="0"/>
              <a:t> 4 </a:t>
            </a:r>
            <a:r>
              <a:rPr lang="ja-JP" altLang="en-US" noProof="0"/>
              <a:t>レベル</a:t>
            </a:r>
            <a:endParaRPr lang="en-US" altLang="ja-JP" noProof="0"/>
          </a:p>
          <a:p>
            <a:pPr lvl="4"/>
            <a:r>
              <a:rPr lang="ja-JP" altLang="en-US" noProof="0"/>
              <a:t>第</a:t>
            </a:r>
            <a:r>
              <a:rPr lang="en-US" altLang="ja-JP" noProof="0"/>
              <a:t> 5 </a:t>
            </a:r>
            <a:r>
              <a:rPr lang="ja-JP" altLang="en-US" noProof="0"/>
              <a:t>レベル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5BEAD45F-BDAA-438B-87A7-42630690750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4EA6704-37BF-46A1-9AAB-B6E0574ABD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CC90B97-90E6-4531-B0AE-38E1149AAA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0976" y="2349841"/>
            <a:ext cx="9086688" cy="1620852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04194" y="4285204"/>
            <a:ext cx="7480252" cy="1933115"/>
          </a:xfrm>
        </p:spPr>
        <p:txBody>
          <a:bodyPr/>
          <a:lstStyle>
            <a:lvl1pPr marL="0" indent="0" algn="ctr">
              <a:buNone/>
              <a:defRPr/>
            </a:lvl1pPr>
            <a:lvl2pPr marL="323515" indent="0" algn="ctr">
              <a:buNone/>
              <a:defRPr/>
            </a:lvl2pPr>
            <a:lvl3pPr marL="647029" indent="0" algn="ctr">
              <a:buNone/>
              <a:defRPr/>
            </a:lvl3pPr>
            <a:lvl4pPr marL="970544" indent="0" algn="ctr">
              <a:buNone/>
              <a:defRPr/>
            </a:lvl4pPr>
            <a:lvl5pPr marL="1294059" indent="0" algn="ctr">
              <a:buNone/>
              <a:defRPr/>
            </a:lvl5pPr>
            <a:lvl6pPr marL="1617574" indent="0" algn="ctr">
              <a:buNone/>
              <a:defRPr/>
            </a:lvl6pPr>
            <a:lvl7pPr marL="1941088" indent="0" algn="ctr">
              <a:buNone/>
              <a:defRPr/>
            </a:lvl7pPr>
            <a:lvl8pPr marL="2264603" indent="0" algn="ctr">
              <a:buNone/>
              <a:defRPr/>
            </a:lvl8pPr>
            <a:lvl9pPr marL="2588118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155832-01DF-48EC-9D25-6CBAC82F64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92592F-BB82-4D8B-933C-2319E3123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B98EDB-F9AB-4BBC-B1FD-C5A5D107ED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EA25D-6577-4D81-A364-84AA1C2332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6589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C263A6-2F24-44E6-A6A7-74BA0708AE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7EF0E7-88A1-48D4-BEA4-1FA90ED27C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DD9D33-13EE-462D-AB49-68C31BE130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6DB2B-7BD2-470C-B3D3-E0D2CD5A076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4942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617114" y="671705"/>
            <a:ext cx="2270550" cy="6050954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800976" y="671705"/>
            <a:ext cx="6600750" cy="6050954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E0B9FE-E65D-4AF0-9635-A4F88E79E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EC69B8-F104-4091-8B45-738E76BAC8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119F202-D7F7-4D8F-A8E7-EF097C287A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B6624-5A44-44D1-85E1-95CF4CE7C7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7670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CEF2D7-5764-4BC7-B552-1CF67D9410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392AE5-104C-4B05-A0D3-95E1DB19AA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3B26BD-E1D2-41D8-8ED6-023ABFD5C1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0B859-4912-4AFF-8BF5-0C8407C8DB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6987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3605" y="4860308"/>
            <a:ext cx="9086688" cy="1501786"/>
          </a:xfrm>
        </p:spPr>
        <p:txBody>
          <a:bodyPr anchor="t"/>
          <a:lstStyle>
            <a:lvl1pPr algn="l">
              <a:defRPr sz="283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843605" y="3205759"/>
            <a:ext cx="9086688" cy="1654549"/>
          </a:xfrm>
        </p:spPr>
        <p:txBody>
          <a:bodyPr anchor="b"/>
          <a:lstStyle>
            <a:lvl1pPr marL="0" indent="0">
              <a:buNone/>
              <a:defRPr sz="1415"/>
            </a:lvl1pPr>
            <a:lvl2pPr marL="323515" indent="0">
              <a:buNone/>
              <a:defRPr sz="1274"/>
            </a:lvl2pPr>
            <a:lvl3pPr marL="647029" indent="0">
              <a:buNone/>
              <a:defRPr sz="1132"/>
            </a:lvl3pPr>
            <a:lvl4pPr marL="970544" indent="0">
              <a:buNone/>
              <a:defRPr sz="991"/>
            </a:lvl4pPr>
            <a:lvl5pPr marL="1294059" indent="0">
              <a:buNone/>
              <a:defRPr sz="991"/>
            </a:lvl5pPr>
            <a:lvl6pPr marL="1617574" indent="0">
              <a:buNone/>
              <a:defRPr sz="991"/>
            </a:lvl6pPr>
            <a:lvl7pPr marL="1941088" indent="0">
              <a:buNone/>
              <a:defRPr sz="991"/>
            </a:lvl7pPr>
            <a:lvl8pPr marL="2264603" indent="0">
              <a:buNone/>
              <a:defRPr sz="991"/>
            </a:lvl8pPr>
            <a:lvl9pPr marL="2588118" indent="0">
              <a:buNone/>
              <a:defRPr sz="99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D10B8F-9605-498C-AB8E-1A6D2D248C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AFF050-7FF4-4A5E-AB0E-B5C0A0C475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D7FA57-298C-4D20-950D-E635B959F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E4FF9-96AF-49DF-8C31-4EE5285D58E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192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800976" y="2184724"/>
            <a:ext cx="4435649" cy="4537934"/>
          </a:xfrm>
        </p:spPr>
        <p:txBody>
          <a:bodyPr/>
          <a:lstStyle>
            <a:lvl1pPr>
              <a:defRPr sz="1981"/>
            </a:lvl1pPr>
            <a:lvl2pPr>
              <a:defRPr sz="1698"/>
            </a:lvl2pPr>
            <a:lvl3pPr>
              <a:defRPr sz="1415"/>
            </a:lvl3pPr>
            <a:lvl4pPr>
              <a:defRPr sz="1274"/>
            </a:lvl4pPr>
            <a:lvl5pPr>
              <a:defRPr sz="1274"/>
            </a:lvl5pPr>
            <a:lvl6pPr>
              <a:defRPr sz="1274"/>
            </a:lvl6pPr>
            <a:lvl7pPr>
              <a:defRPr sz="1274"/>
            </a:lvl7pPr>
            <a:lvl8pPr>
              <a:defRPr sz="1274"/>
            </a:lvl8pPr>
            <a:lvl9pPr>
              <a:defRPr sz="1274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452013" y="2184724"/>
            <a:ext cx="4435651" cy="4537934"/>
          </a:xfrm>
        </p:spPr>
        <p:txBody>
          <a:bodyPr/>
          <a:lstStyle>
            <a:lvl1pPr>
              <a:defRPr sz="1981"/>
            </a:lvl1pPr>
            <a:lvl2pPr>
              <a:defRPr sz="1698"/>
            </a:lvl2pPr>
            <a:lvl3pPr>
              <a:defRPr sz="1415"/>
            </a:lvl3pPr>
            <a:lvl4pPr>
              <a:defRPr sz="1274"/>
            </a:lvl4pPr>
            <a:lvl5pPr>
              <a:defRPr sz="1274"/>
            </a:lvl5pPr>
            <a:lvl6pPr>
              <a:defRPr sz="1274"/>
            </a:lvl6pPr>
            <a:lvl7pPr>
              <a:defRPr sz="1274"/>
            </a:lvl7pPr>
            <a:lvl8pPr>
              <a:defRPr sz="1274"/>
            </a:lvl8pPr>
            <a:lvl9pPr>
              <a:defRPr sz="1274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9F9AA-0D57-450E-968F-70F74853E7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E0C6C-73C0-4894-89F8-1EF03E51F0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F91C5-58CC-4550-AD1A-0E633BDBC3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E2FAE-9F2A-42EC-90BB-BDF97BEF3FF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0813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983" y="303278"/>
            <a:ext cx="9620672" cy="12602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33983" y="1692740"/>
            <a:ext cx="4722835" cy="705402"/>
          </a:xfrm>
        </p:spPr>
        <p:txBody>
          <a:bodyPr anchor="b"/>
          <a:lstStyle>
            <a:lvl1pPr marL="0" indent="0">
              <a:buNone/>
              <a:defRPr sz="1698" b="1"/>
            </a:lvl1pPr>
            <a:lvl2pPr marL="323515" indent="0">
              <a:buNone/>
              <a:defRPr sz="1415" b="1"/>
            </a:lvl2pPr>
            <a:lvl3pPr marL="647029" indent="0">
              <a:buNone/>
              <a:defRPr sz="1274" b="1"/>
            </a:lvl3pPr>
            <a:lvl4pPr marL="970544" indent="0">
              <a:buNone/>
              <a:defRPr sz="1132" b="1"/>
            </a:lvl4pPr>
            <a:lvl5pPr marL="1294059" indent="0">
              <a:buNone/>
              <a:defRPr sz="1132" b="1"/>
            </a:lvl5pPr>
            <a:lvl6pPr marL="1617574" indent="0">
              <a:buNone/>
              <a:defRPr sz="1132" b="1"/>
            </a:lvl6pPr>
            <a:lvl7pPr marL="1941088" indent="0">
              <a:buNone/>
              <a:defRPr sz="1132" b="1"/>
            </a:lvl7pPr>
            <a:lvl8pPr marL="2264603" indent="0">
              <a:buNone/>
              <a:defRPr sz="1132" b="1"/>
            </a:lvl8pPr>
            <a:lvl9pPr marL="2588118" indent="0">
              <a:buNone/>
              <a:defRPr sz="1132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33983" y="2398142"/>
            <a:ext cx="4722835" cy="4358214"/>
          </a:xfrm>
        </p:spPr>
        <p:txBody>
          <a:bodyPr/>
          <a:lstStyle>
            <a:lvl1pPr>
              <a:defRPr sz="1698"/>
            </a:lvl1pPr>
            <a:lvl2pPr>
              <a:defRPr sz="1415"/>
            </a:lvl2pPr>
            <a:lvl3pPr>
              <a:defRPr sz="1274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429578" y="1692740"/>
            <a:ext cx="4725078" cy="705402"/>
          </a:xfrm>
        </p:spPr>
        <p:txBody>
          <a:bodyPr anchor="b"/>
          <a:lstStyle>
            <a:lvl1pPr marL="0" indent="0">
              <a:buNone/>
              <a:defRPr sz="1698" b="1"/>
            </a:lvl1pPr>
            <a:lvl2pPr marL="323515" indent="0">
              <a:buNone/>
              <a:defRPr sz="1415" b="1"/>
            </a:lvl2pPr>
            <a:lvl3pPr marL="647029" indent="0">
              <a:buNone/>
              <a:defRPr sz="1274" b="1"/>
            </a:lvl3pPr>
            <a:lvl4pPr marL="970544" indent="0">
              <a:buNone/>
              <a:defRPr sz="1132" b="1"/>
            </a:lvl4pPr>
            <a:lvl5pPr marL="1294059" indent="0">
              <a:buNone/>
              <a:defRPr sz="1132" b="1"/>
            </a:lvl5pPr>
            <a:lvl6pPr marL="1617574" indent="0">
              <a:buNone/>
              <a:defRPr sz="1132" b="1"/>
            </a:lvl6pPr>
            <a:lvl7pPr marL="1941088" indent="0">
              <a:buNone/>
              <a:defRPr sz="1132" b="1"/>
            </a:lvl7pPr>
            <a:lvl8pPr marL="2264603" indent="0">
              <a:buNone/>
              <a:defRPr sz="1132" b="1"/>
            </a:lvl8pPr>
            <a:lvl9pPr marL="2588118" indent="0">
              <a:buNone/>
              <a:defRPr sz="1132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429578" y="2398142"/>
            <a:ext cx="4725078" cy="4358214"/>
          </a:xfrm>
        </p:spPr>
        <p:txBody>
          <a:bodyPr/>
          <a:lstStyle>
            <a:lvl1pPr>
              <a:defRPr sz="1698"/>
            </a:lvl1pPr>
            <a:lvl2pPr>
              <a:defRPr sz="1415"/>
            </a:lvl2pPr>
            <a:lvl3pPr>
              <a:defRPr sz="1274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77F3696-5F4B-461F-9C3B-6507C44425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130ACB-83E7-4B1D-9427-0FC98B3BA1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5A07482-D20F-4FB7-AE6C-77AD0957A6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9EBF9-6C07-4CEB-8638-2BD34E65F0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1004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FC18759-4F4D-4997-A381-BABE52154E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4847701-F3F0-450F-AB15-0717FFF81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25D8C6C-7729-4FF4-8C65-0237802E8D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9DD56-B651-4816-BA17-CFDAF5047BF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17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C6A1BA6-781A-4742-9D87-A9C89F51BB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3F0A35F-1D31-4E14-A4B2-F42B8CD9AA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58633BE-BF9F-437A-9B21-C557716773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F2C8D-7A7F-4705-9A03-9750983FAA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94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983" y="301031"/>
            <a:ext cx="3518007" cy="1281630"/>
          </a:xfrm>
        </p:spPr>
        <p:txBody>
          <a:bodyPr anchor="b"/>
          <a:lstStyle>
            <a:lvl1pPr algn="l">
              <a:defRPr sz="1415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179878" y="301032"/>
            <a:ext cx="5974777" cy="6455324"/>
          </a:xfrm>
        </p:spPr>
        <p:txBody>
          <a:bodyPr/>
          <a:lstStyle>
            <a:lvl1pPr>
              <a:defRPr sz="2264"/>
            </a:lvl1pPr>
            <a:lvl2pPr>
              <a:defRPr sz="1981"/>
            </a:lvl2pPr>
            <a:lvl3pPr>
              <a:defRPr sz="1698"/>
            </a:lvl3pPr>
            <a:lvl4pPr>
              <a:defRPr sz="1415"/>
            </a:lvl4pPr>
            <a:lvl5pPr>
              <a:defRPr sz="1415"/>
            </a:lvl5pPr>
            <a:lvl6pPr>
              <a:defRPr sz="1415"/>
            </a:lvl6pPr>
            <a:lvl7pPr>
              <a:defRPr sz="1415"/>
            </a:lvl7pPr>
            <a:lvl8pPr>
              <a:defRPr sz="1415"/>
            </a:lvl8pPr>
            <a:lvl9pPr>
              <a:defRPr sz="1415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33983" y="1582661"/>
            <a:ext cx="3518007" cy="5173695"/>
          </a:xfrm>
        </p:spPr>
        <p:txBody>
          <a:bodyPr/>
          <a:lstStyle>
            <a:lvl1pPr marL="0" indent="0">
              <a:buNone/>
              <a:defRPr sz="991"/>
            </a:lvl1pPr>
            <a:lvl2pPr marL="323515" indent="0">
              <a:buNone/>
              <a:defRPr sz="849"/>
            </a:lvl2pPr>
            <a:lvl3pPr marL="647029" indent="0">
              <a:buNone/>
              <a:defRPr sz="708"/>
            </a:lvl3pPr>
            <a:lvl4pPr marL="970544" indent="0">
              <a:buNone/>
              <a:defRPr sz="637"/>
            </a:lvl4pPr>
            <a:lvl5pPr marL="1294059" indent="0">
              <a:buNone/>
              <a:defRPr sz="637"/>
            </a:lvl5pPr>
            <a:lvl6pPr marL="1617574" indent="0">
              <a:buNone/>
              <a:defRPr sz="637"/>
            </a:lvl6pPr>
            <a:lvl7pPr marL="1941088" indent="0">
              <a:buNone/>
              <a:defRPr sz="637"/>
            </a:lvl7pPr>
            <a:lvl8pPr marL="2264603" indent="0">
              <a:buNone/>
              <a:defRPr sz="637"/>
            </a:lvl8pPr>
            <a:lvl9pPr marL="2588118" indent="0">
              <a:buNone/>
              <a:defRPr sz="637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FA1BDD-E56E-4557-A46C-1811BF2AFD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D5A4CE-D173-4250-9301-EF9B106413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2277D-0176-4FC5-A826-6FADD6420C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71CC8-B6C9-4A39-9DF4-44A68139D1E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634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95548" y="5293883"/>
            <a:ext cx="6412285" cy="625651"/>
          </a:xfrm>
        </p:spPr>
        <p:txBody>
          <a:bodyPr anchor="b"/>
          <a:lstStyle>
            <a:lvl1pPr algn="l">
              <a:defRPr sz="1415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095548" y="676197"/>
            <a:ext cx="6412285" cy="4536812"/>
          </a:xfrm>
        </p:spPr>
        <p:txBody>
          <a:bodyPr/>
          <a:lstStyle>
            <a:lvl1pPr marL="0" indent="0">
              <a:buNone/>
              <a:defRPr sz="2264"/>
            </a:lvl1pPr>
            <a:lvl2pPr marL="323515" indent="0">
              <a:buNone/>
              <a:defRPr sz="1981"/>
            </a:lvl2pPr>
            <a:lvl3pPr marL="647029" indent="0">
              <a:buNone/>
              <a:defRPr sz="1698"/>
            </a:lvl3pPr>
            <a:lvl4pPr marL="970544" indent="0">
              <a:buNone/>
              <a:defRPr sz="1415"/>
            </a:lvl4pPr>
            <a:lvl5pPr marL="1294059" indent="0">
              <a:buNone/>
              <a:defRPr sz="1415"/>
            </a:lvl5pPr>
            <a:lvl6pPr marL="1617574" indent="0">
              <a:buNone/>
              <a:defRPr sz="1415"/>
            </a:lvl6pPr>
            <a:lvl7pPr marL="1941088" indent="0">
              <a:buNone/>
              <a:defRPr sz="1415"/>
            </a:lvl7pPr>
            <a:lvl8pPr marL="2264603" indent="0">
              <a:buNone/>
              <a:defRPr sz="1415"/>
            </a:lvl8pPr>
            <a:lvl9pPr marL="2588118" indent="0">
              <a:buNone/>
              <a:defRPr sz="1415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095548" y="5919534"/>
            <a:ext cx="6412285" cy="887368"/>
          </a:xfrm>
        </p:spPr>
        <p:txBody>
          <a:bodyPr/>
          <a:lstStyle>
            <a:lvl1pPr marL="0" indent="0">
              <a:buNone/>
              <a:defRPr sz="991"/>
            </a:lvl1pPr>
            <a:lvl2pPr marL="323515" indent="0">
              <a:buNone/>
              <a:defRPr sz="849"/>
            </a:lvl2pPr>
            <a:lvl3pPr marL="647029" indent="0">
              <a:buNone/>
              <a:defRPr sz="708"/>
            </a:lvl3pPr>
            <a:lvl4pPr marL="970544" indent="0">
              <a:buNone/>
              <a:defRPr sz="637"/>
            </a:lvl4pPr>
            <a:lvl5pPr marL="1294059" indent="0">
              <a:buNone/>
              <a:defRPr sz="637"/>
            </a:lvl5pPr>
            <a:lvl6pPr marL="1617574" indent="0">
              <a:buNone/>
              <a:defRPr sz="637"/>
            </a:lvl6pPr>
            <a:lvl7pPr marL="1941088" indent="0">
              <a:buNone/>
              <a:defRPr sz="637"/>
            </a:lvl7pPr>
            <a:lvl8pPr marL="2264603" indent="0">
              <a:buNone/>
              <a:defRPr sz="637"/>
            </a:lvl8pPr>
            <a:lvl9pPr marL="2588118" indent="0">
              <a:buNone/>
              <a:defRPr sz="637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610A4-2839-48EC-84AB-2A41E825C8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D11E8E-1100-4823-BF83-B1D89D25B9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732DD-1E62-45DD-955F-F95F660E82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29834-219C-4916-AFDF-2D437093B5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655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3A8E3FA-1A6F-41EC-BE1F-9E8C370C6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01688" y="671513"/>
            <a:ext cx="9085262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62C399C-3D46-4866-BEB4-04238546F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1688" y="2184400"/>
            <a:ext cx="9085262" cy="453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  <a:endParaRPr lang="en-US" altLang="ja-JP"/>
          </a:p>
          <a:p>
            <a:pPr lvl="3"/>
            <a:r>
              <a:rPr lang="ja-JP" altLang="en-US"/>
              <a:t>第</a:t>
            </a:r>
            <a:r>
              <a:rPr lang="en-US" altLang="ja-JP"/>
              <a:t> 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</a:t>
            </a:r>
            <a:r>
              <a:rPr lang="en-US" altLang="ja-JP"/>
              <a:t> 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DAD68D8-7E91-4235-BBC8-E132E0B3D08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1688" y="6891338"/>
            <a:ext cx="22272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91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D181623-5623-4F5E-8076-E00580367B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2838" y="6891338"/>
            <a:ext cx="33829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91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466068A-D543-418E-8487-F0170D27994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59688" y="6891338"/>
            <a:ext cx="22272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91" smtClean="0"/>
            </a:lvl1pPr>
          </a:lstStyle>
          <a:p>
            <a:pPr>
              <a:defRPr/>
            </a:pPr>
            <a:fld id="{6ED9DADB-E92B-416F-93FE-A6F30319E22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323515" algn="ctr" rtl="0" fontAlgn="base">
        <a:spcBef>
          <a:spcPct val="0"/>
        </a:spcBef>
        <a:spcAft>
          <a:spcPct val="0"/>
        </a:spcAft>
        <a:defRPr kumimoji="1" sz="3113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647029" algn="ctr" rtl="0" fontAlgn="base">
        <a:spcBef>
          <a:spcPct val="0"/>
        </a:spcBef>
        <a:spcAft>
          <a:spcPct val="0"/>
        </a:spcAft>
        <a:defRPr kumimoji="1" sz="3113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970544" algn="ctr" rtl="0" fontAlgn="base">
        <a:spcBef>
          <a:spcPct val="0"/>
        </a:spcBef>
        <a:spcAft>
          <a:spcPct val="0"/>
        </a:spcAft>
        <a:defRPr kumimoji="1" sz="3113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294059" algn="ctr" rtl="0" fontAlgn="base">
        <a:spcBef>
          <a:spcPct val="0"/>
        </a:spcBef>
        <a:spcAft>
          <a:spcPct val="0"/>
        </a:spcAft>
        <a:defRPr kumimoji="1" sz="3113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41300" indent="-241300" algn="l" rtl="0" eaLnBrk="0" fontAlgn="base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525463" indent="-201613" algn="l" rtl="0" eaLnBrk="0" fontAlgn="base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2pPr>
      <a:lvl3pPr marL="808038" indent="-160338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131888" indent="-160338" algn="l" rtl="0" eaLnBrk="0" fontAlgn="base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1455738" indent="-160338" algn="l" rtl="0" eaLnBrk="0" fontAlgn="base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1779331" indent="-161757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6pPr>
      <a:lvl7pPr marL="2102846" indent="-161757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7pPr>
      <a:lvl8pPr marL="2426360" indent="-161757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8pPr>
      <a:lvl9pPr marL="2749875" indent="-161757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1pPr>
      <a:lvl2pPr marL="323515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2pPr>
      <a:lvl3pPr marL="647029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3pPr>
      <a:lvl4pPr marL="970544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4pPr>
      <a:lvl5pPr marL="1294059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5pPr>
      <a:lvl6pPr marL="1617574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6pPr>
      <a:lvl7pPr marL="1941088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7pPr>
      <a:lvl8pPr marL="2264603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8pPr>
      <a:lvl9pPr marL="2588118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D97684-4ACB-4EB7-979D-D9F46878C883}"/>
              </a:ext>
            </a:extLst>
          </p:cNvPr>
          <p:cNvSpPr txBox="1"/>
          <p:nvPr/>
        </p:nvSpPr>
        <p:spPr>
          <a:xfrm>
            <a:off x="9228534" y="438735"/>
            <a:ext cx="10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1</a:t>
            </a:r>
            <a:r>
              <a:rPr kumimoji="1" lang="ja-JP" altLang="en-US" sz="1600" dirty="0"/>
              <a:t>　　　</a:t>
            </a:r>
            <a:r>
              <a:rPr lang="en-US" altLang="ja-JP" sz="1600" dirty="0"/>
              <a:t>4</a:t>
            </a:r>
            <a:endParaRPr kumimoji="1" lang="ja-JP" altLang="en-US" sz="1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24008D-FA2B-4DD1-A883-B67810B04A93}"/>
              </a:ext>
            </a:extLst>
          </p:cNvPr>
          <p:cNvSpPr txBox="1"/>
          <p:nvPr/>
        </p:nvSpPr>
        <p:spPr>
          <a:xfrm>
            <a:off x="1682302" y="1293726"/>
            <a:ext cx="1645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外部設計書</a:t>
            </a:r>
            <a:r>
              <a:rPr kumimoji="1" lang="en-US" altLang="ja-JP" sz="1400" dirty="0" smtClean="0"/>
              <a:t>v1</a:t>
            </a:r>
            <a:endParaRPr kumimoji="1" lang="ja-JP" altLang="en-US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B0DB116-F03F-46E2-902B-659FC1B8406F}"/>
              </a:ext>
            </a:extLst>
          </p:cNvPr>
          <p:cNvSpPr txBox="1"/>
          <p:nvPr/>
        </p:nvSpPr>
        <p:spPr>
          <a:xfrm>
            <a:off x="5465304" y="813692"/>
            <a:ext cx="62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A504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16264B4-DCD4-468F-B33C-A06BFBA2C35F}"/>
              </a:ext>
            </a:extLst>
          </p:cNvPr>
          <p:cNvSpPr txBox="1"/>
          <p:nvPr/>
        </p:nvSpPr>
        <p:spPr>
          <a:xfrm>
            <a:off x="7378242" y="813691"/>
            <a:ext cx="62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007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8BFBB9F-9CD9-4E04-A27F-A4B134493B35}"/>
              </a:ext>
            </a:extLst>
          </p:cNvPr>
          <p:cNvSpPr txBox="1"/>
          <p:nvPr/>
        </p:nvSpPr>
        <p:spPr>
          <a:xfrm>
            <a:off x="9427822" y="821697"/>
            <a:ext cx="629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井上</a:t>
            </a:r>
            <a:endParaRPr kumimoji="1" lang="en-US" altLang="ja-JP" sz="12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EBC10C1-8732-4874-8DA4-9321D265A623}"/>
              </a:ext>
            </a:extLst>
          </p:cNvPr>
          <p:cNvSpPr txBox="1"/>
          <p:nvPr/>
        </p:nvSpPr>
        <p:spPr>
          <a:xfrm>
            <a:off x="4605123" y="126619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1200290</a:t>
            </a:r>
            <a:r>
              <a:rPr kumimoji="1" lang="ja-JP" altLang="en-US" sz="1100" dirty="0"/>
              <a:t>  井上 聡</a:t>
            </a:r>
            <a:endParaRPr kumimoji="1" lang="en-US" altLang="ja-JP" sz="11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4FB25FB-67DB-48F7-ACB5-D5A0F27FA7A4}"/>
              </a:ext>
            </a:extLst>
          </p:cNvPr>
          <p:cNvSpPr txBox="1"/>
          <p:nvPr/>
        </p:nvSpPr>
        <p:spPr>
          <a:xfrm>
            <a:off x="4602843" y="146304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1200291</a:t>
            </a:r>
            <a:r>
              <a:rPr kumimoji="1" lang="ja-JP" altLang="en-US" sz="1100" dirty="0"/>
              <a:t>  今井 克晃</a:t>
            </a:r>
            <a:endParaRPr kumimoji="1" lang="en-US" altLang="ja-JP" sz="11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C90AE0A-1048-49D6-8369-97292DF576A1}"/>
              </a:ext>
            </a:extLst>
          </p:cNvPr>
          <p:cNvSpPr txBox="1"/>
          <p:nvPr/>
        </p:nvSpPr>
        <p:spPr>
          <a:xfrm>
            <a:off x="5944985" y="1254462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1200306</a:t>
            </a:r>
            <a:r>
              <a:rPr kumimoji="1" lang="ja-JP" altLang="en-US" sz="1100" dirty="0"/>
              <a:t>  小野田 </a:t>
            </a:r>
            <a:r>
              <a:rPr lang="ja-JP" altLang="en-US" sz="1100" dirty="0"/>
              <a:t>祐稀</a:t>
            </a:r>
            <a:endParaRPr kumimoji="1" lang="en-US" altLang="ja-JP" sz="11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CE5601-3BA9-4328-9991-9804A00BC703}"/>
              </a:ext>
            </a:extLst>
          </p:cNvPr>
          <p:cNvSpPr txBox="1"/>
          <p:nvPr/>
        </p:nvSpPr>
        <p:spPr>
          <a:xfrm>
            <a:off x="5942705" y="1466166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1200360</a:t>
            </a:r>
            <a:r>
              <a:rPr kumimoji="1" lang="ja-JP" altLang="en-US" sz="1100" dirty="0"/>
              <a:t>  別役 志朗</a:t>
            </a:r>
            <a:endParaRPr kumimoji="1" lang="en-US" altLang="ja-JP" sz="11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189C837-00E8-44EA-812B-552563D2D47D}"/>
              </a:ext>
            </a:extLst>
          </p:cNvPr>
          <p:cNvSpPr txBox="1"/>
          <p:nvPr/>
        </p:nvSpPr>
        <p:spPr>
          <a:xfrm>
            <a:off x="7451630" y="1260278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1200363</a:t>
            </a:r>
            <a:r>
              <a:rPr kumimoji="1" lang="ja-JP" altLang="en-US" sz="1100" dirty="0"/>
              <a:t>  本城 克基</a:t>
            </a:r>
            <a:endParaRPr kumimoji="1" lang="en-US" altLang="ja-JP" sz="11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AF16A3F-4235-4101-A925-017967CF719A}"/>
              </a:ext>
            </a:extLst>
          </p:cNvPr>
          <p:cNvSpPr txBox="1"/>
          <p:nvPr/>
        </p:nvSpPr>
        <p:spPr>
          <a:xfrm>
            <a:off x="7449350" y="1471982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1200373</a:t>
            </a:r>
            <a:r>
              <a:rPr kumimoji="1" lang="ja-JP" altLang="en-US" sz="1100" dirty="0"/>
              <a:t>  森本 拓</a:t>
            </a:r>
            <a:endParaRPr kumimoji="1" lang="en-US" altLang="ja-JP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18DB8BC-7219-404D-AA11-058559CE0F43}"/>
              </a:ext>
            </a:extLst>
          </p:cNvPr>
          <p:cNvSpPr txBox="1"/>
          <p:nvPr/>
        </p:nvSpPr>
        <p:spPr>
          <a:xfrm>
            <a:off x="8770478" y="1260277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1200381</a:t>
            </a:r>
            <a:r>
              <a:rPr kumimoji="1" lang="ja-JP" altLang="en-US" sz="1100" dirty="0"/>
              <a:t>  横田 励</a:t>
            </a:r>
            <a:r>
              <a:rPr lang="ja-JP" altLang="en-US" sz="1100" dirty="0"/>
              <a:t>矢</a:t>
            </a:r>
            <a:endParaRPr kumimoji="1" lang="en-US" altLang="ja-JP" sz="1100" dirty="0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DBC6830-F844-476A-BA71-5BF0A3785159}"/>
              </a:ext>
            </a:extLst>
          </p:cNvPr>
          <p:cNvCxnSpPr>
            <a:cxnSpLocks/>
          </p:cNvCxnSpPr>
          <p:nvPr/>
        </p:nvCxnSpPr>
        <p:spPr bwMode="auto">
          <a:xfrm>
            <a:off x="555625" y="3408045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CAFFC14E-E441-4342-892F-684D3216CE07}"/>
              </a:ext>
            </a:extLst>
          </p:cNvPr>
          <p:cNvCxnSpPr>
            <a:cxnSpLocks/>
          </p:cNvCxnSpPr>
          <p:nvPr/>
        </p:nvCxnSpPr>
        <p:spPr bwMode="auto">
          <a:xfrm>
            <a:off x="582370" y="3841590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9FD89BBC-FF72-4BE9-95A6-DA109D089748}"/>
              </a:ext>
            </a:extLst>
          </p:cNvPr>
          <p:cNvCxnSpPr>
            <a:cxnSpLocks/>
          </p:cNvCxnSpPr>
          <p:nvPr/>
        </p:nvCxnSpPr>
        <p:spPr bwMode="auto">
          <a:xfrm>
            <a:off x="568325" y="4701832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566F9974-8B0D-47DC-9E4B-4F5F25293FD7}"/>
              </a:ext>
            </a:extLst>
          </p:cNvPr>
          <p:cNvCxnSpPr>
            <a:cxnSpLocks/>
          </p:cNvCxnSpPr>
          <p:nvPr/>
        </p:nvCxnSpPr>
        <p:spPr bwMode="auto">
          <a:xfrm>
            <a:off x="554280" y="5136831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グループ化 2"/>
          <p:cNvGrpSpPr/>
          <p:nvPr/>
        </p:nvGrpSpPr>
        <p:grpSpPr>
          <a:xfrm>
            <a:off x="495300" y="325438"/>
            <a:ext cx="9665803" cy="6675437"/>
            <a:chOff x="495300" y="325438"/>
            <a:chExt cx="9665803" cy="6675437"/>
          </a:xfrm>
        </p:grpSpPr>
        <p:grpSp>
          <p:nvGrpSpPr>
            <p:cNvPr id="3074" name="Group 51">
              <a:extLst>
                <a:ext uri="{FF2B5EF4-FFF2-40B4-BE49-F238E27FC236}">
                  <a16:creationId xmlns:a16="http://schemas.microsoft.com/office/drawing/2014/main" id="{1AE23818-720F-4E6E-A4C9-B5CA656C7B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" y="325438"/>
              <a:ext cx="9650413" cy="6675437"/>
              <a:chOff x="-12" y="117"/>
              <a:chExt cx="6079" cy="4205"/>
            </a:xfrm>
          </p:grpSpPr>
          <p:sp>
            <p:nvSpPr>
              <p:cNvPr id="3075" name="Rectangle 2">
                <a:extLst>
                  <a:ext uri="{FF2B5EF4-FFF2-40B4-BE49-F238E27FC236}">
                    <a16:creationId xmlns:a16="http://schemas.microsoft.com/office/drawing/2014/main" id="{BF395658-6189-47B5-9C43-EF521451E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" y="426"/>
                <a:ext cx="6033" cy="37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3076" name="Text Box 3">
                <a:extLst>
                  <a:ext uri="{FF2B5EF4-FFF2-40B4-BE49-F238E27FC236}">
                    <a16:creationId xmlns:a16="http://schemas.microsoft.com/office/drawing/2014/main" id="{0575376C-DDA2-41EA-8F49-7634BDE132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5" y="117"/>
                <a:ext cx="20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 eaLnBrk="1" hangingPunct="1"/>
                <a:r>
                  <a:rPr lang="ja-JP" altLang="en-US" sz="2800" b="1"/>
                  <a:t>レ　ビ　ュ　記　録　表</a:t>
                </a:r>
              </a:p>
            </p:txBody>
          </p:sp>
          <p:sp>
            <p:nvSpPr>
              <p:cNvPr id="3077" name="Line 4">
                <a:extLst>
                  <a:ext uri="{FF2B5EF4-FFF2-40B4-BE49-F238E27FC236}">
                    <a16:creationId xmlns:a16="http://schemas.microsoft.com/office/drawing/2014/main" id="{B667367F-6E0B-4612-BFF3-A0AA38BE3B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607"/>
                <a:ext cx="60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78" name="Text Box 5">
                <a:extLst>
                  <a:ext uri="{FF2B5EF4-FFF2-40B4-BE49-F238E27FC236}">
                    <a16:creationId xmlns:a16="http://schemas.microsoft.com/office/drawing/2014/main" id="{7759149A-49EC-46C4-B40F-22D4E1CFB1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" y="435"/>
                <a:ext cx="253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 dirty="0"/>
                  <a:t>実施日時　　</a:t>
                </a:r>
                <a:r>
                  <a:rPr lang="en-US" altLang="ja-JP" sz="1200" dirty="0"/>
                  <a:t>2018</a:t>
                </a:r>
                <a:r>
                  <a:rPr lang="ja-JP" altLang="en-US" sz="1200" dirty="0"/>
                  <a:t>年</a:t>
                </a:r>
                <a:r>
                  <a:rPr lang="en-US" altLang="ja-JP" sz="1200" dirty="0" smtClean="0"/>
                  <a:t>11</a:t>
                </a:r>
                <a:r>
                  <a:rPr lang="ja-JP" altLang="en-US" sz="1200" dirty="0" smtClean="0"/>
                  <a:t>月</a:t>
                </a:r>
                <a:r>
                  <a:rPr lang="en-US" altLang="ja-JP" sz="1200" dirty="0"/>
                  <a:t>9</a:t>
                </a:r>
                <a:r>
                  <a:rPr lang="ja-JP" altLang="en-US" sz="1200" dirty="0" smtClean="0"/>
                  <a:t>日（金）</a:t>
                </a:r>
                <a:r>
                  <a:rPr lang="ja-JP" altLang="en-US" sz="1200" dirty="0"/>
                  <a:t>　</a:t>
                </a:r>
                <a:r>
                  <a:rPr lang="en-US" altLang="ja-JP" sz="1200" dirty="0" smtClean="0"/>
                  <a:t>14</a:t>
                </a:r>
                <a:r>
                  <a:rPr lang="ja-JP" altLang="en-US" sz="1200" dirty="0" smtClean="0"/>
                  <a:t>：</a:t>
                </a:r>
                <a:r>
                  <a:rPr lang="en-US" altLang="ja-JP" sz="1200" dirty="0" smtClean="0"/>
                  <a:t>10</a:t>
                </a:r>
                <a:r>
                  <a:rPr lang="ja-JP" altLang="en-US" sz="1200" dirty="0"/>
                  <a:t>　～　</a:t>
                </a:r>
                <a:r>
                  <a:rPr lang="en-US" altLang="ja-JP" sz="1200" dirty="0" smtClean="0"/>
                  <a:t>16</a:t>
                </a:r>
                <a:r>
                  <a:rPr lang="ja-JP" altLang="en-US" sz="1200" dirty="0" smtClean="0"/>
                  <a:t>：</a:t>
                </a:r>
                <a:r>
                  <a:rPr lang="en-US" altLang="ja-JP" sz="1200" dirty="0"/>
                  <a:t>1</a:t>
                </a:r>
                <a:r>
                  <a:rPr lang="en-US" altLang="ja-JP" sz="1200" dirty="0" smtClean="0"/>
                  <a:t>0</a:t>
                </a:r>
                <a:r>
                  <a:rPr lang="ja-JP" altLang="en-US" sz="1200" dirty="0"/>
                  <a:t>　　　</a:t>
                </a:r>
              </a:p>
            </p:txBody>
          </p:sp>
          <p:sp>
            <p:nvSpPr>
              <p:cNvPr id="3079" name="Line 6">
                <a:extLst>
                  <a:ext uri="{FF2B5EF4-FFF2-40B4-BE49-F238E27FC236}">
                    <a16:creationId xmlns:a16="http://schemas.microsoft.com/office/drawing/2014/main" id="{4175150F-9E9D-4F5F-B11F-C96C495D7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3" y="42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0" name="Text Box 7">
                <a:extLst>
                  <a:ext uri="{FF2B5EF4-FFF2-40B4-BE49-F238E27FC236}">
                    <a16:creationId xmlns:a16="http://schemas.microsoft.com/office/drawing/2014/main" id="{68F849C2-A15E-4FA0-A81A-5C8CD6A5B7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1" y="435"/>
                <a:ext cx="50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実施場所</a:t>
                </a:r>
              </a:p>
            </p:txBody>
          </p:sp>
          <p:sp>
            <p:nvSpPr>
              <p:cNvPr id="3081" name="Line 8">
                <a:extLst>
                  <a:ext uri="{FF2B5EF4-FFF2-40B4-BE49-F238E27FC236}">
                    <a16:creationId xmlns:a16="http://schemas.microsoft.com/office/drawing/2014/main" id="{BB1BEC4C-4805-46B4-8466-9A84C23147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7" y="42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2" name="Text Box 9">
                <a:extLst>
                  <a:ext uri="{FF2B5EF4-FFF2-40B4-BE49-F238E27FC236}">
                    <a16:creationId xmlns:a16="http://schemas.microsoft.com/office/drawing/2014/main" id="{B5BDC794-5E34-47B3-A4F0-F83D1AE67C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3" y="429"/>
                <a:ext cx="40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記入者</a:t>
                </a:r>
              </a:p>
            </p:txBody>
          </p:sp>
          <p:sp>
            <p:nvSpPr>
              <p:cNvPr id="3083" name="Line 10">
                <a:extLst>
                  <a:ext uri="{FF2B5EF4-FFF2-40B4-BE49-F238E27FC236}">
                    <a16:creationId xmlns:a16="http://schemas.microsoft.com/office/drawing/2014/main" id="{322EBE11-26D0-4B11-98BB-AD156C4CE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994"/>
                <a:ext cx="603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4" name="Text Box 11">
                <a:extLst>
                  <a:ext uri="{FF2B5EF4-FFF2-40B4-BE49-F238E27FC236}">
                    <a16:creationId xmlns:a16="http://schemas.microsoft.com/office/drawing/2014/main" id="{75AEB764-730F-43BC-8C5B-66B96FDE45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" y="583"/>
                <a:ext cx="74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 dirty="0" smtClean="0"/>
                  <a:t>レビュ</a:t>
                </a:r>
                <a:r>
                  <a:rPr lang="ja-JP" altLang="en-US" sz="1200" dirty="0"/>
                  <a:t>ー</a:t>
                </a:r>
                <a:r>
                  <a:rPr lang="ja-JP" altLang="en-US" sz="1200" dirty="0" smtClean="0"/>
                  <a:t>対象物</a:t>
                </a:r>
                <a:endParaRPr lang="ja-JP" altLang="en-US" sz="1200" dirty="0"/>
              </a:p>
            </p:txBody>
          </p:sp>
          <p:sp>
            <p:nvSpPr>
              <p:cNvPr id="3085" name="Line 12">
                <a:extLst>
                  <a:ext uri="{FF2B5EF4-FFF2-40B4-BE49-F238E27FC236}">
                    <a16:creationId xmlns:a16="http://schemas.microsoft.com/office/drawing/2014/main" id="{CDF2799A-14F2-4D99-95FD-A765AFDDB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97" y="42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6" name="Text Box 13">
                <a:extLst>
                  <a:ext uri="{FF2B5EF4-FFF2-40B4-BE49-F238E27FC236}">
                    <a16:creationId xmlns:a16="http://schemas.microsoft.com/office/drawing/2014/main" id="{DA8B6023-8E1A-449D-AAE8-66BDB64FB0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7" y="225"/>
                <a:ext cx="65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通番　　　　／</a:t>
                </a:r>
              </a:p>
            </p:txBody>
          </p:sp>
          <p:sp>
            <p:nvSpPr>
              <p:cNvPr id="3087" name="Line 14">
                <a:extLst>
                  <a:ext uri="{FF2B5EF4-FFF2-40B4-BE49-F238E27FC236}">
                    <a16:creationId xmlns:a16="http://schemas.microsoft.com/office/drawing/2014/main" id="{490B51EF-82B2-46C4-AC71-02D57CA5F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1234"/>
                <a:ext cx="60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8" name="Text Box 15">
                <a:extLst>
                  <a:ext uri="{FF2B5EF4-FFF2-40B4-BE49-F238E27FC236}">
                    <a16:creationId xmlns:a16="http://schemas.microsoft.com/office/drawing/2014/main" id="{52634C6E-3FF8-4335-8F0C-061BBCF2C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" y="1031"/>
                <a:ext cx="605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 dirty="0"/>
                  <a:t>番号　分類　頁・行　　　　　　　　　　　　　　　指　　摘　　事　　項　　　　　　　　　　　　</a:t>
                </a:r>
                <a:r>
                  <a:rPr lang="en-US" altLang="ja-JP" sz="1200" dirty="0"/>
                  <a:t>             </a:t>
                </a:r>
                <a:r>
                  <a:rPr lang="ja-JP" altLang="en-US" sz="1200" dirty="0"/>
                  <a:t>　　訂正担当　　　</a:t>
                </a:r>
                <a:r>
                  <a:rPr lang="en-US" altLang="ja-JP" sz="1200" dirty="0"/>
                  <a:t> </a:t>
                </a:r>
                <a:r>
                  <a:rPr lang="ja-JP" altLang="en-US" sz="1200" dirty="0"/>
                  <a:t>　訂正内容</a:t>
                </a:r>
                <a:r>
                  <a:rPr lang="en-US" altLang="ja-JP" sz="1200" dirty="0"/>
                  <a:t> </a:t>
                </a:r>
                <a:r>
                  <a:rPr lang="ja-JP" altLang="en-US" sz="1200" dirty="0"/>
                  <a:t>と</a:t>
                </a:r>
                <a:r>
                  <a:rPr lang="en-US" altLang="ja-JP" sz="1200" dirty="0"/>
                  <a:t> </a:t>
                </a:r>
                <a:r>
                  <a:rPr lang="ja-JP" altLang="en-US" sz="1200" dirty="0"/>
                  <a:t>訂正月日　</a:t>
                </a:r>
                <a:r>
                  <a:rPr lang="en-US" altLang="ja-JP" sz="1200" dirty="0"/>
                  <a:t> </a:t>
                </a:r>
                <a:r>
                  <a:rPr lang="ja-JP" altLang="en-US" sz="1200" dirty="0"/>
                  <a:t>　　　訂正確認</a:t>
                </a:r>
              </a:p>
            </p:txBody>
          </p:sp>
          <p:sp>
            <p:nvSpPr>
              <p:cNvPr id="3089" name="Text Box 16">
                <a:extLst>
                  <a:ext uri="{FF2B5EF4-FFF2-40B4-BE49-F238E27FC236}">
                    <a16:creationId xmlns:a16="http://schemas.microsoft.com/office/drawing/2014/main" id="{BA4B0124-EBAB-4A06-9634-EC14B938A5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2" y="4168"/>
                <a:ext cx="167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000"/>
                  <a:t>分類　</a:t>
                </a:r>
                <a:r>
                  <a:rPr lang="en-US" altLang="ja-JP" sz="1000"/>
                  <a:t>R</a:t>
                </a:r>
                <a:r>
                  <a:rPr lang="ja-JP" altLang="en-US" sz="1000"/>
                  <a:t>：訂正要求　</a:t>
                </a:r>
                <a:r>
                  <a:rPr lang="en-US" altLang="ja-JP" sz="1000"/>
                  <a:t>Q</a:t>
                </a:r>
                <a:r>
                  <a:rPr lang="ja-JP" altLang="en-US" sz="1000"/>
                  <a:t>：質問　</a:t>
                </a:r>
                <a:r>
                  <a:rPr lang="en-US" altLang="ja-JP" sz="1000"/>
                  <a:t>C</a:t>
                </a:r>
                <a:r>
                  <a:rPr lang="ja-JP" altLang="en-US" sz="1000"/>
                  <a:t>：単なるコメント</a:t>
                </a:r>
              </a:p>
            </p:txBody>
          </p:sp>
          <p:sp>
            <p:nvSpPr>
              <p:cNvPr id="3090" name="Line 17">
                <a:extLst>
                  <a:ext uri="{FF2B5EF4-FFF2-40B4-BE49-F238E27FC236}">
                    <a16:creationId xmlns:a16="http://schemas.microsoft.com/office/drawing/2014/main" id="{4CCD85A0-F88D-4275-9D6F-619D0D191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1515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1" name="Line 18">
                <a:extLst>
                  <a:ext uri="{FF2B5EF4-FFF2-40B4-BE49-F238E27FC236}">
                    <a16:creationId xmlns:a16="http://schemas.microsoft.com/office/drawing/2014/main" id="{D013D2E8-575C-4D40-9514-1A6B605320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1787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2" name="Line 19">
                <a:extLst>
                  <a:ext uri="{FF2B5EF4-FFF2-40B4-BE49-F238E27FC236}">
                    <a16:creationId xmlns:a16="http://schemas.microsoft.com/office/drawing/2014/main" id="{F544CF53-2653-4753-9796-AED35A4CE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2059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3" name="Line 20">
                <a:extLst>
                  <a:ext uri="{FF2B5EF4-FFF2-40B4-BE49-F238E27FC236}">
                    <a16:creationId xmlns:a16="http://schemas.microsoft.com/office/drawing/2014/main" id="{64E6815E-A6E7-481F-91FB-467D1BF5D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2331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4" name="Line 21">
                <a:extLst>
                  <a:ext uri="{FF2B5EF4-FFF2-40B4-BE49-F238E27FC236}">
                    <a16:creationId xmlns:a16="http://schemas.microsoft.com/office/drawing/2014/main" id="{84C5AF49-904F-4B23-A221-81B2F7BB8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2603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5" name="Line 22">
                <a:extLst>
                  <a:ext uri="{FF2B5EF4-FFF2-40B4-BE49-F238E27FC236}">
                    <a16:creationId xmlns:a16="http://schemas.microsoft.com/office/drawing/2014/main" id="{2DBF979A-737A-4AEC-83AD-AF10AD64C7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2875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6" name="Line 23">
                <a:extLst>
                  <a:ext uri="{FF2B5EF4-FFF2-40B4-BE49-F238E27FC236}">
                    <a16:creationId xmlns:a16="http://schemas.microsoft.com/office/drawing/2014/main" id="{A303B6EC-A1A0-4654-97D6-6DCB88FAB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3148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7" name="Line 24">
                <a:extLst>
                  <a:ext uri="{FF2B5EF4-FFF2-40B4-BE49-F238E27FC236}">
                    <a16:creationId xmlns:a16="http://schemas.microsoft.com/office/drawing/2014/main" id="{3489F0DD-CA3C-4355-A724-611CDCD44B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3420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8" name="Line 25">
                <a:extLst>
                  <a:ext uri="{FF2B5EF4-FFF2-40B4-BE49-F238E27FC236}">
                    <a16:creationId xmlns:a16="http://schemas.microsoft.com/office/drawing/2014/main" id="{D6398E51-8351-4C51-8EFF-34715ECA79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3692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9" name="Line 26">
                <a:extLst>
                  <a:ext uri="{FF2B5EF4-FFF2-40B4-BE49-F238E27FC236}">
                    <a16:creationId xmlns:a16="http://schemas.microsoft.com/office/drawing/2014/main" id="{E91DE049-BFDD-4E96-9442-F81FBCF5B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3964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0" name="Line 27">
                <a:extLst>
                  <a:ext uri="{FF2B5EF4-FFF2-40B4-BE49-F238E27FC236}">
                    <a16:creationId xmlns:a16="http://schemas.microsoft.com/office/drawing/2014/main" id="{D88468E0-DF54-46A9-9C77-83EBE64FB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1515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1" name="Line 28">
                <a:extLst>
                  <a:ext uri="{FF2B5EF4-FFF2-40B4-BE49-F238E27FC236}">
                    <a16:creationId xmlns:a16="http://schemas.microsoft.com/office/drawing/2014/main" id="{EC19E0D0-0837-47B3-800D-5C516D956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1787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2" name="Line 29">
                <a:extLst>
                  <a:ext uri="{FF2B5EF4-FFF2-40B4-BE49-F238E27FC236}">
                    <a16:creationId xmlns:a16="http://schemas.microsoft.com/office/drawing/2014/main" id="{A5D87938-8352-4B44-9907-AD6054A6D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2059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3" name="Line 30">
                <a:extLst>
                  <a:ext uri="{FF2B5EF4-FFF2-40B4-BE49-F238E27FC236}">
                    <a16:creationId xmlns:a16="http://schemas.microsoft.com/office/drawing/2014/main" id="{AAD9F59B-DCCB-4153-B96C-FBB3A0747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2331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4" name="Line 31">
                <a:extLst>
                  <a:ext uri="{FF2B5EF4-FFF2-40B4-BE49-F238E27FC236}">
                    <a16:creationId xmlns:a16="http://schemas.microsoft.com/office/drawing/2014/main" id="{1300B7CC-FD65-495B-AACE-20E031AE6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2603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5" name="Line 32">
                <a:extLst>
                  <a:ext uri="{FF2B5EF4-FFF2-40B4-BE49-F238E27FC236}">
                    <a16:creationId xmlns:a16="http://schemas.microsoft.com/office/drawing/2014/main" id="{5F84343B-94FE-4C43-84FA-D2AC90625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2875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6" name="Line 33">
                <a:extLst>
                  <a:ext uri="{FF2B5EF4-FFF2-40B4-BE49-F238E27FC236}">
                    <a16:creationId xmlns:a16="http://schemas.microsoft.com/office/drawing/2014/main" id="{EBE9B158-B61D-4216-93C1-822B0AA81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3148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7" name="Line 34">
                <a:extLst>
                  <a:ext uri="{FF2B5EF4-FFF2-40B4-BE49-F238E27FC236}">
                    <a16:creationId xmlns:a16="http://schemas.microsoft.com/office/drawing/2014/main" id="{3FF22739-A98B-44E1-AB82-DEE8827BA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3420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8" name="Line 35">
                <a:extLst>
                  <a:ext uri="{FF2B5EF4-FFF2-40B4-BE49-F238E27FC236}">
                    <a16:creationId xmlns:a16="http://schemas.microsoft.com/office/drawing/2014/main" id="{9E3DA7B2-DBE7-496D-8D5C-7BD9C254C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3692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9" name="Line 36">
                <a:extLst>
                  <a:ext uri="{FF2B5EF4-FFF2-40B4-BE49-F238E27FC236}">
                    <a16:creationId xmlns:a16="http://schemas.microsoft.com/office/drawing/2014/main" id="{6D9F937C-DC43-4BE9-9277-4ADDF3618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3964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0" name="Line 37">
                <a:extLst>
                  <a:ext uri="{FF2B5EF4-FFF2-40B4-BE49-F238E27FC236}">
                    <a16:creationId xmlns:a16="http://schemas.microsoft.com/office/drawing/2014/main" id="{D7963352-DB59-4F27-82A4-9CDF37D02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1" name="Line 38">
                <a:extLst>
                  <a:ext uri="{FF2B5EF4-FFF2-40B4-BE49-F238E27FC236}">
                    <a16:creationId xmlns:a16="http://schemas.microsoft.com/office/drawing/2014/main" id="{6281D35B-884D-4830-8815-E5F649A0F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8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2" name="Line 39">
                <a:extLst>
                  <a:ext uri="{FF2B5EF4-FFF2-40B4-BE49-F238E27FC236}">
                    <a16:creationId xmlns:a16="http://schemas.microsoft.com/office/drawing/2014/main" id="{8C33CEDB-F8AE-4B4F-BC58-3E0E4E004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7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3" name="Line 40">
                <a:extLst>
                  <a:ext uri="{FF2B5EF4-FFF2-40B4-BE49-F238E27FC236}">
                    <a16:creationId xmlns:a16="http://schemas.microsoft.com/office/drawing/2014/main" id="{29F12B63-F62F-48CA-9C1B-CCF2EF562F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1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4" name="Line 41">
                <a:extLst>
                  <a:ext uri="{FF2B5EF4-FFF2-40B4-BE49-F238E27FC236}">
                    <a16:creationId xmlns:a16="http://schemas.microsoft.com/office/drawing/2014/main" id="{5D742FEE-D423-4A5B-BE62-5CD84EF1E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5" name="Line 42">
                <a:extLst>
                  <a:ext uri="{FF2B5EF4-FFF2-40B4-BE49-F238E27FC236}">
                    <a16:creationId xmlns:a16="http://schemas.microsoft.com/office/drawing/2014/main" id="{B33A188B-C2AD-4C31-A369-159FE7F761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0" y="994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6" name="Line 43">
                <a:extLst>
                  <a:ext uri="{FF2B5EF4-FFF2-40B4-BE49-F238E27FC236}">
                    <a16:creationId xmlns:a16="http://schemas.microsoft.com/office/drawing/2014/main" id="{41DDBB42-82BE-4F86-AE89-752377DB1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61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7" name="Text Box 44">
                <a:extLst>
                  <a:ext uri="{FF2B5EF4-FFF2-40B4-BE49-F238E27FC236}">
                    <a16:creationId xmlns:a16="http://schemas.microsoft.com/office/drawing/2014/main" id="{FCFCD7A4-B385-4702-81B7-8293786E8D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1" y="587"/>
                <a:ext cx="9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参加者名（学籍番号）</a:t>
                </a:r>
              </a:p>
            </p:txBody>
          </p:sp>
          <p:sp>
            <p:nvSpPr>
              <p:cNvPr id="3118" name="Text Box 45">
                <a:extLst>
                  <a:ext uri="{FF2B5EF4-FFF2-40B4-BE49-F238E27FC236}">
                    <a16:creationId xmlns:a16="http://schemas.microsoft.com/office/drawing/2014/main" id="{01D3B99F-EFC2-46CB-B2DD-243D1DB252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417"/>
                <a:ext cx="48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チーム名</a:t>
                </a:r>
              </a:p>
            </p:txBody>
          </p:sp>
          <p:sp>
            <p:nvSpPr>
              <p:cNvPr id="3119" name="Line 46">
                <a:extLst>
                  <a:ext uri="{FF2B5EF4-FFF2-40B4-BE49-F238E27FC236}">
                    <a16:creationId xmlns:a16="http://schemas.microsoft.com/office/drawing/2014/main" id="{B31C1470-F704-4513-B364-8F1D2A73D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2" y="994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20" name="Line 47">
                <a:extLst>
                  <a:ext uri="{FF2B5EF4-FFF2-40B4-BE49-F238E27FC236}">
                    <a16:creationId xmlns:a16="http://schemas.microsoft.com/office/drawing/2014/main" id="{A404B90A-F90B-421C-BFA1-14DC18F64C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994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9" name="Text Box 48">
                <a:extLst>
                  <a:ext uri="{FF2B5EF4-FFF2-40B4-BE49-F238E27FC236}">
                    <a16:creationId xmlns:a16="http://schemas.microsoft.com/office/drawing/2014/main" id="{65648085-EA38-404D-AF2B-A093D7191B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6" y="978"/>
                <a:ext cx="23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wordArtVertRtl"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ja-JP" altLang="en-US" sz="1200" dirty="0">
                    <a:latin typeface="Arial" charset="0"/>
                    <a:ea typeface="ＭＳ Ｐゴシック" charset="-128"/>
                  </a:rPr>
                  <a:t>緊急</a:t>
                </a:r>
              </a:p>
            </p:txBody>
          </p:sp>
          <p:sp>
            <p:nvSpPr>
              <p:cNvPr id="100" name="Text Box 49">
                <a:extLst>
                  <a:ext uri="{FF2B5EF4-FFF2-40B4-BE49-F238E27FC236}">
                    <a16:creationId xmlns:a16="http://schemas.microsoft.com/office/drawing/2014/main" id="{6AB5D716-597B-41AB-B659-540A043C8F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4" y="975"/>
                <a:ext cx="23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wordArtVertRtl"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ja-JP" altLang="en-US" sz="1200" dirty="0">
                    <a:latin typeface="Arial" charset="0"/>
                    <a:ea typeface="ＭＳ Ｐゴシック" charset="-128"/>
                  </a:rPr>
                  <a:t>重要</a:t>
                </a:r>
              </a:p>
            </p:txBody>
          </p:sp>
          <p:sp>
            <p:nvSpPr>
              <p:cNvPr id="3123" name="Text Box 50">
                <a:extLst>
                  <a:ext uri="{FF2B5EF4-FFF2-40B4-BE49-F238E27FC236}">
                    <a16:creationId xmlns:a16="http://schemas.microsoft.com/office/drawing/2014/main" id="{DA830CA2-5350-4FD1-ACB0-8D2E8F9871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9" y="1115"/>
                <a:ext cx="41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800"/>
                  <a:t>名前、日付</a:t>
                </a:r>
              </a:p>
            </p:txBody>
          </p: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8FB81869-0948-41DF-9F29-73D3FE23C1A9}"/>
                </a:ext>
              </a:extLst>
            </p:cNvPr>
            <p:cNvCxnSpPr>
              <a:cxnSpLocks/>
              <a:stCxn id="3090" idx="0"/>
              <a:endCxn id="3100" idx="1"/>
            </p:cNvCxnSpPr>
            <p:nvPr/>
          </p:nvCxnSpPr>
          <p:spPr bwMode="auto">
            <a:xfrm>
              <a:off x="568325" y="2544763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7F524C65-92DC-4747-84BF-1EAEB8805E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1544" y="2979737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CB366D8E-FAB0-4DC7-8C8D-7881964F4E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4280" y="4276406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C3844524-A10A-40DB-BDD5-5D426CE4FA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8325" y="5568631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D60759FF-A7BC-41B1-841E-35F25A3EBB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3715" y="6002334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1D5F110-512C-4CF0-B999-6DB74831E3BA}"/>
              </a:ext>
            </a:extLst>
          </p:cNvPr>
          <p:cNvGrpSpPr/>
          <p:nvPr/>
        </p:nvGrpSpPr>
        <p:grpSpPr>
          <a:xfrm>
            <a:off x="613985" y="2084739"/>
            <a:ext cx="9524947" cy="461665"/>
            <a:chOff x="613985" y="2084739"/>
            <a:chExt cx="9524947" cy="461665"/>
          </a:xfrm>
        </p:grpSpPr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56C9BCC5-15A2-4B54-8EB2-5E20667BA223}"/>
                </a:ext>
              </a:extLst>
            </p:cNvPr>
            <p:cNvSpPr txBox="1"/>
            <p:nvPr/>
          </p:nvSpPr>
          <p:spPr>
            <a:xfrm>
              <a:off x="613985" y="219094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1</a:t>
              </a: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90BEB168-7502-4801-A828-0A01A1EDDA06}"/>
                </a:ext>
              </a:extLst>
            </p:cNvPr>
            <p:cNvSpPr txBox="1"/>
            <p:nvPr/>
          </p:nvSpPr>
          <p:spPr>
            <a:xfrm>
              <a:off x="1866901" y="2084739"/>
              <a:ext cx="40497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 smtClean="0"/>
                <a:t>UI</a:t>
              </a:r>
              <a:r>
                <a:rPr lang="ja-JP" altLang="en-US" sz="1200" dirty="0"/>
                <a:t> </a:t>
              </a:r>
              <a:r>
                <a:rPr lang="en-US" altLang="ja-JP" sz="1200" dirty="0" smtClean="0"/>
                <a:t>SNS</a:t>
              </a:r>
              <a:r>
                <a:rPr lang="ja-JP" altLang="en-US" sz="1200" dirty="0" smtClean="0"/>
                <a:t>機能</a:t>
              </a:r>
              <a:r>
                <a:rPr lang="en-US" altLang="ja-JP" sz="1200" dirty="0" smtClean="0"/>
                <a:t/>
              </a:r>
              <a:br>
                <a:rPr lang="en-US" altLang="ja-JP" sz="1200" dirty="0" smtClean="0"/>
              </a:br>
              <a:r>
                <a:rPr lang="ja-JP" altLang="en-US" sz="1200" dirty="0" smtClean="0"/>
                <a:t>　回答画面が不足　質問詳細画面が不足</a:t>
              </a:r>
              <a:endParaRPr lang="en-US" altLang="ja-JP" sz="1200" dirty="0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FDA03CD9-9BAE-491D-A326-F77D57397282}"/>
                </a:ext>
              </a:extLst>
            </p:cNvPr>
            <p:cNvSpPr txBox="1"/>
            <p:nvPr/>
          </p:nvSpPr>
          <p:spPr>
            <a:xfrm>
              <a:off x="6467234" y="2184609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 smtClean="0"/>
                <a:t>本</a:t>
              </a:r>
              <a:r>
                <a:rPr lang="ja-JP" altLang="en-US" sz="1200" dirty="0"/>
                <a:t>城</a:t>
              </a:r>
              <a:endParaRPr lang="en-US" altLang="ja-JP" sz="1200" dirty="0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C5EC8F8C-E39C-4A54-9E2F-D3F42DC9C110}"/>
                </a:ext>
              </a:extLst>
            </p:cNvPr>
            <p:cNvSpPr txBox="1"/>
            <p:nvPr/>
          </p:nvSpPr>
          <p:spPr>
            <a:xfrm>
              <a:off x="7192962" y="2177071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 smtClean="0"/>
                <a:t>これらの画面を追加した</a:t>
              </a:r>
              <a:endParaRPr lang="en-US" altLang="ja-JP" sz="1200" dirty="0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5B6CA09E-F6BC-4640-8224-061BCDD37F52}"/>
                </a:ext>
              </a:extLst>
            </p:cNvPr>
            <p:cNvSpPr txBox="1"/>
            <p:nvPr/>
          </p:nvSpPr>
          <p:spPr>
            <a:xfrm>
              <a:off x="9360820" y="2115359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 smtClean="0"/>
                <a:t>森本</a:t>
              </a:r>
              <a:endParaRPr lang="en-US" altLang="ja-JP" sz="1050" dirty="0" smtClean="0"/>
            </a:p>
            <a:p>
              <a:pPr algn="ctr"/>
              <a:r>
                <a:rPr lang="en-US" altLang="ja-JP" sz="1050" dirty="0" smtClean="0"/>
                <a:t>(11/13)</a:t>
              </a:r>
              <a:endParaRPr lang="en-US" altLang="ja-JP" sz="1050" dirty="0"/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0C2FFFDF-05FC-4FF5-B38C-C1B23413B2AC}"/>
                </a:ext>
              </a:extLst>
            </p:cNvPr>
            <p:cNvSpPr txBox="1"/>
            <p:nvPr/>
          </p:nvSpPr>
          <p:spPr>
            <a:xfrm>
              <a:off x="1018629" y="2193586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E11402FA-EE5D-470A-B44B-E520CD59E3F7}"/>
                </a:ext>
              </a:extLst>
            </p:cNvPr>
            <p:cNvSpPr txBox="1"/>
            <p:nvPr/>
          </p:nvSpPr>
          <p:spPr>
            <a:xfrm>
              <a:off x="1312748" y="2169808"/>
              <a:ext cx="586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 smtClean="0"/>
                <a:t>p.22</a:t>
              </a:r>
              <a:endParaRPr kumimoji="1" lang="en-US" altLang="ja-JP" sz="1400" dirty="0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C73B500-B9D7-4B41-BB0B-7A4E3D61E7DA}"/>
              </a:ext>
            </a:extLst>
          </p:cNvPr>
          <p:cNvGrpSpPr/>
          <p:nvPr/>
        </p:nvGrpSpPr>
        <p:grpSpPr>
          <a:xfrm>
            <a:off x="611820" y="2535224"/>
            <a:ext cx="9519842" cy="461665"/>
            <a:chOff x="611820" y="2535224"/>
            <a:chExt cx="9519842" cy="461665"/>
          </a:xfrm>
        </p:grpSpPr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9BB73867-F261-4408-842B-3446F1AF3D37}"/>
                </a:ext>
              </a:extLst>
            </p:cNvPr>
            <p:cNvSpPr txBox="1"/>
            <p:nvPr/>
          </p:nvSpPr>
          <p:spPr>
            <a:xfrm>
              <a:off x="1859632" y="2535224"/>
              <a:ext cx="40497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 smtClean="0"/>
                <a:t>成長記録機能　</a:t>
              </a:r>
              <a:r>
                <a:rPr lang="en-US" altLang="ja-JP" sz="1200" dirty="0" smtClean="0"/>
                <a:t/>
              </a:r>
              <a:br>
                <a:rPr lang="en-US" altLang="ja-JP" sz="1200" dirty="0" smtClean="0"/>
              </a:br>
              <a:r>
                <a:rPr lang="ja-JP" altLang="en-US" sz="1200" dirty="0" smtClean="0"/>
                <a:t>アルバム画面不足　共有画面は不要</a:t>
              </a:r>
              <a:endParaRPr lang="en-US" altLang="ja-JP" sz="1200" dirty="0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13BF6060-59A3-453C-91C1-4CE414E4ADC1}"/>
                </a:ext>
              </a:extLst>
            </p:cNvPr>
            <p:cNvSpPr txBox="1"/>
            <p:nvPr/>
          </p:nvSpPr>
          <p:spPr>
            <a:xfrm>
              <a:off x="6453187" y="26263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 smtClean="0"/>
                <a:t>別役</a:t>
              </a:r>
              <a:endParaRPr lang="en-US" altLang="ja-JP" sz="1200" dirty="0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73E09F0E-B5D7-464F-B910-118E27448923}"/>
                </a:ext>
              </a:extLst>
            </p:cNvPr>
            <p:cNvSpPr txBox="1"/>
            <p:nvPr/>
          </p:nvSpPr>
          <p:spPr>
            <a:xfrm>
              <a:off x="7199738" y="2626355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 smtClean="0"/>
                <a:t>修正完了</a:t>
              </a:r>
              <a:endParaRPr lang="en-US" altLang="ja-JP" sz="1200" dirty="0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BE7E1AAE-70EB-486D-843C-C87281470175}"/>
                </a:ext>
              </a:extLst>
            </p:cNvPr>
            <p:cNvSpPr txBox="1"/>
            <p:nvPr/>
          </p:nvSpPr>
          <p:spPr>
            <a:xfrm>
              <a:off x="9353550" y="2550037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森本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</a:t>
              </a:r>
              <a:r>
                <a:rPr lang="en-US" altLang="ja-JP" sz="1050" dirty="0" smtClean="0"/>
                <a:t>11/13)</a:t>
              </a:r>
              <a:endParaRPr lang="en-US" altLang="ja-JP" sz="1200" dirty="0"/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27B8CDA9-B483-4E0C-8783-05C250D79B95}"/>
                </a:ext>
              </a:extLst>
            </p:cNvPr>
            <p:cNvSpPr txBox="1"/>
            <p:nvPr/>
          </p:nvSpPr>
          <p:spPr>
            <a:xfrm>
              <a:off x="611820" y="2624902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2</a:t>
              </a:r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E7ABA4B6-670B-4BC6-A0DE-EA5B9CAD1676}"/>
                </a:ext>
              </a:extLst>
            </p:cNvPr>
            <p:cNvSpPr txBox="1"/>
            <p:nvPr/>
          </p:nvSpPr>
          <p:spPr>
            <a:xfrm>
              <a:off x="1016510" y="2628322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6B046A6F-5326-4A70-9C78-A0A77AFB50F1}"/>
                </a:ext>
              </a:extLst>
            </p:cNvPr>
            <p:cNvSpPr txBox="1"/>
            <p:nvPr/>
          </p:nvSpPr>
          <p:spPr>
            <a:xfrm>
              <a:off x="1328703" y="2615337"/>
              <a:ext cx="5618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 smtClean="0"/>
                <a:t>p.19</a:t>
              </a:r>
              <a:endParaRPr kumimoji="1" lang="en-US" altLang="ja-JP" sz="1400" dirty="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AE72CA2-A4CD-47A7-B8E6-4B01030FD13B}"/>
              </a:ext>
            </a:extLst>
          </p:cNvPr>
          <p:cNvGrpSpPr/>
          <p:nvPr/>
        </p:nvGrpSpPr>
        <p:grpSpPr>
          <a:xfrm>
            <a:off x="613505" y="2961000"/>
            <a:ext cx="9525588" cy="461665"/>
            <a:chOff x="613505" y="2961000"/>
            <a:chExt cx="9525588" cy="461665"/>
          </a:xfrm>
        </p:grpSpPr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01501BA5-7A55-48F1-A0CF-7633E20C6A51}"/>
                </a:ext>
              </a:extLst>
            </p:cNvPr>
            <p:cNvSpPr txBox="1"/>
            <p:nvPr/>
          </p:nvSpPr>
          <p:spPr>
            <a:xfrm>
              <a:off x="1866413" y="2961000"/>
              <a:ext cx="40497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 smtClean="0"/>
                <a:t>ゲーム機能</a:t>
              </a:r>
              <a:r>
                <a:rPr lang="en-US" altLang="ja-JP" sz="1200" dirty="0" smtClean="0"/>
                <a:t>(</a:t>
              </a:r>
              <a:r>
                <a:rPr lang="ja-JP" altLang="en-US" sz="1200" dirty="0" smtClean="0"/>
                <a:t>おつかい</a:t>
              </a:r>
              <a:r>
                <a:rPr lang="en-US" altLang="ja-JP" sz="1200" dirty="0" smtClean="0"/>
                <a:t>)</a:t>
              </a:r>
              <a:r>
                <a:rPr lang="ja-JP" altLang="en-US" sz="1200" dirty="0" smtClean="0"/>
                <a:t>　</a:t>
              </a:r>
              <a:r>
                <a:rPr lang="en-US" altLang="ja-JP" sz="1200" dirty="0" smtClean="0"/>
                <a:t/>
              </a:r>
              <a:br>
                <a:rPr lang="en-US" altLang="ja-JP" sz="1200" dirty="0" smtClean="0"/>
              </a:br>
              <a:r>
                <a:rPr lang="ja-JP" altLang="en-US" sz="1200" dirty="0" smtClean="0"/>
                <a:t>つくれるもの画面　おつかいアイコン不足</a:t>
              </a:r>
              <a:endParaRPr lang="en-US" altLang="ja-JP" sz="1200" dirty="0" smtClean="0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E0E203F1-FCD3-4801-A49B-E94B15FAF433}"/>
                </a:ext>
              </a:extLst>
            </p:cNvPr>
            <p:cNvSpPr txBox="1"/>
            <p:nvPr/>
          </p:nvSpPr>
          <p:spPr>
            <a:xfrm>
              <a:off x="6453187" y="30527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横田</a:t>
              </a:r>
              <a:endParaRPr lang="en-US" altLang="ja-JP" sz="1200" dirty="0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54C099C0-9BE4-486C-A7C5-9DAAB77A7F8A}"/>
                </a:ext>
              </a:extLst>
            </p:cNvPr>
            <p:cNvSpPr txBox="1"/>
            <p:nvPr/>
          </p:nvSpPr>
          <p:spPr>
            <a:xfrm>
              <a:off x="7192474" y="3065187"/>
              <a:ext cx="2167351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 smtClean="0"/>
                <a:t>ゲーム機能の画面を追加</a:t>
              </a:r>
              <a:endParaRPr lang="en-US" altLang="ja-JP" sz="1200" dirty="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07B1B2ED-3FEB-4D61-A687-969B5D868AE7}"/>
                </a:ext>
              </a:extLst>
            </p:cNvPr>
            <p:cNvSpPr txBox="1"/>
            <p:nvPr/>
          </p:nvSpPr>
          <p:spPr>
            <a:xfrm>
              <a:off x="9360981" y="2976563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今井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</a:t>
              </a:r>
              <a:r>
                <a:rPr lang="en-US" altLang="ja-JP" sz="1050" dirty="0" smtClean="0"/>
                <a:t>11/13)</a:t>
              </a:r>
              <a:endParaRPr lang="en-US" altLang="ja-JP" sz="1200" dirty="0"/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399D181E-6B26-4D79-9015-605CFC36A6FB}"/>
                </a:ext>
              </a:extLst>
            </p:cNvPr>
            <p:cNvSpPr txBox="1"/>
            <p:nvPr/>
          </p:nvSpPr>
          <p:spPr>
            <a:xfrm>
              <a:off x="613505" y="3028439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3</a:t>
              </a:r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853649E1-7E76-40EB-B6FE-7FA9928C9B82}"/>
                </a:ext>
              </a:extLst>
            </p:cNvPr>
            <p:cNvSpPr txBox="1"/>
            <p:nvPr/>
          </p:nvSpPr>
          <p:spPr>
            <a:xfrm>
              <a:off x="1018420" y="303266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BEDAFF00-8DE1-4C05-B404-16E638787406}"/>
                </a:ext>
              </a:extLst>
            </p:cNvPr>
            <p:cNvSpPr txBox="1"/>
            <p:nvPr/>
          </p:nvSpPr>
          <p:spPr>
            <a:xfrm>
              <a:off x="1334419" y="3048979"/>
              <a:ext cx="596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/>
                <a:t>p.13</a:t>
              </a:r>
              <a:endParaRPr kumimoji="1" lang="en-US" altLang="ja-JP" sz="1400" dirty="0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81A7DE0-02F1-4F59-9152-97692F3D93A0}"/>
              </a:ext>
            </a:extLst>
          </p:cNvPr>
          <p:cNvGrpSpPr/>
          <p:nvPr/>
        </p:nvGrpSpPr>
        <p:grpSpPr>
          <a:xfrm>
            <a:off x="611386" y="3402794"/>
            <a:ext cx="9536506" cy="461665"/>
            <a:chOff x="611386" y="3402794"/>
            <a:chExt cx="9536506" cy="461665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CA451CEE-D4B9-4196-B5D6-730890D58B1E}"/>
                </a:ext>
              </a:extLst>
            </p:cNvPr>
            <p:cNvSpPr txBox="1"/>
            <p:nvPr/>
          </p:nvSpPr>
          <p:spPr>
            <a:xfrm>
              <a:off x="1875069" y="3402794"/>
              <a:ext cx="40497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 smtClean="0"/>
                <a:t>設定機能</a:t>
              </a:r>
              <a:endParaRPr lang="en-US" altLang="ja-JP" sz="1200" dirty="0" smtClean="0"/>
            </a:p>
            <a:p>
              <a:pPr algn="ctr"/>
              <a:r>
                <a:rPr lang="ja-JP" altLang="en-US" sz="1200" dirty="0" smtClean="0"/>
                <a:t>変更画面のテキストボックス不足</a:t>
              </a:r>
              <a:endParaRPr lang="en-US" altLang="ja-JP" sz="1200" dirty="0" smtClean="0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61997073-A753-4049-8F36-E6350CBB4577}"/>
                </a:ext>
              </a:extLst>
            </p:cNvPr>
            <p:cNvSpPr txBox="1"/>
            <p:nvPr/>
          </p:nvSpPr>
          <p:spPr>
            <a:xfrm>
              <a:off x="6460213" y="3495127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横田</a:t>
              </a:r>
              <a:endParaRPr lang="en-US" altLang="ja-JP" sz="1200" dirty="0"/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7301C6B1-EFDC-4502-9F38-DCC00A1DDCD5}"/>
                </a:ext>
              </a:extLst>
            </p:cNvPr>
            <p:cNvSpPr txBox="1"/>
            <p:nvPr/>
          </p:nvSpPr>
          <p:spPr>
            <a:xfrm>
              <a:off x="7200135" y="3495421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 smtClean="0"/>
                <a:t>設定機能の画面を追加</a:t>
              </a:r>
              <a:endParaRPr lang="en-US" altLang="ja-JP" sz="1200" dirty="0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76F7EB77-DA5C-4D55-94AF-1B034EBA094C}"/>
                </a:ext>
              </a:extLst>
            </p:cNvPr>
            <p:cNvSpPr txBox="1"/>
            <p:nvPr/>
          </p:nvSpPr>
          <p:spPr>
            <a:xfrm>
              <a:off x="9369780" y="3408509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今井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</a:t>
              </a:r>
              <a:r>
                <a:rPr lang="en-US" altLang="ja-JP" sz="1050" dirty="0" smtClean="0"/>
                <a:t>11/13)</a:t>
              </a:r>
              <a:endParaRPr lang="en-US" altLang="ja-JP" sz="1200" dirty="0"/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C27202DF-F0C5-41F8-B3ED-BAB0E0DFF9B4}"/>
                </a:ext>
              </a:extLst>
            </p:cNvPr>
            <p:cNvSpPr txBox="1"/>
            <p:nvPr/>
          </p:nvSpPr>
          <p:spPr>
            <a:xfrm>
              <a:off x="611386" y="346317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4</a:t>
              </a:r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56F1AC34-AF1C-43B8-86ED-A32AA6C97E7F}"/>
                </a:ext>
              </a:extLst>
            </p:cNvPr>
            <p:cNvSpPr txBox="1"/>
            <p:nvPr/>
          </p:nvSpPr>
          <p:spPr>
            <a:xfrm>
              <a:off x="1016301" y="3467401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6B9F61EF-5A33-4EFB-988A-F95AAEE17631}"/>
                </a:ext>
              </a:extLst>
            </p:cNvPr>
            <p:cNvSpPr txBox="1"/>
            <p:nvPr/>
          </p:nvSpPr>
          <p:spPr>
            <a:xfrm>
              <a:off x="1360760" y="3454035"/>
              <a:ext cx="535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/>
                <a:t>p.28</a:t>
              </a:r>
              <a:endParaRPr kumimoji="1" lang="en-US" altLang="ja-JP" sz="14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D97684-4ACB-4EB7-979D-D9F46878C883}"/>
              </a:ext>
            </a:extLst>
          </p:cNvPr>
          <p:cNvSpPr txBox="1"/>
          <p:nvPr/>
        </p:nvSpPr>
        <p:spPr>
          <a:xfrm>
            <a:off x="9228534" y="438735"/>
            <a:ext cx="10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2</a:t>
            </a:r>
            <a:r>
              <a:rPr kumimoji="1" lang="ja-JP" altLang="en-US" sz="1600" dirty="0"/>
              <a:t>　　　</a:t>
            </a:r>
            <a:r>
              <a:rPr lang="en-US" altLang="ja-JP" sz="1600" dirty="0"/>
              <a:t>4</a:t>
            </a:r>
            <a:endParaRPr kumimoji="1" lang="ja-JP" altLang="en-US" sz="1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24008D-FA2B-4DD1-A883-B67810B04A93}"/>
              </a:ext>
            </a:extLst>
          </p:cNvPr>
          <p:cNvSpPr txBox="1"/>
          <p:nvPr/>
        </p:nvSpPr>
        <p:spPr>
          <a:xfrm>
            <a:off x="1682302" y="1293726"/>
            <a:ext cx="1645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外部設計書</a:t>
            </a:r>
            <a:r>
              <a:rPr kumimoji="1" lang="en-US" altLang="ja-JP" sz="1400" dirty="0" smtClean="0"/>
              <a:t>v1</a:t>
            </a:r>
            <a:endParaRPr kumimoji="1" lang="ja-JP" altLang="en-US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B0DB116-F03F-46E2-902B-659FC1B8406F}"/>
              </a:ext>
            </a:extLst>
          </p:cNvPr>
          <p:cNvSpPr txBox="1"/>
          <p:nvPr/>
        </p:nvSpPr>
        <p:spPr>
          <a:xfrm>
            <a:off x="5465304" y="813692"/>
            <a:ext cx="62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A504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16264B4-DCD4-468F-B33C-A06BFBA2C35F}"/>
              </a:ext>
            </a:extLst>
          </p:cNvPr>
          <p:cNvSpPr txBox="1"/>
          <p:nvPr/>
        </p:nvSpPr>
        <p:spPr>
          <a:xfrm>
            <a:off x="7378242" y="813691"/>
            <a:ext cx="62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007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8BFBB9F-9CD9-4E04-A27F-A4B134493B35}"/>
              </a:ext>
            </a:extLst>
          </p:cNvPr>
          <p:cNvSpPr txBox="1"/>
          <p:nvPr/>
        </p:nvSpPr>
        <p:spPr>
          <a:xfrm>
            <a:off x="9427822" y="821697"/>
            <a:ext cx="629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井上</a:t>
            </a:r>
            <a:endParaRPr kumimoji="1" lang="en-US" altLang="ja-JP" sz="12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EBC10C1-8732-4874-8DA4-9321D265A623}"/>
              </a:ext>
            </a:extLst>
          </p:cNvPr>
          <p:cNvSpPr txBox="1"/>
          <p:nvPr/>
        </p:nvSpPr>
        <p:spPr>
          <a:xfrm>
            <a:off x="4605123" y="126619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1200290</a:t>
            </a:r>
            <a:r>
              <a:rPr kumimoji="1" lang="ja-JP" altLang="en-US" sz="1100" dirty="0"/>
              <a:t>  井上 聡</a:t>
            </a:r>
            <a:endParaRPr kumimoji="1" lang="en-US" altLang="ja-JP" sz="11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4FB25FB-67DB-48F7-ACB5-D5A0F27FA7A4}"/>
              </a:ext>
            </a:extLst>
          </p:cNvPr>
          <p:cNvSpPr txBox="1"/>
          <p:nvPr/>
        </p:nvSpPr>
        <p:spPr>
          <a:xfrm>
            <a:off x="4602843" y="146304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1200291</a:t>
            </a:r>
            <a:r>
              <a:rPr kumimoji="1" lang="ja-JP" altLang="en-US" sz="1100" dirty="0"/>
              <a:t>  今井 克晃</a:t>
            </a:r>
            <a:endParaRPr kumimoji="1" lang="en-US" altLang="ja-JP" sz="11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C90AE0A-1048-49D6-8369-97292DF576A1}"/>
              </a:ext>
            </a:extLst>
          </p:cNvPr>
          <p:cNvSpPr txBox="1"/>
          <p:nvPr/>
        </p:nvSpPr>
        <p:spPr>
          <a:xfrm>
            <a:off x="5944985" y="1254462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1200306</a:t>
            </a:r>
            <a:r>
              <a:rPr kumimoji="1" lang="ja-JP" altLang="en-US" sz="1100" dirty="0"/>
              <a:t>  小野田 </a:t>
            </a:r>
            <a:r>
              <a:rPr lang="ja-JP" altLang="en-US" sz="1100" dirty="0"/>
              <a:t>祐稀</a:t>
            </a:r>
            <a:endParaRPr kumimoji="1" lang="en-US" altLang="ja-JP" sz="11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CE5601-3BA9-4328-9991-9804A00BC703}"/>
              </a:ext>
            </a:extLst>
          </p:cNvPr>
          <p:cNvSpPr txBox="1"/>
          <p:nvPr/>
        </p:nvSpPr>
        <p:spPr>
          <a:xfrm>
            <a:off x="5942705" y="1466166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1200360</a:t>
            </a:r>
            <a:r>
              <a:rPr kumimoji="1" lang="ja-JP" altLang="en-US" sz="1100" dirty="0"/>
              <a:t>  別役 志朗</a:t>
            </a:r>
            <a:endParaRPr kumimoji="1" lang="en-US" altLang="ja-JP" sz="11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189C837-00E8-44EA-812B-552563D2D47D}"/>
              </a:ext>
            </a:extLst>
          </p:cNvPr>
          <p:cNvSpPr txBox="1"/>
          <p:nvPr/>
        </p:nvSpPr>
        <p:spPr>
          <a:xfrm>
            <a:off x="7451630" y="1260278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1200363</a:t>
            </a:r>
            <a:r>
              <a:rPr kumimoji="1" lang="ja-JP" altLang="en-US" sz="1100" dirty="0"/>
              <a:t>  本城 克基</a:t>
            </a:r>
            <a:endParaRPr kumimoji="1" lang="en-US" altLang="ja-JP" sz="11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AF16A3F-4235-4101-A925-017967CF719A}"/>
              </a:ext>
            </a:extLst>
          </p:cNvPr>
          <p:cNvSpPr txBox="1"/>
          <p:nvPr/>
        </p:nvSpPr>
        <p:spPr>
          <a:xfrm>
            <a:off x="7449350" y="1471982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1200373</a:t>
            </a:r>
            <a:r>
              <a:rPr kumimoji="1" lang="ja-JP" altLang="en-US" sz="1100" dirty="0"/>
              <a:t>  森本 拓</a:t>
            </a:r>
            <a:endParaRPr kumimoji="1" lang="en-US" altLang="ja-JP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18DB8BC-7219-404D-AA11-058559CE0F43}"/>
              </a:ext>
            </a:extLst>
          </p:cNvPr>
          <p:cNvSpPr txBox="1"/>
          <p:nvPr/>
        </p:nvSpPr>
        <p:spPr>
          <a:xfrm>
            <a:off x="8770478" y="1260277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1200381</a:t>
            </a:r>
            <a:r>
              <a:rPr kumimoji="1" lang="ja-JP" altLang="en-US" sz="1100" dirty="0"/>
              <a:t>  横田 励</a:t>
            </a:r>
            <a:r>
              <a:rPr lang="ja-JP" altLang="en-US" sz="1100" dirty="0"/>
              <a:t>矢</a:t>
            </a:r>
            <a:endParaRPr kumimoji="1" lang="en-US" altLang="ja-JP" sz="1100" dirty="0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DBC6830-F844-476A-BA71-5BF0A3785159}"/>
              </a:ext>
            </a:extLst>
          </p:cNvPr>
          <p:cNvCxnSpPr>
            <a:cxnSpLocks/>
          </p:cNvCxnSpPr>
          <p:nvPr/>
        </p:nvCxnSpPr>
        <p:spPr bwMode="auto">
          <a:xfrm>
            <a:off x="555625" y="3408045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CAFFC14E-E441-4342-892F-684D3216CE07}"/>
              </a:ext>
            </a:extLst>
          </p:cNvPr>
          <p:cNvCxnSpPr>
            <a:cxnSpLocks/>
          </p:cNvCxnSpPr>
          <p:nvPr/>
        </p:nvCxnSpPr>
        <p:spPr bwMode="auto">
          <a:xfrm>
            <a:off x="582370" y="3841590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9FD89BBC-FF72-4BE9-95A6-DA109D089748}"/>
              </a:ext>
            </a:extLst>
          </p:cNvPr>
          <p:cNvCxnSpPr>
            <a:cxnSpLocks/>
          </p:cNvCxnSpPr>
          <p:nvPr/>
        </p:nvCxnSpPr>
        <p:spPr bwMode="auto">
          <a:xfrm>
            <a:off x="568325" y="4701832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566F9974-8B0D-47DC-9E4B-4F5F25293FD7}"/>
              </a:ext>
            </a:extLst>
          </p:cNvPr>
          <p:cNvCxnSpPr>
            <a:cxnSpLocks/>
          </p:cNvCxnSpPr>
          <p:nvPr/>
        </p:nvCxnSpPr>
        <p:spPr bwMode="auto">
          <a:xfrm>
            <a:off x="554280" y="5136831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グループ化 2"/>
          <p:cNvGrpSpPr/>
          <p:nvPr/>
        </p:nvGrpSpPr>
        <p:grpSpPr>
          <a:xfrm>
            <a:off x="495300" y="325438"/>
            <a:ext cx="9665803" cy="6675437"/>
            <a:chOff x="495300" y="325438"/>
            <a:chExt cx="9665803" cy="6675437"/>
          </a:xfrm>
        </p:grpSpPr>
        <p:grpSp>
          <p:nvGrpSpPr>
            <p:cNvPr id="3074" name="Group 51">
              <a:extLst>
                <a:ext uri="{FF2B5EF4-FFF2-40B4-BE49-F238E27FC236}">
                  <a16:creationId xmlns:a16="http://schemas.microsoft.com/office/drawing/2014/main" id="{1AE23818-720F-4E6E-A4C9-B5CA656C7B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" y="325438"/>
              <a:ext cx="9650413" cy="6675437"/>
              <a:chOff x="-12" y="117"/>
              <a:chExt cx="6079" cy="4205"/>
            </a:xfrm>
          </p:grpSpPr>
          <p:sp>
            <p:nvSpPr>
              <p:cNvPr id="3075" name="Rectangle 2">
                <a:extLst>
                  <a:ext uri="{FF2B5EF4-FFF2-40B4-BE49-F238E27FC236}">
                    <a16:creationId xmlns:a16="http://schemas.microsoft.com/office/drawing/2014/main" id="{BF395658-6189-47B5-9C43-EF521451E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" y="426"/>
                <a:ext cx="6033" cy="37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3076" name="Text Box 3">
                <a:extLst>
                  <a:ext uri="{FF2B5EF4-FFF2-40B4-BE49-F238E27FC236}">
                    <a16:creationId xmlns:a16="http://schemas.microsoft.com/office/drawing/2014/main" id="{0575376C-DDA2-41EA-8F49-7634BDE132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5" y="117"/>
                <a:ext cx="20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 eaLnBrk="1" hangingPunct="1"/>
                <a:r>
                  <a:rPr lang="ja-JP" altLang="en-US" sz="2800" b="1"/>
                  <a:t>レ　ビ　ュ　記　録　表</a:t>
                </a:r>
              </a:p>
            </p:txBody>
          </p:sp>
          <p:sp>
            <p:nvSpPr>
              <p:cNvPr id="3077" name="Line 4">
                <a:extLst>
                  <a:ext uri="{FF2B5EF4-FFF2-40B4-BE49-F238E27FC236}">
                    <a16:creationId xmlns:a16="http://schemas.microsoft.com/office/drawing/2014/main" id="{B667367F-6E0B-4612-BFF3-A0AA38BE3B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607"/>
                <a:ext cx="60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78" name="Text Box 5">
                <a:extLst>
                  <a:ext uri="{FF2B5EF4-FFF2-40B4-BE49-F238E27FC236}">
                    <a16:creationId xmlns:a16="http://schemas.microsoft.com/office/drawing/2014/main" id="{7759149A-49EC-46C4-B40F-22D4E1CFB1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" y="435"/>
                <a:ext cx="253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 dirty="0"/>
                  <a:t>実施日時　　</a:t>
                </a:r>
                <a:r>
                  <a:rPr lang="en-US" altLang="ja-JP" sz="1200" dirty="0"/>
                  <a:t>2018</a:t>
                </a:r>
                <a:r>
                  <a:rPr lang="ja-JP" altLang="en-US" sz="1200" dirty="0"/>
                  <a:t>年</a:t>
                </a:r>
                <a:r>
                  <a:rPr lang="en-US" altLang="ja-JP" sz="1200" dirty="0" smtClean="0"/>
                  <a:t>11</a:t>
                </a:r>
                <a:r>
                  <a:rPr lang="ja-JP" altLang="en-US" sz="1200" dirty="0" smtClean="0"/>
                  <a:t>月</a:t>
                </a:r>
                <a:r>
                  <a:rPr lang="en-US" altLang="ja-JP" sz="1200" dirty="0" smtClean="0"/>
                  <a:t>13</a:t>
                </a:r>
                <a:r>
                  <a:rPr lang="ja-JP" altLang="en-US" sz="1200" dirty="0" smtClean="0"/>
                  <a:t>日（火）</a:t>
                </a:r>
                <a:r>
                  <a:rPr lang="ja-JP" altLang="en-US" sz="1200" dirty="0"/>
                  <a:t>　</a:t>
                </a:r>
                <a:r>
                  <a:rPr lang="en-US" altLang="ja-JP" sz="1200" dirty="0" smtClean="0"/>
                  <a:t>14</a:t>
                </a:r>
                <a:r>
                  <a:rPr lang="ja-JP" altLang="en-US" sz="1200" dirty="0" smtClean="0"/>
                  <a:t>：</a:t>
                </a:r>
                <a:r>
                  <a:rPr lang="en-US" altLang="ja-JP" sz="1200" dirty="0" smtClean="0"/>
                  <a:t>10</a:t>
                </a:r>
                <a:r>
                  <a:rPr lang="ja-JP" altLang="en-US" sz="1200" dirty="0"/>
                  <a:t>　～　</a:t>
                </a:r>
                <a:r>
                  <a:rPr lang="en-US" altLang="ja-JP" sz="1200" dirty="0" smtClean="0"/>
                  <a:t>16</a:t>
                </a:r>
                <a:r>
                  <a:rPr lang="ja-JP" altLang="en-US" sz="1200" dirty="0" smtClean="0"/>
                  <a:t>：</a:t>
                </a:r>
                <a:r>
                  <a:rPr lang="en-US" altLang="ja-JP" sz="1200" dirty="0"/>
                  <a:t>0</a:t>
                </a:r>
                <a:r>
                  <a:rPr lang="en-US" altLang="ja-JP" sz="1200" dirty="0" smtClean="0"/>
                  <a:t>0</a:t>
                </a:r>
                <a:r>
                  <a:rPr lang="ja-JP" altLang="en-US" sz="1200" dirty="0"/>
                  <a:t>　　　</a:t>
                </a:r>
              </a:p>
            </p:txBody>
          </p:sp>
          <p:sp>
            <p:nvSpPr>
              <p:cNvPr id="3079" name="Line 6">
                <a:extLst>
                  <a:ext uri="{FF2B5EF4-FFF2-40B4-BE49-F238E27FC236}">
                    <a16:creationId xmlns:a16="http://schemas.microsoft.com/office/drawing/2014/main" id="{4175150F-9E9D-4F5F-B11F-C96C495D7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3" y="42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0" name="Text Box 7">
                <a:extLst>
                  <a:ext uri="{FF2B5EF4-FFF2-40B4-BE49-F238E27FC236}">
                    <a16:creationId xmlns:a16="http://schemas.microsoft.com/office/drawing/2014/main" id="{68F849C2-A15E-4FA0-A81A-5C8CD6A5B7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1" y="435"/>
                <a:ext cx="50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実施場所</a:t>
                </a:r>
              </a:p>
            </p:txBody>
          </p:sp>
          <p:sp>
            <p:nvSpPr>
              <p:cNvPr id="3081" name="Line 8">
                <a:extLst>
                  <a:ext uri="{FF2B5EF4-FFF2-40B4-BE49-F238E27FC236}">
                    <a16:creationId xmlns:a16="http://schemas.microsoft.com/office/drawing/2014/main" id="{BB1BEC4C-4805-46B4-8466-9A84C23147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7" y="42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2" name="Text Box 9">
                <a:extLst>
                  <a:ext uri="{FF2B5EF4-FFF2-40B4-BE49-F238E27FC236}">
                    <a16:creationId xmlns:a16="http://schemas.microsoft.com/office/drawing/2014/main" id="{B5BDC794-5E34-47B3-A4F0-F83D1AE67C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3" y="429"/>
                <a:ext cx="40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記入者</a:t>
                </a:r>
              </a:p>
            </p:txBody>
          </p:sp>
          <p:sp>
            <p:nvSpPr>
              <p:cNvPr id="3083" name="Line 10">
                <a:extLst>
                  <a:ext uri="{FF2B5EF4-FFF2-40B4-BE49-F238E27FC236}">
                    <a16:creationId xmlns:a16="http://schemas.microsoft.com/office/drawing/2014/main" id="{322EBE11-26D0-4B11-98BB-AD156C4CE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994"/>
                <a:ext cx="603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4" name="Text Box 11">
                <a:extLst>
                  <a:ext uri="{FF2B5EF4-FFF2-40B4-BE49-F238E27FC236}">
                    <a16:creationId xmlns:a16="http://schemas.microsoft.com/office/drawing/2014/main" id="{75AEB764-730F-43BC-8C5B-66B96FDE45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" y="583"/>
                <a:ext cx="74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 dirty="0" smtClean="0"/>
                  <a:t>レビュ</a:t>
                </a:r>
                <a:r>
                  <a:rPr lang="ja-JP" altLang="en-US" sz="1200" dirty="0"/>
                  <a:t>ー</a:t>
                </a:r>
                <a:r>
                  <a:rPr lang="ja-JP" altLang="en-US" sz="1200" dirty="0" smtClean="0"/>
                  <a:t>対象物</a:t>
                </a:r>
                <a:endParaRPr lang="ja-JP" altLang="en-US" sz="1200" dirty="0"/>
              </a:p>
            </p:txBody>
          </p:sp>
          <p:sp>
            <p:nvSpPr>
              <p:cNvPr id="3085" name="Line 12">
                <a:extLst>
                  <a:ext uri="{FF2B5EF4-FFF2-40B4-BE49-F238E27FC236}">
                    <a16:creationId xmlns:a16="http://schemas.microsoft.com/office/drawing/2014/main" id="{CDF2799A-14F2-4D99-95FD-A765AFDDB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97" y="42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6" name="Text Box 13">
                <a:extLst>
                  <a:ext uri="{FF2B5EF4-FFF2-40B4-BE49-F238E27FC236}">
                    <a16:creationId xmlns:a16="http://schemas.microsoft.com/office/drawing/2014/main" id="{DA8B6023-8E1A-449D-AAE8-66BDB64FB0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7" y="225"/>
                <a:ext cx="65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通番　　　　／</a:t>
                </a:r>
              </a:p>
            </p:txBody>
          </p:sp>
          <p:sp>
            <p:nvSpPr>
              <p:cNvPr id="3087" name="Line 14">
                <a:extLst>
                  <a:ext uri="{FF2B5EF4-FFF2-40B4-BE49-F238E27FC236}">
                    <a16:creationId xmlns:a16="http://schemas.microsoft.com/office/drawing/2014/main" id="{490B51EF-82B2-46C4-AC71-02D57CA5F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1234"/>
                <a:ext cx="60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8" name="Text Box 15">
                <a:extLst>
                  <a:ext uri="{FF2B5EF4-FFF2-40B4-BE49-F238E27FC236}">
                    <a16:creationId xmlns:a16="http://schemas.microsoft.com/office/drawing/2014/main" id="{52634C6E-3FF8-4335-8F0C-061BBCF2C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" y="1031"/>
                <a:ext cx="605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 dirty="0"/>
                  <a:t>番号　分類　頁・行　　　　　　　　　　　　　　　指　　摘　　事　　項　　　　　　　　　　　　</a:t>
                </a:r>
                <a:r>
                  <a:rPr lang="en-US" altLang="ja-JP" sz="1200" dirty="0"/>
                  <a:t>             </a:t>
                </a:r>
                <a:r>
                  <a:rPr lang="ja-JP" altLang="en-US" sz="1200" dirty="0"/>
                  <a:t>　　訂正担当　　　</a:t>
                </a:r>
                <a:r>
                  <a:rPr lang="en-US" altLang="ja-JP" sz="1200" dirty="0"/>
                  <a:t> </a:t>
                </a:r>
                <a:r>
                  <a:rPr lang="ja-JP" altLang="en-US" sz="1200" dirty="0"/>
                  <a:t>　訂正内容</a:t>
                </a:r>
                <a:r>
                  <a:rPr lang="en-US" altLang="ja-JP" sz="1200" dirty="0"/>
                  <a:t> </a:t>
                </a:r>
                <a:r>
                  <a:rPr lang="ja-JP" altLang="en-US" sz="1200" dirty="0"/>
                  <a:t>と</a:t>
                </a:r>
                <a:r>
                  <a:rPr lang="en-US" altLang="ja-JP" sz="1200" dirty="0"/>
                  <a:t> </a:t>
                </a:r>
                <a:r>
                  <a:rPr lang="ja-JP" altLang="en-US" sz="1200" dirty="0"/>
                  <a:t>訂正月日　</a:t>
                </a:r>
                <a:r>
                  <a:rPr lang="en-US" altLang="ja-JP" sz="1200" dirty="0"/>
                  <a:t> </a:t>
                </a:r>
                <a:r>
                  <a:rPr lang="ja-JP" altLang="en-US" sz="1200" dirty="0"/>
                  <a:t>　　　訂正確認</a:t>
                </a:r>
              </a:p>
            </p:txBody>
          </p:sp>
          <p:sp>
            <p:nvSpPr>
              <p:cNvPr id="3089" name="Text Box 16">
                <a:extLst>
                  <a:ext uri="{FF2B5EF4-FFF2-40B4-BE49-F238E27FC236}">
                    <a16:creationId xmlns:a16="http://schemas.microsoft.com/office/drawing/2014/main" id="{BA4B0124-EBAB-4A06-9634-EC14B938A5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2" y="4168"/>
                <a:ext cx="167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000"/>
                  <a:t>分類　</a:t>
                </a:r>
                <a:r>
                  <a:rPr lang="en-US" altLang="ja-JP" sz="1000"/>
                  <a:t>R</a:t>
                </a:r>
                <a:r>
                  <a:rPr lang="ja-JP" altLang="en-US" sz="1000"/>
                  <a:t>：訂正要求　</a:t>
                </a:r>
                <a:r>
                  <a:rPr lang="en-US" altLang="ja-JP" sz="1000"/>
                  <a:t>Q</a:t>
                </a:r>
                <a:r>
                  <a:rPr lang="ja-JP" altLang="en-US" sz="1000"/>
                  <a:t>：質問　</a:t>
                </a:r>
                <a:r>
                  <a:rPr lang="en-US" altLang="ja-JP" sz="1000"/>
                  <a:t>C</a:t>
                </a:r>
                <a:r>
                  <a:rPr lang="ja-JP" altLang="en-US" sz="1000"/>
                  <a:t>：単なるコメント</a:t>
                </a:r>
              </a:p>
            </p:txBody>
          </p:sp>
          <p:sp>
            <p:nvSpPr>
              <p:cNvPr id="3090" name="Line 17">
                <a:extLst>
                  <a:ext uri="{FF2B5EF4-FFF2-40B4-BE49-F238E27FC236}">
                    <a16:creationId xmlns:a16="http://schemas.microsoft.com/office/drawing/2014/main" id="{4CCD85A0-F88D-4275-9D6F-619D0D191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1515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1" name="Line 18">
                <a:extLst>
                  <a:ext uri="{FF2B5EF4-FFF2-40B4-BE49-F238E27FC236}">
                    <a16:creationId xmlns:a16="http://schemas.microsoft.com/office/drawing/2014/main" id="{D013D2E8-575C-4D40-9514-1A6B605320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1787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2" name="Line 19">
                <a:extLst>
                  <a:ext uri="{FF2B5EF4-FFF2-40B4-BE49-F238E27FC236}">
                    <a16:creationId xmlns:a16="http://schemas.microsoft.com/office/drawing/2014/main" id="{F544CF53-2653-4753-9796-AED35A4CE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2059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3" name="Line 20">
                <a:extLst>
                  <a:ext uri="{FF2B5EF4-FFF2-40B4-BE49-F238E27FC236}">
                    <a16:creationId xmlns:a16="http://schemas.microsoft.com/office/drawing/2014/main" id="{64E6815E-A6E7-481F-91FB-467D1BF5D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2331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4" name="Line 21">
                <a:extLst>
                  <a:ext uri="{FF2B5EF4-FFF2-40B4-BE49-F238E27FC236}">
                    <a16:creationId xmlns:a16="http://schemas.microsoft.com/office/drawing/2014/main" id="{84C5AF49-904F-4B23-A221-81B2F7BB8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2603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5" name="Line 22">
                <a:extLst>
                  <a:ext uri="{FF2B5EF4-FFF2-40B4-BE49-F238E27FC236}">
                    <a16:creationId xmlns:a16="http://schemas.microsoft.com/office/drawing/2014/main" id="{2DBF979A-737A-4AEC-83AD-AF10AD64C7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2875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6" name="Line 23">
                <a:extLst>
                  <a:ext uri="{FF2B5EF4-FFF2-40B4-BE49-F238E27FC236}">
                    <a16:creationId xmlns:a16="http://schemas.microsoft.com/office/drawing/2014/main" id="{A303B6EC-A1A0-4654-97D6-6DCB88FAB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3148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7" name="Line 24">
                <a:extLst>
                  <a:ext uri="{FF2B5EF4-FFF2-40B4-BE49-F238E27FC236}">
                    <a16:creationId xmlns:a16="http://schemas.microsoft.com/office/drawing/2014/main" id="{3489F0DD-CA3C-4355-A724-611CDCD44B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3420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8" name="Line 25">
                <a:extLst>
                  <a:ext uri="{FF2B5EF4-FFF2-40B4-BE49-F238E27FC236}">
                    <a16:creationId xmlns:a16="http://schemas.microsoft.com/office/drawing/2014/main" id="{D6398E51-8351-4C51-8EFF-34715ECA79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3692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9" name="Line 26">
                <a:extLst>
                  <a:ext uri="{FF2B5EF4-FFF2-40B4-BE49-F238E27FC236}">
                    <a16:creationId xmlns:a16="http://schemas.microsoft.com/office/drawing/2014/main" id="{E91DE049-BFDD-4E96-9442-F81FBCF5B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3964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0" name="Line 27">
                <a:extLst>
                  <a:ext uri="{FF2B5EF4-FFF2-40B4-BE49-F238E27FC236}">
                    <a16:creationId xmlns:a16="http://schemas.microsoft.com/office/drawing/2014/main" id="{D88468E0-DF54-46A9-9C77-83EBE64FB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1515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1" name="Line 28">
                <a:extLst>
                  <a:ext uri="{FF2B5EF4-FFF2-40B4-BE49-F238E27FC236}">
                    <a16:creationId xmlns:a16="http://schemas.microsoft.com/office/drawing/2014/main" id="{EC19E0D0-0837-47B3-800D-5C516D956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1787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2" name="Line 29">
                <a:extLst>
                  <a:ext uri="{FF2B5EF4-FFF2-40B4-BE49-F238E27FC236}">
                    <a16:creationId xmlns:a16="http://schemas.microsoft.com/office/drawing/2014/main" id="{A5D87938-8352-4B44-9907-AD6054A6D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2059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3" name="Line 30">
                <a:extLst>
                  <a:ext uri="{FF2B5EF4-FFF2-40B4-BE49-F238E27FC236}">
                    <a16:creationId xmlns:a16="http://schemas.microsoft.com/office/drawing/2014/main" id="{AAD9F59B-DCCB-4153-B96C-FBB3A0747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2331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4" name="Line 31">
                <a:extLst>
                  <a:ext uri="{FF2B5EF4-FFF2-40B4-BE49-F238E27FC236}">
                    <a16:creationId xmlns:a16="http://schemas.microsoft.com/office/drawing/2014/main" id="{1300B7CC-FD65-495B-AACE-20E031AE6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2603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5" name="Line 32">
                <a:extLst>
                  <a:ext uri="{FF2B5EF4-FFF2-40B4-BE49-F238E27FC236}">
                    <a16:creationId xmlns:a16="http://schemas.microsoft.com/office/drawing/2014/main" id="{5F84343B-94FE-4C43-84FA-D2AC90625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2875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6" name="Line 33">
                <a:extLst>
                  <a:ext uri="{FF2B5EF4-FFF2-40B4-BE49-F238E27FC236}">
                    <a16:creationId xmlns:a16="http://schemas.microsoft.com/office/drawing/2014/main" id="{EBE9B158-B61D-4216-93C1-822B0AA81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3148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7" name="Line 34">
                <a:extLst>
                  <a:ext uri="{FF2B5EF4-FFF2-40B4-BE49-F238E27FC236}">
                    <a16:creationId xmlns:a16="http://schemas.microsoft.com/office/drawing/2014/main" id="{3FF22739-A98B-44E1-AB82-DEE8827BA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3420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8" name="Line 35">
                <a:extLst>
                  <a:ext uri="{FF2B5EF4-FFF2-40B4-BE49-F238E27FC236}">
                    <a16:creationId xmlns:a16="http://schemas.microsoft.com/office/drawing/2014/main" id="{9E3DA7B2-DBE7-496D-8D5C-7BD9C254C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3692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9" name="Line 36">
                <a:extLst>
                  <a:ext uri="{FF2B5EF4-FFF2-40B4-BE49-F238E27FC236}">
                    <a16:creationId xmlns:a16="http://schemas.microsoft.com/office/drawing/2014/main" id="{6D9F937C-DC43-4BE9-9277-4ADDF3618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3964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0" name="Line 37">
                <a:extLst>
                  <a:ext uri="{FF2B5EF4-FFF2-40B4-BE49-F238E27FC236}">
                    <a16:creationId xmlns:a16="http://schemas.microsoft.com/office/drawing/2014/main" id="{D7963352-DB59-4F27-82A4-9CDF37D02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1" name="Line 38">
                <a:extLst>
                  <a:ext uri="{FF2B5EF4-FFF2-40B4-BE49-F238E27FC236}">
                    <a16:creationId xmlns:a16="http://schemas.microsoft.com/office/drawing/2014/main" id="{6281D35B-884D-4830-8815-E5F649A0F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8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2" name="Line 39">
                <a:extLst>
                  <a:ext uri="{FF2B5EF4-FFF2-40B4-BE49-F238E27FC236}">
                    <a16:creationId xmlns:a16="http://schemas.microsoft.com/office/drawing/2014/main" id="{8C33CEDB-F8AE-4B4F-BC58-3E0E4E004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7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3" name="Line 40">
                <a:extLst>
                  <a:ext uri="{FF2B5EF4-FFF2-40B4-BE49-F238E27FC236}">
                    <a16:creationId xmlns:a16="http://schemas.microsoft.com/office/drawing/2014/main" id="{29F12B63-F62F-48CA-9C1B-CCF2EF562F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1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4" name="Line 41">
                <a:extLst>
                  <a:ext uri="{FF2B5EF4-FFF2-40B4-BE49-F238E27FC236}">
                    <a16:creationId xmlns:a16="http://schemas.microsoft.com/office/drawing/2014/main" id="{5D742FEE-D423-4A5B-BE62-5CD84EF1E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5" name="Line 42">
                <a:extLst>
                  <a:ext uri="{FF2B5EF4-FFF2-40B4-BE49-F238E27FC236}">
                    <a16:creationId xmlns:a16="http://schemas.microsoft.com/office/drawing/2014/main" id="{B33A188B-C2AD-4C31-A369-159FE7F761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0" y="994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6" name="Line 43">
                <a:extLst>
                  <a:ext uri="{FF2B5EF4-FFF2-40B4-BE49-F238E27FC236}">
                    <a16:creationId xmlns:a16="http://schemas.microsoft.com/office/drawing/2014/main" id="{41DDBB42-82BE-4F86-AE89-752377DB1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61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7" name="Text Box 44">
                <a:extLst>
                  <a:ext uri="{FF2B5EF4-FFF2-40B4-BE49-F238E27FC236}">
                    <a16:creationId xmlns:a16="http://schemas.microsoft.com/office/drawing/2014/main" id="{FCFCD7A4-B385-4702-81B7-8293786E8D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1" y="587"/>
                <a:ext cx="9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参加者名（学籍番号）</a:t>
                </a:r>
              </a:p>
            </p:txBody>
          </p:sp>
          <p:sp>
            <p:nvSpPr>
              <p:cNvPr id="3118" name="Text Box 45">
                <a:extLst>
                  <a:ext uri="{FF2B5EF4-FFF2-40B4-BE49-F238E27FC236}">
                    <a16:creationId xmlns:a16="http://schemas.microsoft.com/office/drawing/2014/main" id="{01D3B99F-EFC2-46CB-B2DD-243D1DB252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417"/>
                <a:ext cx="48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チーム名</a:t>
                </a:r>
              </a:p>
            </p:txBody>
          </p:sp>
          <p:sp>
            <p:nvSpPr>
              <p:cNvPr id="3119" name="Line 46">
                <a:extLst>
                  <a:ext uri="{FF2B5EF4-FFF2-40B4-BE49-F238E27FC236}">
                    <a16:creationId xmlns:a16="http://schemas.microsoft.com/office/drawing/2014/main" id="{B31C1470-F704-4513-B364-8F1D2A73D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2" y="994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20" name="Line 47">
                <a:extLst>
                  <a:ext uri="{FF2B5EF4-FFF2-40B4-BE49-F238E27FC236}">
                    <a16:creationId xmlns:a16="http://schemas.microsoft.com/office/drawing/2014/main" id="{A404B90A-F90B-421C-BFA1-14DC18F64C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994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9" name="Text Box 48">
                <a:extLst>
                  <a:ext uri="{FF2B5EF4-FFF2-40B4-BE49-F238E27FC236}">
                    <a16:creationId xmlns:a16="http://schemas.microsoft.com/office/drawing/2014/main" id="{65648085-EA38-404D-AF2B-A093D7191B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6" y="978"/>
                <a:ext cx="23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wordArtVertRtl"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ja-JP" altLang="en-US" sz="1200" dirty="0">
                    <a:latin typeface="Arial" charset="0"/>
                    <a:ea typeface="ＭＳ Ｐゴシック" charset="-128"/>
                  </a:rPr>
                  <a:t>緊急</a:t>
                </a:r>
              </a:p>
            </p:txBody>
          </p:sp>
          <p:sp>
            <p:nvSpPr>
              <p:cNvPr id="100" name="Text Box 49">
                <a:extLst>
                  <a:ext uri="{FF2B5EF4-FFF2-40B4-BE49-F238E27FC236}">
                    <a16:creationId xmlns:a16="http://schemas.microsoft.com/office/drawing/2014/main" id="{6AB5D716-597B-41AB-B659-540A043C8F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4" y="975"/>
                <a:ext cx="23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wordArtVertRtl"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ja-JP" altLang="en-US" sz="1200" dirty="0">
                    <a:latin typeface="Arial" charset="0"/>
                    <a:ea typeface="ＭＳ Ｐゴシック" charset="-128"/>
                  </a:rPr>
                  <a:t>重要</a:t>
                </a:r>
              </a:p>
            </p:txBody>
          </p:sp>
          <p:sp>
            <p:nvSpPr>
              <p:cNvPr id="3123" name="Text Box 50">
                <a:extLst>
                  <a:ext uri="{FF2B5EF4-FFF2-40B4-BE49-F238E27FC236}">
                    <a16:creationId xmlns:a16="http://schemas.microsoft.com/office/drawing/2014/main" id="{DA830CA2-5350-4FD1-ACB0-8D2E8F9871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9" y="1115"/>
                <a:ext cx="41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800"/>
                  <a:t>名前、日付</a:t>
                </a:r>
              </a:p>
            </p:txBody>
          </p: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8FB81869-0948-41DF-9F29-73D3FE23C1A9}"/>
                </a:ext>
              </a:extLst>
            </p:cNvPr>
            <p:cNvCxnSpPr>
              <a:cxnSpLocks/>
              <a:stCxn id="3090" idx="0"/>
              <a:endCxn id="3100" idx="1"/>
            </p:cNvCxnSpPr>
            <p:nvPr/>
          </p:nvCxnSpPr>
          <p:spPr bwMode="auto">
            <a:xfrm>
              <a:off x="568325" y="2544763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7F524C65-92DC-4747-84BF-1EAEB8805E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1544" y="2979737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CB366D8E-FAB0-4DC7-8C8D-7881964F4E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4280" y="4276406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C3844524-A10A-40DB-BDD5-5D426CE4FA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8325" y="5568631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D60759FF-A7BC-41B1-841E-35F25A3EBB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3715" y="6002334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5C909E-A2C6-4D01-BD92-A0E5D9E5D18B}"/>
              </a:ext>
            </a:extLst>
          </p:cNvPr>
          <p:cNvSpPr txBox="1"/>
          <p:nvPr/>
        </p:nvSpPr>
        <p:spPr>
          <a:xfrm>
            <a:off x="6119623" y="3043827"/>
            <a:ext cx="401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○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1D5F110-512C-4CF0-B999-6DB74831E3BA}"/>
              </a:ext>
            </a:extLst>
          </p:cNvPr>
          <p:cNvGrpSpPr/>
          <p:nvPr/>
        </p:nvGrpSpPr>
        <p:grpSpPr>
          <a:xfrm>
            <a:off x="613985" y="2084738"/>
            <a:ext cx="9524947" cy="469203"/>
            <a:chOff x="613985" y="2084738"/>
            <a:chExt cx="9524947" cy="469203"/>
          </a:xfrm>
        </p:grpSpPr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56C9BCC5-15A2-4B54-8EB2-5E20667BA223}"/>
                </a:ext>
              </a:extLst>
            </p:cNvPr>
            <p:cNvSpPr txBox="1"/>
            <p:nvPr/>
          </p:nvSpPr>
          <p:spPr>
            <a:xfrm>
              <a:off x="613985" y="219094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1</a:t>
              </a: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90BEB168-7502-4801-A828-0A01A1EDDA06}"/>
                </a:ext>
              </a:extLst>
            </p:cNvPr>
            <p:cNvSpPr txBox="1"/>
            <p:nvPr/>
          </p:nvSpPr>
          <p:spPr>
            <a:xfrm>
              <a:off x="1866901" y="2177072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 smtClean="0"/>
                <a:t>「</a:t>
              </a:r>
              <a:r>
                <a:rPr lang="ja-JP" altLang="en-US" sz="1200" dirty="0"/>
                <a:t>～</a:t>
              </a:r>
              <a:r>
                <a:rPr lang="ja-JP" altLang="en-US" sz="1200" dirty="0" smtClean="0"/>
                <a:t>の画面」の後に「</a:t>
              </a:r>
              <a:r>
                <a:rPr lang="en-US" altLang="ja-JP" sz="1200" dirty="0" smtClean="0"/>
                <a:t>(</a:t>
              </a:r>
              <a:r>
                <a:rPr lang="ja-JP" altLang="en-US" sz="1200" dirty="0" smtClean="0"/>
                <a:t>図～</a:t>
              </a:r>
              <a:r>
                <a:rPr lang="en-US" altLang="ja-JP" sz="1200" dirty="0" smtClean="0"/>
                <a:t>)</a:t>
              </a:r>
              <a:r>
                <a:rPr lang="ja-JP" altLang="en-US" sz="1200" dirty="0" smtClean="0"/>
                <a:t>」記述を統一</a:t>
              </a:r>
              <a:endParaRPr lang="en-US" altLang="ja-JP" sz="1200" dirty="0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FDA03CD9-9BAE-491D-A326-F77D57397282}"/>
                </a:ext>
              </a:extLst>
            </p:cNvPr>
            <p:cNvSpPr txBox="1"/>
            <p:nvPr/>
          </p:nvSpPr>
          <p:spPr>
            <a:xfrm>
              <a:off x="6467234" y="2092276"/>
              <a:ext cx="73250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 smtClean="0"/>
                <a:t>本城</a:t>
              </a:r>
              <a:endParaRPr lang="en-US" altLang="ja-JP" sz="1200" dirty="0" smtClean="0"/>
            </a:p>
            <a:p>
              <a:pPr algn="ctr"/>
              <a:r>
                <a:rPr lang="ja-JP" altLang="en-US" sz="1200" dirty="0"/>
                <a:t>別役</a:t>
              </a:r>
              <a:endParaRPr lang="en-US" altLang="ja-JP" sz="1200" dirty="0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C5EC8F8C-E39C-4A54-9E2F-D3F42DC9C110}"/>
                </a:ext>
              </a:extLst>
            </p:cNvPr>
            <p:cNvSpPr txBox="1"/>
            <p:nvPr/>
          </p:nvSpPr>
          <p:spPr>
            <a:xfrm>
              <a:off x="7192962" y="2084738"/>
              <a:ext cx="21673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 smtClean="0"/>
                <a:t>追加で記述しました</a:t>
              </a:r>
              <a:r>
                <a:rPr lang="en-US" altLang="ja-JP" sz="1200" dirty="0" smtClean="0"/>
                <a:t>(11/14)</a:t>
              </a:r>
            </a:p>
            <a:p>
              <a:pPr algn="ctr"/>
              <a:r>
                <a:rPr lang="ja-JP" altLang="en-US" sz="1200" dirty="0" smtClean="0"/>
                <a:t>追加で記述しました</a:t>
              </a:r>
              <a:r>
                <a:rPr lang="en-US" altLang="ja-JP" sz="1200" dirty="0" smtClean="0"/>
                <a:t>(11/15)</a:t>
              </a: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5B6CA09E-F6BC-4640-8224-061BCDD37F52}"/>
                </a:ext>
              </a:extLst>
            </p:cNvPr>
            <p:cNvSpPr txBox="1"/>
            <p:nvPr/>
          </p:nvSpPr>
          <p:spPr>
            <a:xfrm>
              <a:off x="9360820" y="2115359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 smtClean="0"/>
                <a:t>今</a:t>
              </a:r>
              <a:r>
                <a:rPr lang="ja-JP" altLang="en-US" sz="1050" dirty="0"/>
                <a:t>井</a:t>
              </a:r>
              <a:endParaRPr lang="en-US" altLang="ja-JP" sz="1050" dirty="0" smtClean="0"/>
            </a:p>
            <a:p>
              <a:pPr algn="ctr"/>
              <a:r>
                <a:rPr lang="en-US" altLang="ja-JP" sz="1050" dirty="0" smtClean="0"/>
                <a:t>(11/15)</a:t>
              </a:r>
              <a:endParaRPr lang="en-US" altLang="ja-JP" sz="1050" dirty="0"/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0C2FFFDF-05FC-4FF5-B38C-C1B23413B2AC}"/>
                </a:ext>
              </a:extLst>
            </p:cNvPr>
            <p:cNvSpPr txBox="1"/>
            <p:nvPr/>
          </p:nvSpPr>
          <p:spPr>
            <a:xfrm>
              <a:off x="1018629" y="2193586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C73B500-B9D7-4B41-BB0B-7A4E3D61E7DA}"/>
              </a:ext>
            </a:extLst>
          </p:cNvPr>
          <p:cNvGrpSpPr/>
          <p:nvPr/>
        </p:nvGrpSpPr>
        <p:grpSpPr>
          <a:xfrm>
            <a:off x="611820" y="2535224"/>
            <a:ext cx="9519842" cy="461665"/>
            <a:chOff x="611820" y="2535224"/>
            <a:chExt cx="9519842" cy="461665"/>
          </a:xfrm>
        </p:grpSpPr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9BB73867-F261-4408-842B-3446F1AF3D37}"/>
                </a:ext>
              </a:extLst>
            </p:cNvPr>
            <p:cNvSpPr txBox="1"/>
            <p:nvPr/>
          </p:nvSpPr>
          <p:spPr>
            <a:xfrm>
              <a:off x="1859632" y="2535224"/>
              <a:ext cx="40497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 smtClean="0"/>
                <a:t>新しい画面の追加</a:t>
              </a:r>
              <a:r>
                <a:rPr lang="en-US" altLang="ja-JP" sz="1200" dirty="0" smtClean="0"/>
                <a:t/>
              </a:r>
              <a:br>
                <a:rPr lang="en-US" altLang="ja-JP" sz="1200" dirty="0" smtClean="0"/>
              </a:br>
              <a:r>
                <a:rPr lang="ja-JP" altLang="en-US" sz="1200" dirty="0" smtClean="0"/>
                <a:t>アルバム画面不足　共有画面は不要</a:t>
              </a:r>
              <a:endParaRPr lang="en-US" altLang="ja-JP" sz="1200" dirty="0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13BF6060-59A3-453C-91C1-4CE414E4ADC1}"/>
                </a:ext>
              </a:extLst>
            </p:cNvPr>
            <p:cNvSpPr txBox="1"/>
            <p:nvPr/>
          </p:nvSpPr>
          <p:spPr>
            <a:xfrm>
              <a:off x="6453187" y="26263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 smtClean="0"/>
                <a:t>別役</a:t>
              </a:r>
              <a:endParaRPr lang="en-US" altLang="ja-JP" sz="1200" dirty="0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73E09F0E-B5D7-464F-B910-118E27448923}"/>
                </a:ext>
              </a:extLst>
            </p:cNvPr>
            <p:cNvSpPr txBox="1"/>
            <p:nvPr/>
          </p:nvSpPr>
          <p:spPr>
            <a:xfrm>
              <a:off x="7199738" y="2626355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 smtClean="0"/>
                <a:t>コメント入力画面を追加</a:t>
              </a:r>
              <a:endParaRPr lang="en-US" altLang="ja-JP" sz="1200" dirty="0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BE7E1AAE-70EB-486D-843C-C87281470175}"/>
                </a:ext>
              </a:extLst>
            </p:cNvPr>
            <p:cNvSpPr txBox="1"/>
            <p:nvPr/>
          </p:nvSpPr>
          <p:spPr>
            <a:xfrm>
              <a:off x="9353550" y="2550037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 smtClean="0"/>
                <a:t>今</a:t>
              </a:r>
              <a:r>
                <a:rPr lang="ja-JP" altLang="en-US" sz="1050" dirty="0"/>
                <a:t>井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</a:t>
              </a:r>
              <a:r>
                <a:rPr lang="en-US" altLang="ja-JP" sz="1050" dirty="0" smtClean="0"/>
                <a:t>11/15)</a:t>
              </a:r>
              <a:endParaRPr lang="en-US" altLang="ja-JP" sz="1200" dirty="0"/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27B8CDA9-B483-4E0C-8783-05C250D79B95}"/>
                </a:ext>
              </a:extLst>
            </p:cNvPr>
            <p:cNvSpPr txBox="1"/>
            <p:nvPr/>
          </p:nvSpPr>
          <p:spPr>
            <a:xfrm>
              <a:off x="611820" y="2624902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2</a:t>
              </a:r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E7ABA4B6-670B-4BC6-A0DE-EA5B9CAD1676}"/>
                </a:ext>
              </a:extLst>
            </p:cNvPr>
            <p:cNvSpPr txBox="1"/>
            <p:nvPr/>
          </p:nvSpPr>
          <p:spPr>
            <a:xfrm>
              <a:off x="1016510" y="2628322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AE72CA2-A4CD-47A7-B8E6-4B01030FD13B}"/>
              </a:ext>
            </a:extLst>
          </p:cNvPr>
          <p:cNvGrpSpPr/>
          <p:nvPr/>
        </p:nvGrpSpPr>
        <p:grpSpPr>
          <a:xfrm>
            <a:off x="613505" y="2961000"/>
            <a:ext cx="9525588" cy="461665"/>
            <a:chOff x="613505" y="2961000"/>
            <a:chExt cx="9525588" cy="461665"/>
          </a:xfrm>
        </p:grpSpPr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01501BA5-7A55-48F1-A0CF-7633E20C6A51}"/>
                </a:ext>
              </a:extLst>
            </p:cNvPr>
            <p:cNvSpPr txBox="1"/>
            <p:nvPr/>
          </p:nvSpPr>
          <p:spPr>
            <a:xfrm>
              <a:off x="1866413" y="2961000"/>
              <a:ext cx="40497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 smtClean="0"/>
                <a:t>画像修正</a:t>
              </a:r>
              <a:r>
                <a:rPr lang="en-US" altLang="ja-JP" sz="1200" dirty="0" smtClean="0"/>
                <a:t>(</a:t>
              </a:r>
              <a:r>
                <a:rPr lang="ja-JP" altLang="en-US" sz="1200" dirty="0" smtClean="0"/>
                <a:t>背景追加、</a:t>
              </a:r>
              <a:endParaRPr lang="en-US" altLang="ja-JP" sz="1200" dirty="0" smtClean="0"/>
            </a:p>
            <a:p>
              <a:pPr algn="ctr"/>
              <a:r>
                <a:rPr lang="ja-JP" altLang="en-US" sz="1200" dirty="0" smtClean="0"/>
                <a:t>アルバムコメント追加、スマホ形状統一、おつかい素材追加</a:t>
              </a:r>
              <a:r>
                <a:rPr lang="en-US" altLang="ja-JP" sz="1200" dirty="0" smtClean="0"/>
                <a:t>)</a:t>
              </a:r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E0E203F1-FCD3-4801-A49B-E94B15FAF433}"/>
                </a:ext>
              </a:extLst>
            </p:cNvPr>
            <p:cNvSpPr txBox="1"/>
            <p:nvPr/>
          </p:nvSpPr>
          <p:spPr>
            <a:xfrm>
              <a:off x="6453187" y="30527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小野田</a:t>
              </a:r>
              <a:endParaRPr lang="en-US" altLang="ja-JP" sz="1200" dirty="0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54C099C0-9BE4-486C-A7C5-9DAAB77A7F8A}"/>
                </a:ext>
              </a:extLst>
            </p:cNvPr>
            <p:cNvSpPr txBox="1"/>
            <p:nvPr/>
          </p:nvSpPr>
          <p:spPr>
            <a:xfrm>
              <a:off x="7192474" y="3065187"/>
              <a:ext cx="2167351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 smtClean="0"/>
                <a:t>全画像修正しました</a:t>
              </a:r>
              <a:r>
                <a:rPr lang="en-US" altLang="ja-JP" sz="1050" dirty="0" smtClean="0"/>
                <a:t>(11/14)</a:t>
              </a:r>
              <a:endParaRPr lang="en-US" altLang="ja-JP" sz="1200" dirty="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07B1B2ED-3FEB-4D61-A687-969B5D868AE7}"/>
                </a:ext>
              </a:extLst>
            </p:cNvPr>
            <p:cNvSpPr txBox="1"/>
            <p:nvPr/>
          </p:nvSpPr>
          <p:spPr>
            <a:xfrm>
              <a:off x="9360981" y="2976563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今井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</a:t>
              </a:r>
              <a:r>
                <a:rPr lang="en-US" altLang="ja-JP" sz="1050" dirty="0" smtClean="0"/>
                <a:t>11/15 )</a:t>
              </a:r>
              <a:endParaRPr lang="en-US" altLang="ja-JP" sz="1200" dirty="0"/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399D181E-6B26-4D79-9015-605CFC36A6FB}"/>
                </a:ext>
              </a:extLst>
            </p:cNvPr>
            <p:cNvSpPr txBox="1"/>
            <p:nvPr/>
          </p:nvSpPr>
          <p:spPr>
            <a:xfrm>
              <a:off x="613505" y="3028439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3</a:t>
              </a:r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853649E1-7E76-40EB-B6FE-7FA9928C9B82}"/>
                </a:ext>
              </a:extLst>
            </p:cNvPr>
            <p:cNvSpPr txBox="1"/>
            <p:nvPr/>
          </p:nvSpPr>
          <p:spPr>
            <a:xfrm>
              <a:off x="1018420" y="303266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</p:grp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6B046A6F-5326-4A70-9C78-A0A77AFB50F1}"/>
              </a:ext>
            </a:extLst>
          </p:cNvPr>
          <p:cNvSpPr txBox="1"/>
          <p:nvPr/>
        </p:nvSpPr>
        <p:spPr>
          <a:xfrm>
            <a:off x="1328703" y="2615337"/>
            <a:ext cx="561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/>
              <a:t>p.19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407320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D97684-4ACB-4EB7-979D-D9F46878C883}"/>
              </a:ext>
            </a:extLst>
          </p:cNvPr>
          <p:cNvSpPr txBox="1"/>
          <p:nvPr/>
        </p:nvSpPr>
        <p:spPr>
          <a:xfrm>
            <a:off x="9228534" y="438735"/>
            <a:ext cx="10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3</a:t>
            </a:r>
            <a:r>
              <a:rPr kumimoji="1" lang="ja-JP" altLang="en-US" sz="1600" dirty="0"/>
              <a:t>　　</a:t>
            </a:r>
            <a:r>
              <a:rPr kumimoji="1" lang="ja-JP" altLang="en-US" sz="1600" dirty="0" smtClean="0"/>
              <a:t>　</a:t>
            </a:r>
            <a:r>
              <a:rPr lang="en-US" altLang="ja-JP" sz="1600" dirty="0"/>
              <a:t>4</a:t>
            </a:r>
            <a:endParaRPr kumimoji="1" lang="ja-JP" altLang="en-US" sz="1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24008D-FA2B-4DD1-A883-B67810B04A93}"/>
              </a:ext>
            </a:extLst>
          </p:cNvPr>
          <p:cNvSpPr txBox="1"/>
          <p:nvPr/>
        </p:nvSpPr>
        <p:spPr>
          <a:xfrm>
            <a:off x="1682302" y="1293726"/>
            <a:ext cx="1645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外部設計書</a:t>
            </a:r>
            <a:r>
              <a:rPr kumimoji="1" lang="en-US" altLang="ja-JP" sz="1400" dirty="0" smtClean="0"/>
              <a:t>v1</a:t>
            </a:r>
            <a:endParaRPr kumimoji="1" lang="ja-JP" altLang="en-US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B0DB116-F03F-46E2-902B-659FC1B8406F}"/>
              </a:ext>
            </a:extLst>
          </p:cNvPr>
          <p:cNvSpPr txBox="1"/>
          <p:nvPr/>
        </p:nvSpPr>
        <p:spPr>
          <a:xfrm>
            <a:off x="5465304" y="813692"/>
            <a:ext cx="62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A556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16264B4-DCD4-468F-B33C-A06BFBA2C35F}"/>
              </a:ext>
            </a:extLst>
          </p:cNvPr>
          <p:cNvSpPr txBox="1"/>
          <p:nvPr/>
        </p:nvSpPr>
        <p:spPr>
          <a:xfrm>
            <a:off x="7378242" y="813691"/>
            <a:ext cx="62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007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8BFBB9F-9CD9-4E04-A27F-A4B134493B35}"/>
              </a:ext>
            </a:extLst>
          </p:cNvPr>
          <p:cNvSpPr txBox="1"/>
          <p:nvPr/>
        </p:nvSpPr>
        <p:spPr>
          <a:xfrm>
            <a:off x="9427822" y="821697"/>
            <a:ext cx="629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井上</a:t>
            </a:r>
            <a:endParaRPr kumimoji="1" lang="en-US" altLang="ja-JP" sz="12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EBC10C1-8732-4874-8DA4-9321D265A623}"/>
              </a:ext>
            </a:extLst>
          </p:cNvPr>
          <p:cNvSpPr txBox="1"/>
          <p:nvPr/>
        </p:nvSpPr>
        <p:spPr>
          <a:xfrm>
            <a:off x="4605123" y="126619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1200290</a:t>
            </a:r>
            <a:r>
              <a:rPr kumimoji="1" lang="ja-JP" altLang="en-US" sz="1100" dirty="0"/>
              <a:t>  井上 聡</a:t>
            </a:r>
            <a:endParaRPr kumimoji="1" lang="en-US" altLang="ja-JP" sz="11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4FB25FB-67DB-48F7-ACB5-D5A0F27FA7A4}"/>
              </a:ext>
            </a:extLst>
          </p:cNvPr>
          <p:cNvSpPr txBox="1"/>
          <p:nvPr/>
        </p:nvSpPr>
        <p:spPr>
          <a:xfrm>
            <a:off x="4602843" y="146304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1200291</a:t>
            </a:r>
            <a:r>
              <a:rPr kumimoji="1" lang="ja-JP" altLang="en-US" sz="1100" dirty="0"/>
              <a:t>  今井 克晃</a:t>
            </a:r>
            <a:endParaRPr kumimoji="1" lang="en-US" altLang="ja-JP" sz="11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C90AE0A-1048-49D6-8369-97292DF576A1}"/>
              </a:ext>
            </a:extLst>
          </p:cNvPr>
          <p:cNvSpPr txBox="1"/>
          <p:nvPr/>
        </p:nvSpPr>
        <p:spPr>
          <a:xfrm>
            <a:off x="5944985" y="1254462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1200306</a:t>
            </a:r>
            <a:r>
              <a:rPr kumimoji="1" lang="ja-JP" altLang="en-US" sz="1100" dirty="0"/>
              <a:t>  小野田 </a:t>
            </a:r>
            <a:r>
              <a:rPr lang="ja-JP" altLang="en-US" sz="1100" dirty="0"/>
              <a:t>祐稀</a:t>
            </a:r>
            <a:endParaRPr kumimoji="1" lang="en-US" altLang="ja-JP" sz="11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CE5601-3BA9-4328-9991-9804A00BC703}"/>
              </a:ext>
            </a:extLst>
          </p:cNvPr>
          <p:cNvSpPr txBox="1"/>
          <p:nvPr/>
        </p:nvSpPr>
        <p:spPr>
          <a:xfrm>
            <a:off x="5942705" y="1466166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1200360</a:t>
            </a:r>
            <a:r>
              <a:rPr kumimoji="1" lang="ja-JP" altLang="en-US" sz="1100" dirty="0"/>
              <a:t>  別役 志朗</a:t>
            </a:r>
            <a:endParaRPr kumimoji="1" lang="en-US" altLang="ja-JP" sz="11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189C837-00E8-44EA-812B-552563D2D47D}"/>
              </a:ext>
            </a:extLst>
          </p:cNvPr>
          <p:cNvSpPr txBox="1"/>
          <p:nvPr/>
        </p:nvSpPr>
        <p:spPr>
          <a:xfrm>
            <a:off x="7451630" y="1260278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1200363</a:t>
            </a:r>
            <a:r>
              <a:rPr kumimoji="1" lang="ja-JP" altLang="en-US" sz="1100" dirty="0"/>
              <a:t>  本城 克基</a:t>
            </a:r>
            <a:endParaRPr kumimoji="1" lang="en-US" altLang="ja-JP" sz="11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AF16A3F-4235-4101-A925-017967CF719A}"/>
              </a:ext>
            </a:extLst>
          </p:cNvPr>
          <p:cNvSpPr txBox="1"/>
          <p:nvPr/>
        </p:nvSpPr>
        <p:spPr>
          <a:xfrm>
            <a:off x="7449350" y="1471982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1200373</a:t>
            </a:r>
            <a:r>
              <a:rPr kumimoji="1" lang="ja-JP" altLang="en-US" sz="1100" dirty="0"/>
              <a:t>  森本 拓</a:t>
            </a:r>
            <a:endParaRPr kumimoji="1" lang="en-US" altLang="ja-JP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18DB8BC-7219-404D-AA11-058559CE0F43}"/>
              </a:ext>
            </a:extLst>
          </p:cNvPr>
          <p:cNvSpPr txBox="1"/>
          <p:nvPr/>
        </p:nvSpPr>
        <p:spPr>
          <a:xfrm>
            <a:off x="8770478" y="1260277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1200381</a:t>
            </a:r>
            <a:r>
              <a:rPr kumimoji="1" lang="ja-JP" altLang="en-US" sz="1100" dirty="0"/>
              <a:t>  横田 励</a:t>
            </a:r>
            <a:r>
              <a:rPr lang="ja-JP" altLang="en-US" sz="1100" dirty="0"/>
              <a:t>矢</a:t>
            </a:r>
            <a:endParaRPr kumimoji="1" lang="en-US" altLang="ja-JP" sz="1100" dirty="0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DBC6830-F844-476A-BA71-5BF0A3785159}"/>
              </a:ext>
            </a:extLst>
          </p:cNvPr>
          <p:cNvCxnSpPr>
            <a:cxnSpLocks/>
          </p:cNvCxnSpPr>
          <p:nvPr/>
        </p:nvCxnSpPr>
        <p:spPr bwMode="auto">
          <a:xfrm>
            <a:off x="555625" y="3408045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CAFFC14E-E441-4342-892F-684D3216CE07}"/>
              </a:ext>
            </a:extLst>
          </p:cNvPr>
          <p:cNvCxnSpPr>
            <a:cxnSpLocks/>
          </p:cNvCxnSpPr>
          <p:nvPr/>
        </p:nvCxnSpPr>
        <p:spPr bwMode="auto">
          <a:xfrm>
            <a:off x="582370" y="3841590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9FD89BBC-FF72-4BE9-95A6-DA109D089748}"/>
              </a:ext>
            </a:extLst>
          </p:cNvPr>
          <p:cNvCxnSpPr>
            <a:cxnSpLocks/>
          </p:cNvCxnSpPr>
          <p:nvPr/>
        </p:nvCxnSpPr>
        <p:spPr bwMode="auto">
          <a:xfrm>
            <a:off x="568325" y="4701832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566F9974-8B0D-47DC-9E4B-4F5F25293FD7}"/>
              </a:ext>
            </a:extLst>
          </p:cNvPr>
          <p:cNvCxnSpPr>
            <a:cxnSpLocks/>
          </p:cNvCxnSpPr>
          <p:nvPr/>
        </p:nvCxnSpPr>
        <p:spPr bwMode="auto">
          <a:xfrm>
            <a:off x="554280" y="5136831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グループ化 2"/>
          <p:cNvGrpSpPr/>
          <p:nvPr/>
        </p:nvGrpSpPr>
        <p:grpSpPr>
          <a:xfrm>
            <a:off x="495300" y="325438"/>
            <a:ext cx="9665803" cy="6675437"/>
            <a:chOff x="495300" y="325438"/>
            <a:chExt cx="9665803" cy="6675437"/>
          </a:xfrm>
        </p:grpSpPr>
        <p:grpSp>
          <p:nvGrpSpPr>
            <p:cNvPr id="3074" name="Group 51">
              <a:extLst>
                <a:ext uri="{FF2B5EF4-FFF2-40B4-BE49-F238E27FC236}">
                  <a16:creationId xmlns:a16="http://schemas.microsoft.com/office/drawing/2014/main" id="{1AE23818-720F-4E6E-A4C9-B5CA656C7B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" y="325438"/>
              <a:ext cx="9650413" cy="6675437"/>
              <a:chOff x="-12" y="117"/>
              <a:chExt cx="6079" cy="4205"/>
            </a:xfrm>
          </p:grpSpPr>
          <p:sp>
            <p:nvSpPr>
              <p:cNvPr id="3075" name="Rectangle 2">
                <a:extLst>
                  <a:ext uri="{FF2B5EF4-FFF2-40B4-BE49-F238E27FC236}">
                    <a16:creationId xmlns:a16="http://schemas.microsoft.com/office/drawing/2014/main" id="{BF395658-6189-47B5-9C43-EF521451E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" y="426"/>
                <a:ext cx="6033" cy="37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3076" name="Text Box 3">
                <a:extLst>
                  <a:ext uri="{FF2B5EF4-FFF2-40B4-BE49-F238E27FC236}">
                    <a16:creationId xmlns:a16="http://schemas.microsoft.com/office/drawing/2014/main" id="{0575376C-DDA2-41EA-8F49-7634BDE132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5" y="117"/>
                <a:ext cx="20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 eaLnBrk="1" hangingPunct="1"/>
                <a:r>
                  <a:rPr lang="ja-JP" altLang="en-US" sz="2800" b="1"/>
                  <a:t>レ　ビ　ュ　記　録　表</a:t>
                </a:r>
              </a:p>
            </p:txBody>
          </p:sp>
          <p:sp>
            <p:nvSpPr>
              <p:cNvPr id="3077" name="Line 4">
                <a:extLst>
                  <a:ext uri="{FF2B5EF4-FFF2-40B4-BE49-F238E27FC236}">
                    <a16:creationId xmlns:a16="http://schemas.microsoft.com/office/drawing/2014/main" id="{B667367F-6E0B-4612-BFF3-A0AA38BE3B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607"/>
                <a:ext cx="60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78" name="Text Box 5">
                <a:extLst>
                  <a:ext uri="{FF2B5EF4-FFF2-40B4-BE49-F238E27FC236}">
                    <a16:creationId xmlns:a16="http://schemas.microsoft.com/office/drawing/2014/main" id="{7759149A-49EC-46C4-B40F-22D4E1CFB1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" y="435"/>
                <a:ext cx="253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 dirty="0"/>
                  <a:t>実施日時　　</a:t>
                </a:r>
                <a:r>
                  <a:rPr lang="en-US" altLang="ja-JP" sz="1200" dirty="0"/>
                  <a:t>2018</a:t>
                </a:r>
                <a:r>
                  <a:rPr lang="ja-JP" altLang="en-US" sz="1200" dirty="0"/>
                  <a:t>年</a:t>
                </a:r>
                <a:r>
                  <a:rPr lang="en-US" altLang="ja-JP" sz="1200" dirty="0" smtClean="0"/>
                  <a:t>11</a:t>
                </a:r>
                <a:r>
                  <a:rPr lang="ja-JP" altLang="en-US" sz="1200" dirty="0" smtClean="0"/>
                  <a:t>月</a:t>
                </a:r>
                <a:r>
                  <a:rPr lang="en-US" altLang="ja-JP" sz="1200" dirty="0" smtClean="0"/>
                  <a:t>15</a:t>
                </a:r>
                <a:r>
                  <a:rPr lang="ja-JP" altLang="en-US" sz="1200" dirty="0" smtClean="0"/>
                  <a:t>日（</a:t>
                </a:r>
                <a:r>
                  <a:rPr lang="ja-JP" altLang="en-US" sz="1200" dirty="0"/>
                  <a:t>木</a:t>
                </a:r>
                <a:r>
                  <a:rPr lang="ja-JP" altLang="en-US" sz="1200" dirty="0" smtClean="0"/>
                  <a:t>）</a:t>
                </a:r>
                <a:r>
                  <a:rPr lang="ja-JP" altLang="en-US" sz="1200" dirty="0"/>
                  <a:t>　</a:t>
                </a:r>
                <a:r>
                  <a:rPr lang="en-US" altLang="ja-JP" sz="1200" dirty="0" smtClean="0"/>
                  <a:t>13</a:t>
                </a:r>
                <a:r>
                  <a:rPr lang="ja-JP" altLang="en-US" sz="1200" dirty="0" smtClean="0"/>
                  <a:t>：</a:t>
                </a:r>
                <a:r>
                  <a:rPr lang="en-US" altLang="ja-JP" sz="1200" dirty="0"/>
                  <a:t>0</a:t>
                </a:r>
                <a:r>
                  <a:rPr lang="en-US" altLang="ja-JP" sz="1200" dirty="0" smtClean="0"/>
                  <a:t>0</a:t>
                </a:r>
                <a:r>
                  <a:rPr lang="ja-JP" altLang="en-US" sz="1200" dirty="0"/>
                  <a:t>　～　</a:t>
                </a:r>
                <a:r>
                  <a:rPr lang="en-US" altLang="ja-JP" sz="1200" dirty="0" smtClean="0"/>
                  <a:t>15</a:t>
                </a:r>
                <a:r>
                  <a:rPr lang="ja-JP" altLang="en-US" sz="1200" dirty="0" smtClean="0"/>
                  <a:t>：</a:t>
                </a:r>
                <a:r>
                  <a:rPr lang="en-US" altLang="ja-JP" sz="1200" dirty="0" smtClean="0"/>
                  <a:t>30</a:t>
                </a:r>
                <a:r>
                  <a:rPr lang="ja-JP" altLang="en-US" sz="1200" dirty="0"/>
                  <a:t>　　　</a:t>
                </a:r>
              </a:p>
            </p:txBody>
          </p:sp>
          <p:sp>
            <p:nvSpPr>
              <p:cNvPr id="3079" name="Line 6">
                <a:extLst>
                  <a:ext uri="{FF2B5EF4-FFF2-40B4-BE49-F238E27FC236}">
                    <a16:creationId xmlns:a16="http://schemas.microsoft.com/office/drawing/2014/main" id="{4175150F-9E9D-4F5F-B11F-C96C495D7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3" y="42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0" name="Text Box 7">
                <a:extLst>
                  <a:ext uri="{FF2B5EF4-FFF2-40B4-BE49-F238E27FC236}">
                    <a16:creationId xmlns:a16="http://schemas.microsoft.com/office/drawing/2014/main" id="{68F849C2-A15E-4FA0-A81A-5C8CD6A5B7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1" y="435"/>
                <a:ext cx="50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実施場所</a:t>
                </a:r>
              </a:p>
            </p:txBody>
          </p:sp>
          <p:sp>
            <p:nvSpPr>
              <p:cNvPr id="3081" name="Line 8">
                <a:extLst>
                  <a:ext uri="{FF2B5EF4-FFF2-40B4-BE49-F238E27FC236}">
                    <a16:creationId xmlns:a16="http://schemas.microsoft.com/office/drawing/2014/main" id="{BB1BEC4C-4805-46B4-8466-9A84C23147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7" y="42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2" name="Text Box 9">
                <a:extLst>
                  <a:ext uri="{FF2B5EF4-FFF2-40B4-BE49-F238E27FC236}">
                    <a16:creationId xmlns:a16="http://schemas.microsoft.com/office/drawing/2014/main" id="{B5BDC794-5E34-47B3-A4F0-F83D1AE67C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3" y="429"/>
                <a:ext cx="40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記入者</a:t>
                </a:r>
              </a:p>
            </p:txBody>
          </p:sp>
          <p:sp>
            <p:nvSpPr>
              <p:cNvPr id="3083" name="Line 10">
                <a:extLst>
                  <a:ext uri="{FF2B5EF4-FFF2-40B4-BE49-F238E27FC236}">
                    <a16:creationId xmlns:a16="http://schemas.microsoft.com/office/drawing/2014/main" id="{322EBE11-26D0-4B11-98BB-AD156C4CE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994"/>
                <a:ext cx="603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4" name="Text Box 11">
                <a:extLst>
                  <a:ext uri="{FF2B5EF4-FFF2-40B4-BE49-F238E27FC236}">
                    <a16:creationId xmlns:a16="http://schemas.microsoft.com/office/drawing/2014/main" id="{75AEB764-730F-43BC-8C5B-66B96FDE45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" y="583"/>
                <a:ext cx="74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 dirty="0" smtClean="0"/>
                  <a:t>レビュ</a:t>
                </a:r>
                <a:r>
                  <a:rPr lang="ja-JP" altLang="en-US" sz="1200" dirty="0"/>
                  <a:t>ー</a:t>
                </a:r>
                <a:r>
                  <a:rPr lang="ja-JP" altLang="en-US" sz="1200" dirty="0" smtClean="0"/>
                  <a:t>対象物</a:t>
                </a:r>
                <a:endParaRPr lang="ja-JP" altLang="en-US" sz="1200" dirty="0"/>
              </a:p>
            </p:txBody>
          </p:sp>
          <p:sp>
            <p:nvSpPr>
              <p:cNvPr id="3085" name="Line 12">
                <a:extLst>
                  <a:ext uri="{FF2B5EF4-FFF2-40B4-BE49-F238E27FC236}">
                    <a16:creationId xmlns:a16="http://schemas.microsoft.com/office/drawing/2014/main" id="{CDF2799A-14F2-4D99-95FD-A765AFDDB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97" y="42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6" name="Text Box 13">
                <a:extLst>
                  <a:ext uri="{FF2B5EF4-FFF2-40B4-BE49-F238E27FC236}">
                    <a16:creationId xmlns:a16="http://schemas.microsoft.com/office/drawing/2014/main" id="{DA8B6023-8E1A-449D-AAE8-66BDB64FB0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7" y="225"/>
                <a:ext cx="65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 dirty="0"/>
                  <a:t>通番　　　　</a:t>
                </a:r>
                <a:r>
                  <a:rPr lang="ja-JP" altLang="en-US" sz="1200" dirty="0" smtClean="0"/>
                  <a:t>／</a:t>
                </a:r>
                <a:endParaRPr lang="ja-JP" altLang="en-US" sz="1200" dirty="0"/>
              </a:p>
            </p:txBody>
          </p:sp>
          <p:sp>
            <p:nvSpPr>
              <p:cNvPr id="3087" name="Line 14">
                <a:extLst>
                  <a:ext uri="{FF2B5EF4-FFF2-40B4-BE49-F238E27FC236}">
                    <a16:creationId xmlns:a16="http://schemas.microsoft.com/office/drawing/2014/main" id="{490B51EF-82B2-46C4-AC71-02D57CA5F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1234"/>
                <a:ext cx="60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8" name="Text Box 15">
                <a:extLst>
                  <a:ext uri="{FF2B5EF4-FFF2-40B4-BE49-F238E27FC236}">
                    <a16:creationId xmlns:a16="http://schemas.microsoft.com/office/drawing/2014/main" id="{52634C6E-3FF8-4335-8F0C-061BBCF2C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" y="1031"/>
                <a:ext cx="605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 dirty="0"/>
                  <a:t>番号　分類　頁・行　　　　　　　　　　　　　　　指　　摘　　事　　項　　　　　　　　　　　　</a:t>
                </a:r>
                <a:r>
                  <a:rPr lang="en-US" altLang="ja-JP" sz="1200" dirty="0"/>
                  <a:t>             </a:t>
                </a:r>
                <a:r>
                  <a:rPr lang="ja-JP" altLang="en-US" sz="1200" dirty="0"/>
                  <a:t>　　訂正担当　　　</a:t>
                </a:r>
                <a:r>
                  <a:rPr lang="en-US" altLang="ja-JP" sz="1200" dirty="0"/>
                  <a:t> </a:t>
                </a:r>
                <a:r>
                  <a:rPr lang="ja-JP" altLang="en-US" sz="1200" dirty="0"/>
                  <a:t>　訂正内容</a:t>
                </a:r>
                <a:r>
                  <a:rPr lang="en-US" altLang="ja-JP" sz="1200" dirty="0"/>
                  <a:t> </a:t>
                </a:r>
                <a:r>
                  <a:rPr lang="ja-JP" altLang="en-US" sz="1200" dirty="0"/>
                  <a:t>と</a:t>
                </a:r>
                <a:r>
                  <a:rPr lang="en-US" altLang="ja-JP" sz="1200" dirty="0"/>
                  <a:t> </a:t>
                </a:r>
                <a:r>
                  <a:rPr lang="ja-JP" altLang="en-US" sz="1200" dirty="0"/>
                  <a:t>訂正月日　</a:t>
                </a:r>
                <a:r>
                  <a:rPr lang="en-US" altLang="ja-JP" sz="1200" dirty="0"/>
                  <a:t> </a:t>
                </a:r>
                <a:r>
                  <a:rPr lang="ja-JP" altLang="en-US" sz="1200" dirty="0"/>
                  <a:t>　　　訂正確認</a:t>
                </a:r>
              </a:p>
            </p:txBody>
          </p:sp>
          <p:sp>
            <p:nvSpPr>
              <p:cNvPr id="3089" name="Text Box 16">
                <a:extLst>
                  <a:ext uri="{FF2B5EF4-FFF2-40B4-BE49-F238E27FC236}">
                    <a16:creationId xmlns:a16="http://schemas.microsoft.com/office/drawing/2014/main" id="{BA4B0124-EBAB-4A06-9634-EC14B938A5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2" y="4168"/>
                <a:ext cx="167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000"/>
                  <a:t>分類　</a:t>
                </a:r>
                <a:r>
                  <a:rPr lang="en-US" altLang="ja-JP" sz="1000"/>
                  <a:t>R</a:t>
                </a:r>
                <a:r>
                  <a:rPr lang="ja-JP" altLang="en-US" sz="1000"/>
                  <a:t>：訂正要求　</a:t>
                </a:r>
                <a:r>
                  <a:rPr lang="en-US" altLang="ja-JP" sz="1000"/>
                  <a:t>Q</a:t>
                </a:r>
                <a:r>
                  <a:rPr lang="ja-JP" altLang="en-US" sz="1000"/>
                  <a:t>：質問　</a:t>
                </a:r>
                <a:r>
                  <a:rPr lang="en-US" altLang="ja-JP" sz="1000"/>
                  <a:t>C</a:t>
                </a:r>
                <a:r>
                  <a:rPr lang="ja-JP" altLang="en-US" sz="1000"/>
                  <a:t>：単なるコメント</a:t>
                </a:r>
              </a:p>
            </p:txBody>
          </p:sp>
          <p:sp>
            <p:nvSpPr>
              <p:cNvPr id="3090" name="Line 17">
                <a:extLst>
                  <a:ext uri="{FF2B5EF4-FFF2-40B4-BE49-F238E27FC236}">
                    <a16:creationId xmlns:a16="http://schemas.microsoft.com/office/drawing/2014/main" id="{4CCD85A0-F88D-4275-9D6F-619D0D191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1515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1" name="Line 18">
                <a:extLst>
                  <a:ext uri="{FF2B5EF4-FFF2-40B4-BE49-F238E27FC236}">
                    <a16:creationId xmlns:a16="http://schemas.microsoft.com/office/drawing/2014/main" id="{D013D2E8-575C-4D40-9514-1A6B605320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1787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2" name="Line 19">
                <a:extLst>
                  <a:ext uri="{FF2B5EF4-FFF2-40B4-BE49-F238E27FC236}">
                    <a16:creationId xmlns:a16="http://schemas.microsoft.com/office/drawing/2014/main" id="{F544CF53-2653-4753-9796-AED35A4CE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2059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3" name="Line 20">
                <a:extLst>
                  <a:ext uri="{FF2B5EF4-FFF2-40B4-BE49-F238E27FC236}">
                    <a16:creationId xmlns:a16="http://schemas.microsoft.com/office/drawing/2014/main" id="{64E6815E-A6E7-481F-91FB-467D1BF5D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2331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4" name="Line 21">
                <a:extLst>
                  <a:ext uri="{FF2B5EF4-FFF2-40B4-BE49-F238E27FC236}">
                    <a16:creationId xmlns:a16="http://schemas.microsoft.com/office/drawing/2014/main" id="{84C5AF49-904F-4B23-A221-81B2F7BB8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2603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5" name="Line 22">
                <a:extLst>
                  <a:ext uri="{FF2B5EF4-FFF2-40B4-BE49-F238E27FC236}">
                    <a16:creationId xmlns:a16="http://schemas.microsoft.com/office/drawing/2014/main" id="{2DBF979A-737A-4AEC-83AD-AF10AD64C7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2875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6" name="Line 23">
                <a:extLst>
                  <a:ext uri="{FF2B5EF4-FFF2-40B4-BE49-F238E27FC236}">
                    <a16:creationId xmlns:a16="http://schemas.microsoft.com/office/drawing/2014/main" id="{A303B6EC-A1A0-4654-97D6-6DCB88FAB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3148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7" name="Line 24">
                <a:extLst>
                  <a:ext uri="{FF2B5EF4-FFF2-40B4-BE49-F238E27FC236}">
                    <a16:creationId xmlns:a16="http://schemas.microsoft.com/office/drawing/2014/main" id="{3489F0DD-CA3C-4355-A724-611CDCD44B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3420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8" name="Line 25">
                <a:extLst>
                  <a:ext uri="{FF2B5EF4-FFF2-40B4-BE49-F238E27FC236}">
                    <a16:creationId xmlns:a16="http://schemas.microsoft.com/office/drawing/2014/main" id="{D6398E51-8351-4C51-8EFF-34715ECA79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3692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9" name="Line 26">
                <a:extLst>
                  <a:ext uri="{FF2B5EF4-FFF2-40B4-BE49-F238E27FC236}">
                    <a16:creationId xmlns:a16="http://schemas.microsoft.com/office/drawing/2014/main" id="{E91DE049-BFDD-4E96-9442-F81FBCF5B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3964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0" name="Line 27">
                <a:extLst>
                  <a:ext uri="{FF2B5EF4-FFF2-40B4-BE49-F238E27FC236}">
                    <a16:creationId xmlns:a16="http://schemas.microsoft.com/office/drawing/2014/main" id="{D88468E0-DF54-46A9-9C77-83EBE64FB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1515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1" name="Line 28">
                <a:extLst>
                  <a:ext uri="{FF2B5EF4-FFF2-40B4-BE49-F238E27FC236}">
                    <a16:creationId xmlns:a16="http://schemas.microsoft.com/office/drawing/2014/main" id="{EC19E0D0-0837-47B3-800D-5C516D956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1787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2" name="Line 29">
                <a:extLst>
                  <a:ext uri="{FF2B5EF4-FFF2-40B4-BE49-F238E27FC236}">
                    <a16:creationId xmlns:a16="http://schemas.microsoft.com/office/drawing/2014/main" id="{A5D87938-8352-4B44-9907-AD6054A6D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2059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3" name="Line 30">
                <a:extLst>
                  <a:ext uri="{FF2B5EF4-FFF2-40B4-BE49-F238E27FC236}">
                    <a16:creationId xmlns:a16="http://schemas.microsoft.com/office/drawing/2014/main" id="{AAD9F59B-DCCB-4153-B96C-FBB3A0747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2331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4" name="Line 31">
                <a:extLst>
                  <a:ext uri="{FF2B5EF4-FFF2-40B4-BE49-F238E27FC236}">
                    <a16:creationId xmlns:a16="http://schemas.microsoft.com/office/drawing/2014/main" id="{1300B7CC-FD65-495B-AACE-20E031AE6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2603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5" name="Line 32">
                <a:extLst>
                  <a:ext uri="{FF2B5EF4-FFF2-40B4-BE49-F238E27FC236}">
                    <a16:creationId xmlns:a16="http://schemas.microsoft.com/office/drawing/2014/main" id="{5F84343B-94FE-4C43-84FA-D2AC90625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2875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6" name="Line 33">
                <a:extLst>
                  <a:ext uri="{FF2B5EF4-FFF2-40B4-BE49-F238E27FC236}">
                    <a16:creationId xmlns:a16="http://schemas.microsoft.com/office/drawing/2014/main" id="{EBE9B158-B61D-4216-93C1-822B0AA81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3148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7" name="Line 34">
                <a:extLst>
                  <a:ext uri="{FF2B5EF4-FFF2-40B4-BE49-F238E27FC236}">
                    <a16:creationId xmlns:a16="http://schemas.microsoft.com/office/drawing/2014/main" id="{3FF22739-A98B-44E1-AB82-DEE8827BA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3420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8" name="Line 35">
                <a:extLst>
                  <a:ext uri="{FF2B5EF4-FFF2-40B4-BE49-F238E27FC236}">
                    <a16:creationId xmlns:a16="http://schemas.microsoft.com/office/drawing/2014/main" id="{9E3DA7B2-DBE7-496D-8D5C-7BD9C254C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3692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9" name="Line 36">
                <a:extLst>
                  <a:ext uri="{FF2B5EF4-FFF2-40B4-BE49-F238E27FC236}">
                    <a16:creationId xmlns:a16="http://schemas.microsoft.com/office/drawing/2014/main" id="{6D9F937C-DC43-4BE9-9277-4ADDF3618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3964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0" name="Line 37">
                <a:extLst>
                  <a:ext uri="{FF2B5EF4-FFF2-40B4-BE49-F238E27FC236}">
                    <a16:creationId xmlns:a16="http://schemas.microsoft.com/office/drawing/2014/main" id="{D7963352-DB59-4F27-82A4-9CDF37D02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1" name="Line 38">
                <a:extLst>
                  <a:ext uri="{FF2B5EF4-FFF2-40B4-BE49-F238E27FC236}">
                    <a16:creationId xmlns:a16="http://schemas.microsoft.com/office/drawing/2014/main" id="{6281D35B-884D-4830-8815-E5F649A0F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8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2" name="Line 39">
                <a:extLst>
                  <a:ext uri="{FF2B5EF4-FFF2-40B4-BE49-F238E27FC236}">
                    <a16:creationId xmlns:a16="http://schemas.microsoft.com/office/drawing/2014/main" id="{8C33CEDB-F8AE-4B4F-BC58-3E0E4E004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7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3" name="Line 40">
                <a:extLst>
                  <a:ext uri="{FF2B5EF4-FFF2-40B4-BE49-F238E27FC236}">
                    <a16:creationId xmlns:a16="http://schemas.microsoft.com/office/drawing/2014/main" id="{29F12B63-F62F-48CA-9C1B-CCF2EF562F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1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4" name="Line 41">
                <a:extLst>
                  <a:ext uri="{FF2B5EF4-FFF2-40B4-BE49-F238E27FC236}">
                    <a16:creationId xmlns:a16="http://schemas.microsoft.com/office/drawing/2014/main" id="{5D742FEE-D423-4A5B-BE62-5CD84EF1E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5" name="Line 42">
                <a:extLst>
                  <a:ext uri="{FF2B5EF4-FFF2-40B4-BE49-F238E27FC236}">
                    <a16:creationId xmlns:a16="http://schemas.microsoft.com/office/drawing/2014/main" id="{B33A188B-C2AD-4C31-A369-159FE7F761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0" y="994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6" name="Line 43">
                <a:extLst>
                  <a:ext uri="{FF2B5EF4-FFF2-40B4-BE49-F238E27FC236}">
                    <a16:creationId xmlns:a16="http://schemas.microsoft.com/office/drawing/2014/main" id="{41DDBB42-82BE-4F86-AE89-752377DB1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61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7" name="Text Box 44">
                <a:extLst>
                  <a:ext uri="{FF2B5EF4-FFF2-40B4-BE49-F238E27FC236}">
                    <a16:creationId xmlns:a16="http://schemas.microsoft.com/office/drawing/2014/main" id="{FCFCD7A4-B385-4702-81B7-8293786E8D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1" y="587"/>
                <a:ext cx="9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参加者名（学籍番号）</a:t>
                </a:r>
              </a:p>
            </p:txBody>
          </p:sp>
          <p:sp>
            <p:nvSpPr>
              <p:cNvPr id="3118" name="Text Box 45">
                <a:extLst>
                  <a:ext uri="{FF2B5EF4-FFF2-40B4-BE49-F238E27FC236}">
                    <a16:creationId xmlns:a16="http://schemas.microsoft.com/office/drawing/2014/main" id="{01D3B99F-EFC2-46CB-B2DD-243D1DB252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417"/>
                <a:ext cx="48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チーム名</a:t>
                </a:r>
              </a:p>
            </p:txBody>
          </p:sp>
          <p:sp>
            <p:nvSpPr>
              <p:cNvPr id="3119" name="Line 46">
                <a:extLst>
                  <a:ext uri="{FF2B5EF4-FFF2-40B4-BE49-F238E27FC236}">
                    <a16:creationId xmlns:a16="http://schemas.microsoft.com/office/drawing/2014/main" id="{B31C1470-F704-4513-B364-8F1D2A73D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2" y="994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20" name="Line 47">
                <a:extLst>
                  <a:ext uri="{FF2B5EF4-FFF2-40B4-BE49-F238E27FC236}">
                    <a16:creationId xmlns:a16="http://schemas.microsoft.com/office/drawing/2014/main" id="{A404B90A-F90B-421C-BFA1-14DC18F64C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994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9" name="Text Box 48">
                <a:extLst>
                  <a:ext uri="{FF2B5EF4-FFF2-40B4-BE49-F238E27FC236}">
                    <a16:creationId xmlns:a16="http://schemas.microsoft.com/office/drawing/2014/main" id="{65648085-EA38-404D-AF2B-A093D7191B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6" y="978"/>
                <a:ext cx="23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wordArtVertRtl"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ja-JP" altLang="en-US" sz="1200" dirty="0">
                    <a:latin typeface="Arial" charset="0"/>
                    <a:ea typeface="ＭＳ Ｐゴシック" charset="-128"/>
                  </a:rPr>
                  <a:t>緊急</a:t>
                </a:r>
              </a:p>
            </p:txBody>
          </p:sp>
          <p:sp>
            <p:nvSpPr>
              <p:cNvPr id="100" name="Text Box 49">
                <a:extLst>
                  <a:ext uri="{FF2B5EF4-FFF2-40B4-BE49-F238E27FC236}">
                    <a16:creationId xmlns:a16="http://schemas.microsoft.com/office/drawing/2014/main" id="{6AB5D716-597B-41AB-B659-540A043C8F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4" y="975"/>
                <a:ext cx="23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wordArtVertRtl"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ja-JP" altLang="en-US" sz="1200" dirty="0">
                    <a:latin typeface="Arial" charset="0"/>
                    <a:ea typeface="ＭＳ Ｐゴシック" charset="-128"/>
                  </a:rPr>
                  <a:t>重要</a:t>
                </a:r>
              </a:p>
            </p:txBody>
          </p:sp>
          <p:sp>
            <p:nvSpPr>
              <p:cNvPr id="3123" name="Text Box 50">
                <a:extLst>
                  <a:ext uri="{FF2B5EF4-FFF2-40B4-BE49-F238E27FC236}">
                    <a16:creationId xmlns:a16="http://schemas.microsoft.com/office/drawing/2014/main" id="{DA830CA2-5350-4FD1-ACB0-8D2E8F9871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9" y="1115"/>
                <a:ext cx="41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800"/>
                  <a:t>名前、日付</a:t>
                </a:r>
              </a:p>
            </p:txBody>
          </p: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8FB81869-0948-41DF-9F29-73D3FE23C1A9}"/>
                </a:ext>
              </a:extLst>
            </p:cNvPr>
            <p:cNvCxnSpPr>
              <a:cxnSpLocks/>
              <a:stCxn id="3090" idx="0"/>
              <a:endCxn id="3100" idx="1"/>
            </p:cNvCxnSpPr>
            <p:nvPr/>
          </p:nvCxnSpPr>
          <p:spPr bwMode="auto">
            <a:xfrm>
              <a:off x="568325" y="2544763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7F524C65-92DC-4747-84BF-1EAEB8805E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1544" y="2979737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CB366D8E-FAB0-4DC7-8C8D-7881964F4E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4280" y="4276406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C3844524-A10A-40DB-BDD5-5D426CE4FA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8325" y="5568631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D60759FF-A7BC-41B1-841E-35F25A3EBB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3715" y="6002334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5C909E-A2C6-4D01-BD92-A0E5D9E5D18B}"/>
              </a:ext>
            </a:extLst>
          </p:cNvPr>
          <p:cNvSpPr txBox="1"/>
          <p:nvPr/>
        </p:nvSpPr>
        <p:spPr>
          <a:xfrm>
            <a:off x="6117442" y="2198709"/>
            <a:ext cx="401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○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1D5F110-512C-4CF0-B999-6DB74831E3BA}"/>
              </a:ext>
            </a:extLst>
          </p:cNvPr>
          <p:cNvGrpSpPr/>
          <p:nvPr/>
        </p:nvGrpSpPr>
        <p:grpSpPr>
          <a:xfrm>
            <a:off x="613985" y="2084739"/>
            <a:ext cx="9524947" cy="461665"/>
            <a:chOff x="613985" y="2084739"/>
            <a:chExt cx="9524947" cy="461665"/>
          </a:xfrm>
        </p:grpSpPr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56C9BCC5-15A2-4B54-8EB2-5E20667BA223}"/>
                </a:ext>
              </a:extLst>
            </p:cNvPr>
            <p:cNvSpPr txBox="1"/>
            <p:nvPr/>
          </p:nvSpPr>
          <p:spPr>
            <a:xfrm>
              <a:off x="613985" y="219094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1</a:t>
              </a: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90BEB168-7502-4801-A828-0A01A1EDDA06}"/>
                </a:ext>
              </a:extLst>
            </p:cNvPr>
            <p:cNvSpPr txBox="1"/>
            <p:nvPr/>
          </p:nvSpPr>
          <p:spPr>
            <a:xfrm>
              <a:off x="1866901" y="2084739"/>
              <a:ext cx="40497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 smtClean="0"/>
                <a:t>UI</a:t>
              </a:r>
              <a:r>
                <a:rPr lang="ja-JP" altLang="en-US" sz="1200" dirty="0" smtClean="0"/>
                <a:t>のゲーム　画像の修正が必要</a:t>
              </a:r>
              <a:endParaRPr lang="en-US" altLang="ja-JP" sz="1200" dirty="0" smtClean="0"/>
            </a:p>
            <a:p>
              <a:pPr algn="ctr"/>
              <a:r>
                <a:rPr lang="ja-JP" altLang="en-US" sz="1200" dirty="0" smtClean="0"/>
                <a:t>箇条書きに修正するべき</a:t>
              </a:r>
              <a:endParaRPr lang="en-US" altLang="ja-JP" sz="1200" dirty="0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FDA03CD9-9BAE-491D-A326-F77D57397282}"/>
                </a:ext>
              </a:extLst>
            </p:cNvPr>
            <p:cNvSpPr txBox="1"/>
            <p:nvPr/>
          </p:nvSpPr>
          <p:spPr>
            <a:xfrm>
              <a:off x="6467234" y="2184609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横田</a:t>
              </a:r>
              <a:endParaRPr lang="en-US" altLang="ja-JP" sz="1200" dirty="0" smtClean="0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C5EC8F8C-E39C-4A54-9E2F-D3F42DC9C110}"/>
                </a:ext>
              </a:extLst>
            </p:cNvPr>
            <p:cNvSpPr txBox="1"/>
            <p:nvPr/>
          </p:nvSpPr>
          <p:spPr>
            <a:xfrm>
              <a:off x="7192962" y="2177071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 smtClean="0"/>
                <a:t>箇条書きに修正しました</a:t>
              </a:r>
              <a:endParaRPr lang="en-US" altLang="ja-JP" sz="1200" dirty="0" smtClean="0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5B6CA09E-F6BC-4640-8224-061BCDD37F52}"/>
                </a:ext>
              </a:extLst>
            </p:cNvPr>
            <p:cNvSpPr txBox="1"/>
            <p:nvPr/>
          </p:nvSpPr>
          <p:spPr>
            <a:xfrm>
              <a:off x="9360820" y="2115359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 smtClean="0"/>
                <a:t>井上</a:t>
              </a:r>
              <a:endParaRPr lang="en-US" altLang="ja-JP" sz="1050" dirty="0" smtClean="0"/>
            </a:p>
            <a:p>
              <a:pPr algn="ctr"/>
              <a:r>
                <a:rPr lang="en-US" altLang="ja-JP" sz="1050" dirty="0" smtClean="0"/>
                <a:t>(11/16)</a:t>
              </a:r>
              <a:endParaRPr lang="en-US" altLang="ja-JP" sz="1050" dirty="0"/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0C2FFFDF-05FC-4FF5-B38C-C1B23413B2AC}"/>
                </a:ext>
              </a:extLst>
            </p:cNvPr>
            <p:cNvSpPr txBox="1"/>
            <p:nvPr/>
          </p:nvSpPr>
          <p:spPr>
            <a:xfrm>
              <a:off x="1018629" y="2193586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E11402FA-EE5D-470A-B44B-E520CD59E3F7}"/>
                </a:ext>
              </a:extLst>
            </p:cNvPr>
            <p:cNvSpPr txBox="1"/>
            <p:nvPr/>
          </p:nvSpPr>
          <p:spPr>
            <a:xfrm>
              <a:off x="1281546" y="2184609"/>
              <a:ext cx="710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 smtClean="0"/>
                <a:t>p.9-18</a:t>
              </a:r>
              <a:endParaRPr kumimoji="1" lang="en-US" altLang="ja-JP" sz="1400" dirty="0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C73B500-B9D7-4B41-BB0B-7A4E3D61E7DA}"/>
              </a:ext>
            </a:extLst>
          </p:cNvPr>
          <p:cNvGrpSpPr/>
          <p:nvPr/>
        </p:nvGrpSpPr>
        <p:grpSpPr>
          <a:xfrm>
            <a:off x="611820" y="2534022"/>
            <a:ext cx="9519842" cy="462867"/>
            <a:chOff x="611820" y="2534022"/>
            <a:chExt cx="9519842" cy="462867"/>
          </a:xfrm>
        </p:grpSpPr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9BB73867-F261-4408-842B-3446F1AF3D37}"/>
                </a:ext>
              </a:extLst>
            </p:cNvPr>
            <p:cNvSpPr txBox="1"/>
            <p:nvPr/>
          </p:nvSpPr>
          <p:spPr>
            <a:xfrm>
              <a:off x="1859632" y="2535224"/>
              <a:ext cx="40497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 smtClean="0"/>
                <a:t>不要なデータテーブルの削除が必要</a:t>
              </a:r>
              <a:endParaRPr lang="en-US" altLang="ja-JP" sz="1200" dirty="0" smtClean="0"/>
            </a:p>
            <a:p>
              <a:pPr algn="ctr"/>
              <a:r>
                <a:rPr lang="ja-JP" altLang="en-US" sz="1200" dirty="0" smtClean="0"/>
                <a:t>日付のデータテーブルが不足</a:t>
              </a:r>
              <a:endParaRPr lang="en-US" altLang="ja-JP" sz="1200" dirty="0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13BF6060-59A3-453C-91C1-4CE414E4ADC1}"/>
                </a:ext>
              </a:extLst>
            </p:cNvPr>
            <p:cNvSpPr txBox="1"/>
            <p:nvPr/>
          </p:nvSpPr>
          <p:spPr>
            <a:xfrm>
              <a:off x="6453187" y="26263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井上</a:t>
              </a:r>
              <a:endParaRPr lang="en-US" altLang="ja-JP" sz="1200" dirty="0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73E09F0E-B5D7-464F-B910-118E27448923}"/>
                </a:ext>
              </a:extLst>
            </p:cNvPr>
            <p:cNvSpPr txBox="1"/>
            <p:nvPr/>
          </p:nvSpPr>
          <p:spPr>
            <a:xfrm>
              <a:off x="7199738" y="2534022"/>
              <a:ext cx="21673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 smtClean="0"/>
                <a:t>データテーブルの修正を</a:t>
              </a:r>
              <a:endParaRPr lang="en-US" altLang="ja-JP" sz="1200" dirty="0" smtClean="0"/>
            </a:p>
            <a:p>
              <a:pPr algn="ctr"/>
              <a:r>
                <a:rPr lang="ja-JP" altLang="en-US" sz="1200" dirty="0" smtClean="0"/>
                <a:t>行いました</a:t>
              </a:r>
              <a:endParaRPr lang="en-US" altLang="ja-JP" sz="1200" dirty="0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BE7E1AAE-70EB-486D-843C-C87281470175}"/>
                </a:ext>
              </a:extLst>
            </p:cNvPr>
            <p:cNvSpPr txBox="1"/>
            <p:nvPr/>
          </p:nvSpPr>
          <p:spPr>
            <a:xfrm>
              <a:off x="9353550" y="2550037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 smtClean="0"/>
                <a:t>今井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</a:t>
              </a:r>
              <a:r>
                <a:rPr lang="en-US" altLang="ja-JP" sz="1050" dirty="0" smtClean="0"/>
                <a:t>11/17)</a:t>
              </a:r>
              <a:endParaRPr lang="en-US" altLang="ja-JP" sz="1200" dirty="0"/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27B8CDA9-B483-4E0C-8783-05C250D79B95}"/>
                </a:ext>
              </a:extLst>
            </p:cNvPr>
            <p:cNvSpPr txBox="1"/>
            <p:nvPr/>
          </p:nvSpPr>
          <p:spPr>
            <a:xfrm>
              <a:off x="611820" y="2624902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2</a:t>
              </a:r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E7ABA4B6-670B-4BC6-A0DE-EA5B9CAD1676}"/>
                </a:ext>
              </a:extLst>
            </p:cNvPr>
            <p:cNvSpPr txBox="1"/>
            <p:nvPr/>
          </p:nvSpPr>
          <p:spPr>
            <a:xfrm>
              <a:off x="1016510" y="2628322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6B046A6F-5326-4A70-9C78-A0A77AFB50F1}"/>
                </a:ext>
              </a:extLst>
            </p:cNvPr>
            <p:cNvSpPr txBox="1"/>
            <p:nvPr/>
          </p:nvSpPr>
          <p:spPr>
            <a:xfrm>
              <a:off x="1338263" y="2615008"/>
              <a:ext cx="528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 smtClean="0"/>
                <a:t>p.34</a:t>
              </a:r>
              <a:endParaRPr kumimoji="1" lang="en-US" altLang="ja-JP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314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D97684-4ACB-4EB7-979D-D9F46878C883}"/>
              </a:ext>
            </a:extLst>
          </p:cNvPr>
          <p:cNvSpPr txBox="1"/>
          <p:nvPr/>
        </p:nvSpPr>
        <p:spPr>
          <a:xfrm>
            <a:off x="9228534" y="438735"/>
            <a:ext cx="10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4</a:t>
            </a:r>
            <a:r>
              <a:rPr kumimoji="1" lang="ja-JP" altLang="en-US" sz="1600" dirty="0"/>
              <a:t>　　</a:t>
            </a:r>
            <a:r>
              <a:rPr kumimoji="1" lang="ja-JP" altLang="en-US" sz="1600" dirty="0" smtClean="0"/>
              <a:t>　</a:t>
            </a:r>
            <a:r>
              <a:rPr lang="en-US" altLang="ja-JP" sz="1600" dirty="0"/>
              <a:t>4</a:t>
            </a:r>
            <a:endParaRPr kumimoji="1" lang="ja-JP" altLang="en-US" sz="1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24008D-FA2B-4DD1-A883-B67810B04A93}"/>
              </a:ext>
            </a:extLst>
          </p:cNvPr>
          <p:cNvSpPr txBox="1"/>
          <p:nvPr/>
        </p:nvSpPr>
        <p:spPr>
          <a:xfrm>
            <a:off x="1682302" y="1293726"/>
            <a:ext cx="1645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外部設計書</a:t>
            </a:r>
            <a:r>
              <a:rPr kumimoji="1" lang="en-US" altLang="ja-JP" sz="1400" dirty="0" smtClean="0"/>
              <a:t>v1</a:t>
            </a:r>
            <a:endParaRPr kumimoji="1" lang="ja-JP" altLang="en-US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B0DB116-F03F-46E2-902B-659FC1B8406F}"/>
              </a:ext>
            </a:extLst>
          </p:cNvPr>
          <p:cNvSpPr txBox="1"/>
          <p:nvPr/>
        </p:nvSpPr>
        <p:spPr>
          <a:xfrm>
            <a:off x="5465303" y="813692"/>
            <a:ext cx="762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LINE</a:t>
            </a:r>
            <a:r>
              <a:rPr lang="ja-JP" altLang="en-US" sz="1400" dirty="0" smtClean="0"/>
              <a:t>上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16264B4-DCD4-468F-B33C-A06BFBA2C35F}"/>
              </a:ext>
            </a:extLst>
          </p:cNvPr>
          <p:cNvSpPr txBox="1"/>
          <p:nvPr/>
        </p:nvSpPr>
        <p:spPr>
          <a:xfrm>
            <a:off x="7378242" y="813691"/>
            <a:ext cx="62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007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8BFBB9F-9CD9-4E04-A27F-A4B134493B35}"/>
              </a:ext>
            </a:extLst>
          </p:cNvPr>
          <p:cNvSpPr txBox="1"/>
          <p:nvPr/>
        </p:nvSpPr>
        <p:spPr>
          <a:xfrm>
            <a:off x="9427822" y="821697"/>
            <a:ext cx="629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井上</a:t>
            </a:r>
            <a:endParaRPr kumimoji="1" lang="en-US" altLang="ja-JP" sz="12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EBC10C1-8732-4874-8DA4-9321D265A623}"/>
              </a:ext>
            </a:extLst>
          </p:cNvPr>
          <p:cNvSpPr txBox="1"/>
          <p:nvPr/>
        </p:nvSpPr>
        <p:spPr>
          <a:xfrm>
            <a:off x="4605123" y="126619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1200290</a:t>
            </a:r>
            <a:r>
              <a:rPr kumimoji="1" lang="ja-JP" altLang="en-US" sz="1100" dirty="0"/>
              <a:t>  井上 聡</a:t>
            </a:r>
            <a:endParaRPr kumimoji="1" lang="en-US" altLang="ja-JP" sz="11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4FB25FB-67DB-48F7-ACB5-D5A0F27FA7A4}"/>
              </a:ext>
            </a:extLst>
          </p:cNvPr>
          <p:cNvSpPr txBox="1"/>
          <p:nvPr/>
        </p:nvSpPr>
        <p:spPr>
          <a:xfrm>
            <a:off x="4602843" y="146304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1200291</a:t>
            </a:r>
            <a:r>
              <a:rPr kumimoji="1" lang="ja-JP" altLang="en-US" sz="1100" dirty="0"/>
              <a:t>  今井 克晃</a:t>
            </a:r>
            <a:endParaRPr kumimoji="1" lang="en-US" altLang="ja-JP" sz="11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C90AE0A-1048-49D6-8369-97292DF576A1}"/>
              </a:ext>
            </a:extLst>
          </p:cNvPr>
          <p:cNvSpPr txBox="1"/>
          <p:nvPr/>
        </p:nvSpPr>
        <p:spPr>
          <a:xfrm>
            <a:off x="5944985" y="1254462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1200306</a:t>
            </a:r>
            <a:r>
              <a:rPr kumimoji="1" lang="ja-JP" altLang="en-US" sz="1100" dirty="0"/>
              <a:t>  小野田 </a:t>
            </a:r>
            <a:r>
              <a:rPr lang="ja-JP" altLang="en-US" sz="1100" dirty="0"/>
              <a:t>祐稀</a:t>
            </a:r>
            <a:endParaRPr kumimoji="1" lang="en-US" altLang="ja-JP" sz="11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CE5601-3BA9-4328-9991-9804A00BC703}"/>
              </a:ext>
            </a:extLst>
          </p:cNvPr>
          <p:cNvSpPr txBox="1"/>
          <p:nvPr/>
        </p:nvSpPr>
        <p:spPr>
          <a:xfrm>
            <a:off x="5942705" y="1466166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1200360</a:t>
            </a:r>
            <a:r>
              <a:rPr kumimoji="1" lang="ja-JP" altLang="en-US" sz="1100" dirty="0"/>
              <a:t>  別役 志朗</a:t>
            </a:r>
            <a:endParaRPr kumimoji="1" lang="en-US" altLang="ja-JP" sz="11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189C837-00E8-44EA-812B-552563D2D47D}"/>
              </a:ext>
            </a:extLst>
          </p:cNvPr>
          <p:cNvSpPr txBox="1"/>
          <p:nvPr/>
        </p:nvSpPr>
        <p:spPr>
          <a:xfrm>
            <a:off x="7451630" y="1260278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1200363</a:t>
            </a:r>
            <a:r>
              <a:rPr kumimoji="1" lang="ja-JP" altLang="en-US" sz="1100" dirty="0"/>
              <a:t>  本城 克基</a:t>
            </a:r>
            <a:endParaRPr kumimoji="1" lang="en-US" altLang="ja-JP" sz="11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AF16A3F-4235-4101-A925-017967CF719A}"/>
              </a:ext>
            </a:extLst>
          </p:cNvPr>
          <p:cNvSpPr txBox="1"/>
          <p:nvPr/>
        </p:nvSpPr>
        <p:spPr>
          <a:xfrm>
            <a:off x="7449350" y="1471982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1200373</a:t>
            </a:r>
            <a:r>
              <a:rPr kumimoji="1" lang="ja-JP" altLang="en-US" sz="1100" dirty="0"/>
              <a:t>  森本 拓</a:t>
            </a:r>
            <a:endParaRPr kumimoji="1" lang="en-US" altLang="ja-JP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18DB8BC-7219-404D-AA11-058559CE0F43}"/>
              </a:ext>
            </a:extLst>
          </p:cNvPr>
          <p:cNvSpPr txBox="1"/>
          <p:nvPr/>
        </p:nvSpPr>
        <p:spPr>
          <a:xfrm>
            <a:off x="8770478" y="1260277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1200381</a:t>
            </a:r>
            <a:r>
              <a:rPr kumimoji="1" lang="ja-JP" altLang="en-US" sz="1100" dirty="0"/>
              <a:t>  横田 励</a:t>
            </a:r>
            <a:r>
              <a:rPr lang="ja-JP" altLang="en-US" sz="1100" dirty="0"/>
              <a:t>矢</a:t>
            </a:r>
            <a:endParaRPr kumimoji="1" lang="en-US" altLang="ja-JP" sz="1100" dirty="0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DBC6830-F844-476A-BA71-5BF0A3785159}"/>
              </a:ext>
            </a:extLst>
          </p:cNvPr>
          <p:cNvCxnSpPr>
            <a:cxnSpLocks/>
          </p:cNvCxnSpPr>
          <p:nvPr/>
        </p:nvCxnSpPr>
        <p:spPr bwMode="auto">
          <a:xfrm>
            <a:off x="555625" y="3408045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CAFFC14E-E441-4342-892F-684D3216CE07}"/>
              </a:ext>
            </a:extLst>
          </p:cNvPr>
          <p:cNvCxnSpPr>
            <a:cxnSpLocks/>
          </p:cNvCxnSpPr>
          <p:nvPr/>
        </p:nvCxnSpPr>
        <p:spPr bwMode="auto">
          <a:xfrm>
            <a:off x="582370" y="3841590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9FD89BBC-FF72-4BE9-95A6-DA109D089748}"/>
              </a:ext>
            </a:extLst>
          </p:cNvPr>
          <p:cNvCxnSpPr>
            <a:cxnSpLocks/>
          </p:cNvCxnSpPr>
          <p:nvPr/>
        </p:nvCxnSpPr>
        <p:spPr bwMode="auto">
          <a:xfrm>
            <a:off x="568325" y="4701832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566F9974-8B0D-47DC-9E4B-4F5F25293FD7}"/>
              </a:ext>
            </a:extLst>
          </p:cNvPr>
          <p:cNvCxnSpPr>
            <a:cxnSpLocks/>
          </p:cNvCxnSpPr>
          <p:nvPr/>
        </p:nvCxnSpPr>
        <p:spPr bwMode="auto">
          <a:xfrm>
            <a:off x="554280" y="5136831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グループ化 2"/>
          <p:cNvGrpSpPr/>
          <p:nvPr/>
        </p:nvGrpSpPr>
        <p:grpSpPr>
          <a:xfrm>
            <a:off x="495300" y="325438"/>
            <a:ext cx="9665803" cy="6675437"/>
            <a:chOff x="495300" y="325438"/>
            <a:chExt cx="9665803" cy="6675437"/>
          </a:xfrm>
        </p:grpSpPr>
        <p:grpSp>
          <p:nvGrpSpPr>
            <p:cNvPr id="3074" name="Group 51">
              <a:extLst>
                <a:ext uri="{FF2B5EF4-FFF2-40B4-BE49-F238E27FC236}">
                  <a16:creationId xmlns:a16="http://schemas.microsoft.com/office/drawing/2014/main" id="{1AE23818-720F-4E6E-A4C9-B5CA656C7B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" y="325438"/>
              <a:ext cx="9650413" cy="6675437"/>
              <a:chOff x="-12" y="117"/>
              <a:chExt cx="6079" cy="4205"/>
            </a:xfrm>
          </p:grpSpPr>
          <p:sp>
            <p:nvSpPr>
              <p:cNvPr id="3075" name="Rectangle 2">
                <a:extLst>
                  <a:ext uri="{FF2B5EF4-FFF2-40B4-BE49-F238E27FC236}">
                    <a16:creationId xmlns:a16="http://schemas.microsoft.com/office/drawing/2014/main" id="{BF395658-6189-47B5-9C43-EF521451E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" y="426"/>
                <a:ext cx="6033" cy="37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3076" name="Text Box 3">
                <a:extLst>
                  <a:ext uri="{FF2B5EF4-FFF2-40B4-BE49-F238E27FC236}">
                    <a16:creationId xmlns:a16="http://schemas.microsoft.com/office/drawing/2014/main" id="{0575376C-DDA2-41EA-8F49-7634BDE132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9" y="117"/>
                <a:ext cx="213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 eaLnBrk="1" hangingPunct="1"/>
                <a:r>
                  <a:rPr lang="ja-JP" altLang="en-US" sz="2800" b="1" dirty="0"/>
                  <a:t>レ　ビ　ュ　</a:t>
                </a:r>
                <a:r>
                  <a:rPr lang="ja-JP" altLang="en-US" sz="2800" b="1" dirty="0" smtClean="0"/>
                  <a:t>記</a:t>
                </a:r>
                <a:r>
                  <a:rPr lang="ja-JP" altLang="en-US" sz="2800" b="1" dirty="0"/>
                  <a:t>　録　表</a:t>
                </a:r>
              </a:p>
            </p:txBody>
          </p:sp>
          <p:sp>
            <p:nvSpPr>
              <p:cNvPr id="3077" name="Line 4">
                <a:extLst>
                  <a:ext uri="{FF2B5EF4-FFF2-40B4-BE49-F238E27FC236}">
                    <a16:creationId xmlns:a16="http://schemas.microsoft.com/office/drawing/2014/main" id="{B667367F-6E0B-4612-BFF3-A0AA38BE3B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607"/>
                <a:ext cx="60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78" name="Text Box 5">
                <a:extLst>
                  <a:ext uri="{FF2B5EF4-FFF2-40B4-BE49-F238E27FC236}">
                    <a16:creationId xmlns:a16="http://schemas.microsoft.com/office/drawing/2014/main" id="{7759149A-49EC-46C4-B40F-22D4E1CFB1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" y="435"/>
                <a:ext cx="253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 dirty="0"/>
                  <a:t>実施日時　　</a:t>
                </a:r>
                <a:r>
                  <a:rPr lang="en-US" altLang="ja-JP" sz="1200" dirty="0"/>
                  <a:t>2018</a:t>
                </a:r>
                <a:r>
                  <a:rPr lang="ja-JP" altLang="en-US" sz="1200" dirty="0"/>
                  <a:t>年</a:t>
                </a:r>
                <a:r>
                  <a:rPr lang="en-US" altLang="ja-JP" sz="1200" dirty="0" smtClean="0"/>
                  <a:t>11</a:t>
                </a:r>
                <a:r>
                  <a:rPr lang="ja-JP" altLang="en-US" sz="1200" dirty="0" smtClean="0"/>
                  <a:t>月</a:t>
                </a:r>
                <a:r>
                  <a:rPr lang="en-US" altLang="ja-JP" sz="1200" dirty="0" smtClean="0"/>
                  <a:t>17</a:t>
                </a:r>
                <a:r>
                  <a:rPr lang="ja-JP" altLang="en-US" sz="1200" dirty="0" smtClean="0"/>
                  <a:t>日</a:t>
                </a:r>
                <a:r>
                  <a:rPr lang="ja-JP" altLang="en-US" sz="1200" dirty="0" smtClean="0"/>
                  <a:t>（</a:t>
                </a:r>
                <a:r>
                  <a:rPr lang="ja-JP" altLang="en-US" sz="1200" dirty="0"/>
                  <a:t>木</a:t>
                </a:r>
                <a:r>
                  <a:rPr lang="ja-JP" altLang="en-US" sz="1200" dirty="0" smtClean="0"/>
                  <a:t>）</a:t>
                </a:r>
                <a:r>
                  <a:rPr lang="ja-JP" altLang="en-US" sz="1200" dirty="0"/>
                  <a:t>　</a:t>
                </a:r>
                <a:r>
                  <a:rPr lang="en-US" altLang="ja-JP" sz="1200" dirty="0" smtClean="0"/>
                  <a:t>13</a:t>
                </a:r>
                <a:r>
                  <a:rPr lang="ja-JP" altLang="en-US" sz="1200" dirty="0" smtClean="0"/>
                  <a:t>：</a:t>
                </a:r>
                <a:r>
                  <a:rPr lang="en-US" altLang="ja-JP" sz="1200" dirty="0"/>
                  <a:t>0</a:t>
                </a:r>
                <a:r>
                  <a:rPr lang="en-US" altLang="ja-JP" sz="1200" dirty="0" smtClean="0"/>
                  <a:t>0</a:t>
                </a:r>
                <a:r>
                  <a:rPr lang="ja-JP" altLang="en-US" sz="1200" dirty="0"/>
                  <a:t>　～　</a:t>
                </a:r>
                <a:r>
                  <a:rPr lang="en-US" altLang="ja-JP" sz="1200" dirty="0" smtClean="0"/>
                  <a:t>15</a:t>
                </a:r>
                <a:r>
                  <a:rPr lang="ja-JP" altLang="en-US" sz="1200" dirty="0" smtClean="0"/>
                  <a:t>：</a:t>
                </a:r>
                <a:r>
                  <a:rPr lang="en-US" altLang="ja-JP" sz="1200" dirty="0" smtClean="0"/>
                  <a:t>30</a:t>
                </a:r>
                <a:r>
                  <a:rPr lang="ja-JP" altLang="en-US" sz="1200" dirty="0"/>
                  <a:t>　　　</a:t>
                </a:r>
              </a:p>
            </p:txBody>
          </p:sp>
          <p:sp>
            <p:nvSpPr>
              <p:cNvPr id="3079" name="Line 6">
                <a:extLst>
                  <a:ext uri="{FF2B5EF4-FFF2-40B4-BE49-F238E27FC236}">
                    <a16:creationId xmlns:a16="http://schemas.microsoft.com/office/drawing/2014/main" id="{4175150F-9E9D-4F5F-B11F-C96C495D7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3" y="42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0" name="Text Box 7">
                <a:extLst>
                  <a:ext uri="{FF2B5EF4-FFF2-40B4-BE49-F238E27FC236}">
                    <a16:creationId xmlns:a16="http://schemas.microsoft.com/office/drawing/2014/main" id="{68F849C2-A15E-4FA0-A81A-5C8CD6A5B7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1" y="435"/>
                <a:ext cx="50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実施場所</a:t>
                </a:r>
              </a:p>
            </p:txBody>
          </p:sp>
          <p:sp>
            <p:nvSpPr>
              <p:cNvPr id="3081" name="Line 8">
                <a:extLst>
                  <a:ext uri="{FF2B5EF4-FFF2-40B4-BE49-F238E27FC236}">
                    <a16:creationId xmlns:a16="http://schemas.microsoft.com/office/drawing/2014/main" id="{BB1BEC4C-4805-46B4-8466-9A84C23147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7" y="42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2" name="Text Box 9">
                <a:extLst>
                  <a:ext uri="{FF2B5EF4-FFF2-40B4-BE49-F238E27FC236}">
                    <a16:creationId xmlns:a16="http://schemas.microsoft.com/office/drawing/2014/main" id="{B5BDC794-5E34-47B3-A4F0-F83D1AE67C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3" y="429"/>
                <a:ext cx="40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記入者</a:t>
                </a:r>
              </a:p>
            </p:txBody>
          </p:sp>
          <p:sp>
            <p:nvSpPr>
              <p:cNvPr id="3083" name="Line 10">
                <a:extLst>
                  <a:ext uri="{FF2B5EF4-FFF2-40B4-BE49-F238E27FC236}">
                    <a16:creationId xmlns:a16="http://schemas.microsoft.com/office/drawing/2014/main" id="{322EBE11-26D0-4B11-98BB-AD156C4CE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994"/>
                <a:ext cx="603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4" name="Text Box 11">
                <a:extLst>
                  <a:ext uri="{FF2B5EF4-FFF2-40B4-BE49-F238E27FC236}">
                    <a16:creationId xmlns:a16="http://schemas.microsoft.com/office/drawing/2014/main" id="{75AEB764-730F-43BC-8C5B-66B96FDE45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" y="583"/>
                <a:ext cx="74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 dirty="0" smtClean="0"/>
                  <a:t>レビュ</a:t>
                </a:r>
                <a:r>
                  <a:rPr lang="ja-JP" altLang="en-US" sz="1200" dirty="0"/>
                  <a:t>ー</a:t>
                </a:r>
                <a:r>
                  <a:rPr lang="ja-JP" altLang="en-US" sz="1200" dirty="0" smtClean="0"/>
                  <a:t>対象物</a:t>
                </a:r>
                <a:endParaRPr lang="ja-JP" altLang="en-US" sz="1200" dirty="0"/>
              </a:p>
            </p:txBody>
          </p:sp>
          <p:sp>
            <p:nvSpPr>
              <p:cNvPr id="3085" name="Line 12">
                <a:extLst>
                  <a:ext uri="{FF2B5EF4-FFF2-40B4-BE49-F238E27FC236}">
                    <a16:creationId xmlns:a16="http://schemas.microsoft.com/office/drawing/2014/main" id="{CDF2799A-14F2-4D99-95FD-A765AFDDB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97" y="42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6" name="Text Box 13">
                <a:extLst>
                  <a:ext uri="{FF2B5EF4-FFF2-40B4-BE49-F238E27FC236}">
                    <a16:creationId xmlns:a16="http://schemas.microsoft.com/office/drawing/2014/main" id="{DA8B6023-8E1A-449D-AAE8-66BDB64FB0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7" y="225"/>
                <a:ext cx="65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 dirty="0"/>
                  <a:t>通番　　　　</a:t>
                </a:r>
                <a:r>
                  <a:rPr lang="ja-JP" altLang="en-US" sz="1200" dirty="0" smtClean="0"/>
                  <a:t>／</a:t>
                </a:r>
                <a:endParaRPr lang="ja-JP" altLang="en-US" sz="1200" dirty="0"/>
              </a:p>
            </p:txBody>
          </p:sp>
          <p:sp>
            <p:nvSpPr>
              <p:cNvPr id="3087" name="Line 14">
                <a:extLst>
                  <a:ext uri="{FF2B5EF4-FFF2-40B4-BE49-F238E27FC236}">
                    <a16:creationId xmlns:a16="http://schemas.microsoft.com/office/drawing/2014/main" id="{490B51EF-82B2-46C4-AC71-02D57CA5F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1234"/>
                <a:ext cx="60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8" name="Text Box 15">
                <a:extLst>
                  <a:ext uri="{FF2B5EF4-FFF2-40B4-BE49-F238E27FC236}">
                    <a16:creationId xmlns:a16="http://schemas.microsoft.com/office/drawing/2014/main" id="{52634C6E-3FF8-4335-8F0C-061BBCF2C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" y="1031"/>
                <a:ext cx="605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 dirty="0"/>
                  <a:t>番号　分類　頁・行　　　　　　　　　　　　　　　指　　摘　　事　　項　　　　　　　　　　　　</a:t>
                </a:r>
                <a:r>
                  <a:rPr lang="en-US" altLang="ja-JP" sz="1200" dirty="0"/>
                  <a:t>             </a:t>
                </a:r>
                <a:r>
                  <a:rPr lang="ja-JP" altLang="en-US" sz="1200" dirty="0"/>
                  <a:t>　　訂正担当　　　</a:t>
                </a:r>
                <a:r>
                  <a:rPr lang="en-US" altLang="ja-JP" sz="1200" dirty="0"/>
                  <a:t> </a:t>
                </a:r>
                <a:r>
                  <a:rPr lang="ja-JP" altLang="en-US" sz="1200" dirty="0"/>
                  <a:t>　訂正内容</a:t>
                </a:r>
                <a:r>
                  <a:rPr lang="en-US" altLang="ja-JP" sz="1200" dirty="0"/>
                  <a:t> </a:t>
                </a:r>
                <a:r>
                  <a:rPr lang="ja-JP" altLang="en-US" sz="1200" dirty="0"/>
                  <a:t>と</a:t>
                </a:r>
                <a:r>
                  <a:rPr lang="en-US" altLang="ja-JP" sz="1200" dirty="0"/>
                  <a:t> </a:t>
                </a:r>
                <a:r>
                  <a:rPr lang="ja-JP" altLang="en-US" sz="1200" dirty="0"/>
                  <a:t>訂正月日　</a:t>
                </a:r>
                <a:r>
                  <a:rPr lang="en-US" altLang="ja-JP" sz="1200" dirty="0"/>
                  <a:t> </a:t>
                </a:r>
                <a:r>
                  <a:rPr lang="ja-JP" altLang="en-US" sz="1200" dirty="0"/>
                  <a:t>　　　訂正確認</a:t>
                </a:r>
              </a:p>
            </p:txBody>
          </p:sp>
          <p:sp>
            <p:nvSpPr>
              <p:cNvPr id="3089" name="Text Box 16">
                <a:extLst>
                  <a:ext uri="{FF2B5EF4-FFF2-40B4-BE49-F238E27FC236}">
                    <a16:creationId xmlns:a16="http://schemas.microsoft.com/office/drawing/2014/main" id="{BA4B0124-EBAB-4A06-9634-EC14B938A5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2" y="4168"/>
                <a:ext cx="167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000"/>
                  <a:t>分類　</a:t>
                </a:r>
                <a:r>
                  <a:rPr lang="en-US" altLang="ja-JP" sz="1000"/>
                  <a:t>R</a:t>
                </a:r>
                <a:r>
                  <a:rPr lang="ja-JP" altLang="en-US" sz="1000"/>
                  <a:t>：訂正要求　</a:t>
                </a:r>
                <a:r>
                  <a:rPr lang="en-US" altLang="ja-JP" sz="1000"/>
                  <a:t>Q</a:t>
                </a:r>
                <a:r>
                  <a:rPr lang="ja-JP" altLang="en-US" sz="1000"/>
                  <a:t>：質問　</a:t>
                </a:r>
                <a:r>
                  <a:rPr lang="en-US" altLang="ja-JP" sz="1000"/>
                  <a:t>C</a:t>
                </a:r>
                <a:r>
                  <a:rPr lang="ja-JP" altLang="en-US" sz="1000"/>
                  <a:t>：単なるコメント</a:t>
                </a:r>
              </a:p>
            </p:txBody>
          </p:sp>
          <p:sp>
            <p:nvSpPr>
              <p:cNvPr id="3090" name="Line 17">
                <a:extLst>
                  <a:ext uri="{FF2B5EF4-FFF2-40B4-BE49-F238E27FC236}">
                    <a16:creationId xmlns:a16="http://schemas.microsoft.com/office/drawing/2014/main" id="{4CCD85A0-F88D-4275-9D6F-619D0D191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1515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1" name="Line 18">
                <a:extLst>
                  <a:ext uri="{FF2B5EF4-FFF2-40B4-BE49-F238E27FC236}">
                    <a16:creationId xmlns:a16="http://schemas.microsoft.com/office/drawing/2014/main" id="{D013D2E8-575C-4D40-9514-1A6B605320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1787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2" name="Line 19">
                <a:extLst>
                  <a:ext uri="{FF2B5EF4-FFF2-40B4-BE49-F238E27FC236}">
                    <a16:creationId xmlns:a16="http://schemas.microsoft.com/office/drawing/2014/main" id="{F544CF53-2653-4753-9796-AED35A4CE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2059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3" name="Line 20">
                <a:extLst>
                  <a:ext uri="{FF2B5EF4-FFF2-40B4-BE49-F238E27FC236}">
                    <a16:creationId xmlns:a16="http://schemas.microsoft.com/office/drawing/2014/main" id="{64E6815E-A6E7-481F-91FB-467D1BF5D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2331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4" name="Line 21">
                <a:extLst>
                  <a:ext uri="{FF2B5EF4-FFF2-40B4-BE49-F238E27FC236}">
                    <a16:creationId xmlns:a16="http://schemas.microsoft.com/office/drawing/2014/main" id="{84C5AF49-904F-4B23-A221-81B2F7BB8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2603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5" name="Line 22">
                <a:extLst>
                  <a:ext uri="{FF2B5EF4-FFF2-40B4-BE49-F238E27FC236}">
                    <a16:creationId xmlns:a16="http://schemas.microsoft.com/office/drawing/2014/main" id="{2DBF979A-737A-4AEC-83AD-AF10AD64C7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2875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6" name="Line 23">
                <a:extLst>
                  <a:ext uri="{FF2B5EF4-FFF2-40B4-BE49-F238E27FC236}">
                    <a16:creationId xmlns:a16="http://schemas.microsoft.com/office/drawing/2014/main" id="{A303B6EC-A1A0-4654-97D6-6DCB88FAB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3148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7" name="Line 24">
                <a:extLst>
                  <a:ext uri="{FF2B5EF4-FFF2-40B4-BE49-F238E27FC236}">
                    <a16:creationId xmlns:a16="http://schemas.microsoft.com/office/drawing/2014/main" id="{3489F0DD-CA3C-4355-A724-611CDCD44B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3420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8" name="Line 25">
                <a:extLst>
                  <a:ext uri="{FF2B5EF4-FFF2-40B4-BE49-F238E27FC236}">
                    <a16:creationId xmlns:a16="http://schemas.microsoft.com/office/drawing/2014/main" id="{D6398E51-8351-4C51-8EFF-34715ECA79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3692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9" name="Line 26">
                <a:extLst>
                  <a:ext uri="{FF2B5EF4-FFF2-40B4-BE49-F238E27FC236}">
                    <a16:creationId xmlns:a16="http://schemas.microsoft.com/office/drawing/2014/main" id="{E91DE049-BFDD-4E96-9442-F81FBCF5B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3964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0" name="Line 27">
                <a:extLst>
                  <a:ext uri="{FF2B5EF4-FFF2-40B4-BE49-F238E27FC236}">
                    <a16:creationId xmlns:a16="http://schemas.microsoft.com/office/drawing/2014/main" id="{D88468E0-DF54-46A9-9C77-83EBE64FB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1515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1" name="Line 28">
                <a:extLst>
                  <a:ext uri="{FF2B5EF4-FFF2-40B4-BE49-F238E27FC236}">
                    <a16:creationId xmlns:a16="http://schemas.microsoft.com/office/drawing/2014/main" id="{EC19E0D0-0837-47B3-800D-5C516D956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1787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2" name="Line 29">
                <a:extLst>
                  <a:ext uri="{FF2B5EF4-FFF2-40B4-BE49-F238E27FC236}">
                    <a16:creationId xmlns:a16="http://schemas.microsoft.com/office/drawing/2014/main" id="{A5D87938-8352-4B44-9907-AD6054A6D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2059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3" name="Line 30">
                <a:extLst>
                  <a:ext uri="{FF2B5EF4-FFF2-40B4-BE49-F238E27FC236}">
                    <a16:creationId xmlns:a16="http://schemas.microsoft.com/office/drawing/2014/main" id="{AAD9F59B-DCCB-4153-B96C-FBB3A0747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2331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4" name="Line 31">
                <a:extLst>
                  <a:ext uri="{FF2B5EF4-FFF2-40B4-BE49-F238E27FC236}">
                    <a16:creationId xmlns:a16="http://schemas.microsoft.com/office/drawing/2014/main" id="{1300B7CC-FD65-495B-AACE-20E031AE6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2603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5" name="Line 32">
                <a:extLst>
                  <a:ext uri="{FF2B5EF4-FFF2-40B4-BE49-F238E27FC236}">
                    <a16:creationId xmlns:a16="http://schemas.microsoft.com/office/drawing/2014/main" id="{5F84343B-94FE-4C43-84FA-D2AC90625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2875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6" name="Line 33">
                <a:extLst>
                  <a:ext uri="{FF2B5EF4-FFF2-40B4-BE49-F238E27FC236}">
                    <a16:creationId xmlns:a16="http://schemas.microsoft.com/office/drawing/2014/main" id="{EBE9B158-B61D-4216-93C1-822B0AA81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3148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7" name="Line 34">
                <a:extLst>
                  <a:ext uri="{FF2B5EF4-FFF2-40B4-BE49-F238E27FC236}">
                    <a16:creationId xmlns:a16="http://schemas.microsoft.com/office/drawing/2014/main" id="{3FF22739-A98B-44E1-AB82-DEE8827BA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3420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8" name="Line 35">
                <a:extLst>
                  <a:ext uri="{FF2B5EF4-FFF2-40B4-BE49-F238E27FC236}">
                    <a16:creationId xmlns:a16="http://schemas.microsoft.com/office/drawing/2014/main" id="{9E3DA7B2-DBE7-496D-8D5C-7BD9C254C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3692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9" name="Line 36">
                <a:extLst>
                  <a:ext uri="{FF2B5EF4-FFF2-40B4-BE49-F238E27FC236}">
                    <a16:creationId xmlns:a16="http://schemas.microsoft.com/office/drawing/2014/main" id="{6D9F937C-DC43-4BE9-9277-4ADDF3618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3964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0" name="Line 37">
                <a:extLst>
                  <a:ext uri="{FF2B5EF4-FFF2-40B4-BE49-F238E27FC236}">
                    <a16:creationId xmlns:a16="http://schemas.microsoft.com/office/drawing/2014/main" id="{D7963352-DB59-4F27-82A4-9CDF37D02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1" name="Line 38">
                <a:extLst>
                  <a:ext uri="{FF2B5EF4-FFF2-40B4-BE49-F238E27FC236}">
                    <a16:creationId xmlns:a16="http://schemas.microsoft.com/office/drawing/2014/main" id="{6281D35B-884D-4830-8815-E5F649A0F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8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2" name="Line 39">
                <a:extLst>
                  <a:ext uri="{FF2B5EF4-FFF2-40B4-BE49-F238E27FC236}">
                    <a16:creationId xmlns:a16="http://schemas.microsoft.com/office/drawing/2014/main" id="{8C33CEDB-F8AE-4B4F-BC58-3E0E4E004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7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3" name="Line 40">
                <a:extLst>
                  <a:ext uri="{FF2B5EF4-FFF2-40B4-BE49-F238E27FC236}">
                    <a16:creationId xmlns:a16="http://schemas.microsoft.com/office/drawing/2014/main" id="{29F12B63-F62F-48CA-9C1B-CCF2EF562F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1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4" name="Line 41">
                <a:extLst>
                  <a:ext uri="{FF2B5EF4-FFF2-40B4-BE49-F238E27FC236}">
                    <a16:creationId xmlns:a16="http://schemas.microsoft.com/office/drawing/2014/main" id="{5D742FEE-D423-4A5B-BE62-5CD84EF1E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5" name="Line 42">
                <a:extLst>
                  <a:ext uri="{FF2B5EF4-FFF2-40B4-BE49-F238E27FC236}">
                    <a16:creationId xmlns:a16="http://schemas.microsoft.com/office/drawing/2014/main" id="{B33A188B-C2AD-4C31-A369-159FE7F761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0" y="994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6" name="Line 43">
                <a:extLst>
                  <a:ext uri="{FF2B5EF4-FFF2-40B4-BE49-F238E27FC236}">
                    <a16:creationId xmlns:a16="http://schemas.microsoft.com/office/drawing/2014/main" id="{41DDBB42-82BE-4F86-AE89-752377DB1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61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7" name="Text Box 44">
                <a:extLst>
                  <a:ext uri="{FF2B5EF4-FFF2-40B4-BE49-F238E27FC236}">
                    <a16:creationId xmlns:a16="http://schemas.microsoft.com/office/drawing/2014/main" id="{FCFCD7A4-B385-4702-81B7-8293786E8D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1" y="587"/>
                <a:ext cx="9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参加者名（学籍番号）</a:t>
                </a:r>
              </a:p>
            </p:txBody>
          </p:sp>
          <p:sp>
            <p:nvSpPr>
              <p:cNvPr id="3118" name="Text Box 45">
                <a:extLst>
                  <a:ext uri="{FF2B5EF4-FFF2-40B4-BE49-F238E27FC236}">
                    <a16:creationId xmlns:a16="http://schemas.microsoft.com/office/drawing/2014/main" id="{01D3B99F-EFC2-46CB-B2DD-243D1DB252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417"/>
                <a:ext cx="48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チーム名</a:t>
                </a:r>
              </a:p>
            </p:txBody>
          </p:sp>
          <p:sp>
            <p:nvSpPr>
              <p:cNvPr id="3119" name="Line 46">
                <a:extLst>
                  <a:ext uri="{FF2B5EF4-FFF2-40B4-BE49-F238E27FC236}">
                    <a16:creationId xmlns:a16="http://schemas.microsoft.com/office/drawing/2014/main" id="{B31C1470-F704-4513-B364-8F1D2A73D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2" y="994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20" name="Line 47">
                <a:extLst>
                  <a:ext uri="{FF2B5EF4-FFF2-40B4-BE49-F238E27FC236}">
                    <a16:creationId xmlns:a16="http://schemas.microsoft.com/office/drawing/2014/main" id="{A404B90A-F90B-421C-BFA1-14DC18F64C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994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9" name="Text Box 48">
                <a:extLst>
                  <a:ext uri="{FF2B5EF4-FFF2-40B4-BE49-F238E27FC236}">
                    <a16:creationId xmlns:a16="http://schemas.microsoft.com/office/drawing/2014/main" id="{65648085-EA38-404D-AF2B-A093D7191B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6" y="978"/>
                <a:ext cx="23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wordArtVertRtl"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ja-JP" altLang="en-US" sz="1200" dirty="0">
                    <a:latin typeface="Arial" charset="0"/>
                    <a:ea typeface="ＭＳ Ｐゴシック" charset="-128"/>
                  </a:rPr>
                  <a:t>緊急</a:t>
                </a:r>
              </a:p>
            </p:txBody>
          </p:sp>
          <p:sp>
            <p:nvSpPr>
              <p:cNvPr id="100" name="Text Box 49">
                <a:extLst>
                  <a:ext uri="{FF2B5EF4-FFF2-40B4-BE49-F238E27FC236}">
                    <a16:creationId xmlns:a16="http://schemas.microsoft.com/office/drawing/2014/main" id="{6AB5D716-597B-41AB-B659-540A043C8F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4" y="975"/>
                <a:ext cx="23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wordArtVertRtl"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ja-JP" altLang="en-US" sz="1200" dirty="0">
                    <a:latin typeface="Arial" charset="0"/>
                    <a:ea typeface="ＭＳ Ｐゴシック" charset="-128"/>
                  </a:rPr>
                  <a:t>重要</a:t>
                </a:r>
              </a:p>
            </p:txBody>
          </p:sp>
          <p:sp>
            <p:nvSpPr>
              <p:cNvPr id="3123" name="Text Box 50">
                <a:extLst>
                  <a:ext uri="{FF2B5EF4-FFF2-40B4-BE49-F238E27FC236}">
                    <a16:creationId xmlns:a16="http://schemas.microsoft.com/office/drawing/2014/main" id="{DA830CA2-5350-4FD1-ACB0-8D2E8F9871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9" y="1115"/>
                <a:ext cx="41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800"/>
                  <a:t>名前、日付</a:t>
                </a:r>
              </a:p>
            </p:txBody>
          </p: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8FB81869-0948-41DF-9F29-73D3FE23C1A9}"/>
                </a:ext>
              </a:extLst>
            </p:cNvPr>
            <p:cNvCxnSpPr>
              <a:cxnSpLocks/>
              <a:stCxn id="3090" idx="0"/>
              <a:endCxn id="3100" idx="1"/>
            </p:cNvCxnSpPr>
            <p:nvPr/>
          </p:nvCxnSpPr>
          <p:spPr bwMode="auto">
            <a:xfrm>
              <a:off x="568325" y="2544763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7F524C65-92DC-4747-84BF-1EAEB8805E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1544" y="2979737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CB366D8E-FAB0-4DC7-8C8D-7881964F4E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4280" y="4276406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C3844524-A10A-40DB-BDD5-5D426CE4FA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8325" y="5568631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D60759FF-A7BC-41B1-841E-35F25A3EBB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3715" y="6002334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1D5F110-512C-4CF0-B999-6DB74831E3BA}"/>
              </a:ext>
            </a:extLst>
          </p:cNvPr>
          <p:cNvGrpSpPr/>
          <p:nvPr/>
        </p:nvGrpSpPr>
        <p:grpSpPr>
          <a:xfrm>
            <a:off x="613985" y="2115359"/>
            <a:ext cx="9524947" cy="415498"/>
            <a:chOff x="613985" y="2115359"/>
            <a:chExt cx="9524947" cy="415498"/>
          </a:xfrm>
        </p:grpSpPr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56C9BCC5-15A2-4B54-8EB2-5E20667BA223}"/>
                </a:ext>
              </a:extLst>
            </p:cNvPr>
            <p:cNvSpPr txBox="1"/>
            <p:nvPr/>
          </p:nvSpPr>
          <p:spPr>
            <a:xfrm>
              <a:off x="613985" y="219094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1</a:t>
              </a: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90BEB168-7502-4801-A828-0A01A1EDDA06}"/>
                </a:ext>
              </a:extLst>
            </p:cNvPr>
            <p:cNvSpPr txBox="1"/>
            <p:nvPr/>
          </p:nvSpPr>
          <p:spPr>
            <a:xfrm>
              <a:off x="1866901" y="2177072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 smtClean="0"/>
                <a:t>図の番号が「</a:t>
              </a:r>
              <a:r>
                <a:rPr lang="en-US" altLang="ja-JP" sz="1200" dirty="0" smtClean="0"/>
                <a:t>??</a:t>
              </a:r>
              <a:r>
                <a:rPr lang="ja-JP" altLang="en-US" sz="1200" dirty="0" smtClean="0"/>
                <a:t>」になってる</a:t>
              </a:r>
              <a:endParaRPr lang="en-US" altLang="ja-JP" sz="1200" dirty="0" smtClean="0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FDA03CD9-9BAE-491D-A326-F77D57397282}"/>
                </a:ext>
              </a:extLst>
            </p:cNvPr>
            <p:cNvSpPr txBox="1"/>
            <p:nvPr/>
          </p:nvSpPr>
          <p:spPr>
            <a:xfrm>
              <a:off x="6467234" y="2184609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本城</a:t>
              </a:r>
              <a:endParaRPr lang="en-US" altLang="ja-JP" sz="1200" dirty="0" smtClean="0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C5EC8F8C-E39C-4A54-9E2F-D3F42DC9C110}"/>
                </a:ext>
              </a:extLst>
            </p:cNvPr>
            <p:cNvSpPr txBox="1"/>
            <p:nvPr/>
          </p:nvSpPr>
          <p:spPr>
            <a:xfrm>
              <a:off x="7192962" y="2177071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 smtClean="0"/>
                <a:t>修正</a:t>
              </a:r>
              <a:r>
                <a:rPr lang="ja-JP" altLang="en-US" sz="1200" dirty="0" smtClean="0"/>
                <a:t>しました</a:t>
              </a:r>
              <a:endParaRPr lang="en-US" altLang="ja-JP" sz="1200" dirty="0" smtClean="0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5B6CA09E-F6BC-4640-8224-061BCDD37F52}"/>
                </a:ext>
              </a:extLst>
            </p:cNvPr>
            <p:cNvSpPr txBox="1"/>
            <p:nvPr/>
          </p:nvSpPr>
          <p:spPr>
            <a:xfrm>
              <a:off x="9360820" y="2115359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 smtClean="0"/>
                <a:t>今</a:t>
              </a:r>
              <a:r>
                <a:rPr lang="ja-JP" altLang="en-US" sz="1050" dirty="0"/>
                <a:t>井</a:t>
              </a:r>
              <a:endParaRPr lang="en-US" altLang="ja-JP" sz="1050" dirty="0" smtClean="0"/>
            </a:p>
            <a:p>
              <a:pPr algn="ctr"/>
              <a:r>
                <a:rPr lang="en-US" altLang="ja-JP" sz="1050" dirty="0" smtClean="0"/>
                <a:t>(</a:t>
              </a:r>
              <a:r>
                <a:rPr lang="en-US" altLang="ja-JP" sz="1050" dirty="0" smtClean="0"/>
                <a:t>11/17)</a:t>
              </a:r>
              <a:endParaRPr lang="en-US" altLang="ja-JP" sz="1050" dirty="0"/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0C2FFFDF-05FC-4FF5-B38C-C1B23413B2AC}"/>
                </a:ext>
              </a:extLst>
            </p:cNvPr>
            <p:cNvSpPr txBox="1"/>
            <p:nvPr/>
          </p:nvSpPr>
          <p:spPr>
            <a:xfrm>
              <a:off x="1018629" y="2193586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E11402FA-EE5D-470A-B44B-E520CD59E3F7}"/>
                </a:ext>
              </a:extLst>
            </p:cNvPr>
            <p:cNvSpPr txBox="1"/>
            <p:nvPr/>
          </p:nvSpPr>
          <p:spPr>
            <a:xfrm>
              <a:off x="1261560" y="2184854"/>
              <a:ext cx="710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 smtClean="0"/>
                <a:t>p.8,10</a:t>
              </a:r>
              <a:endParaRPr kumimoji="1" lang="en-US" altLang="ja-JP" sz="1400" dirty="0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C73B500-B9D7-4B41-BB0B-7A4E3D61E7DA}"/>
              </a:ext>
            </a:extLst>
          </p:cNvPr>
          <p:cNvGrpSpPr/>
          <p:nvPr/>
        </p:nvGrpSpPr>
        <p:grpSpPr>
          <a:xfrm>
            <a:off x="611820" y="2550037"/>
            <a:ext cx="9519842" cy="415498"/>
            <a:chOff x="611820" y="2550037"/>
            <a:chExt cx="9519842" cy="415498"/>
          </a:xfrm>
        </p:grpSpPr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9BB73867-F261-4408-842B-3446F1AF3D37}"/>
                </a:ext>
              </a:extLst>
            </p:cNvPr>
            <p:cNvSpPr txBox="1"/>
            <p:nvPr/>
          </p:nvSpPr>
          <p:spPr>
            <a:xfrm>
              <a:off x="1859632" y="2627557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 smtClean="0"/>
                <a:t>説明文から「図」の文字が抜けている</a:t>
              </a:r>
              <a:endParaRPr lang="en-US" altLang="ja-JP" sz="1200" dirty="0" smtClean="0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13BF6060-59A3-453C-91C1-4CE414E4ADC1}"/>
                </a:ext>
              </a:extLst>
            </p:cNvPr>
            <p:cNvSpPr txBox="1"/>
            <p:nvPr/>
          </p:nvSpPr>
          <p:spPr>
            <a:xfrm>
              <a:off x="6453187" y="26263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本城</a:t>
              </a:r>
              <a:endParaRPr lang="en-US" altLang="ja-JP" sz="1200" dirty="0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73E09F0E-B5D7-464F-B910-118E27448923}"/>
                </a:ext>
              </a:extLst>
            </p:cNvPr>
            <p:cNvSpPr txBox="1"/>
            <p:nvPr/>
          </p:nvSpPr>
          <p:spPr>
            <a:xfrm>
              <a:off x="7199738" y="2626355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 smtClean="0"/>
                <a:t>修正しました</a:t>
              </a:r>
              <a:endParaRPr lang="en-US" altLang="ja-JP" sz="1200" dirty="0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BE7E1AAE-70EB-486D-843C-C87281470175}"/>
                </a:ext>
              </a:extLst>
            </p:cNvPr>
            <p:cNvSpPr txBox="1"/>
            <p:nvPr/>
          </p:nvSpPr>
          <p:spPr>
            <a:xfrm>
              <a:off x="9353550" y="2550037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 smtClean="0"/>
                <a:t>今井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</a:t>
              </a:r>
              <a:r>
                <a:rPr lang="en-US" altLang="ja-JP" sz="1050" dirty="0" smtClean="0"/>
                <a:t>11/17)</a:t>
              </a:r>
              <a:endParaRPr lang="en-US" altLang="ja-JP" sz="1200" dirty="0"/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27B8CDA9-B483-4E0C-8783-05C250D79B95}"/>
                </a:ext>
              </a:extLst>
            </p:cNvPr>
            <p:cNvSpPr txBox="1"/>
            <p:nvPr/>
          </p:nvSpPr>
          <p:spPr>
            <a:xfrm>
              <a:off x="611820" y="2624902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2</a:t>
              </a:r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E7ABA4B6-670B-4BC6-A0DE-EA5B9CAD1676}"/>
                </a:ext>
              </a:extLst>
            </p:cNvPr>
            <p:cNvSpPr txBox="1"/>
            <p:nvPr/>
          </p:nvSpPr>
          <p:spPr>
            <a:xfrm>
              <a:off x="1016510" y="2628322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6B046A6F-5326-4A70-9C78-A0A77AFB50F1}"/>
                </a:ext>
              </a:extLst>
            </p:cNvPr>
            <p:cNvSpPr txBox="1"/>
            <p:nvPr/>
          </p:nvSpPr>
          <p:spPr>
            <a:xfrm>
              <a:off x="1246699" y="2603552"/>
              <a:ext cx="754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 smtClean="0"/>
                <a:t>p.20,21</a:t>
              </a:r>
              <a:endParaRPr kumimoji="1" lang="en-US" altLang="ja-JP" sz="1200" dirty="0"/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B1D5F110-512C-4CF0-B999-6DB74831E3BA}"/>
              </a:ext>
            </a:extLst>
          </p:cNvPr>
          <p:cNvGrpSpPr/>
          <p:nvPr/>
        </p:nvGrpSpPr>
        <p:grpSpPr>
          <a:xfrm>
            <a:off x="606715" y="3000884"/>
            <a:ext cx="9524947" cy="415498"/>
            <a:chOff x="613985" y="2115359"/>
            <a:chExt cx="9524947" cy="415498"/>
          </a:xfrm>
        </p:grpSpPr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56C9BCC5-15A2-4B54-8EB2-5E20667BA223}"/>
                </a:ext>
              </a:extLst>
            </p:cNvPr>
            <p:cNvSpPr txBox="1"/>
            <p:nvPr/>
          </p:nvSpPr>
          <p:spPr>
            <a:xfrm>
              <a:off x="613985" y="219094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1</a:t>
              </a: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90BEB168-7502-4801-A828-0A01A1EDDA06}"/>
                </a:ext>
              </a:extLst>
            </p:cNvPr>
            <p:cNvSpPr txBox="1"/>
            <p:nvPr/>
          </p:nvSpPr>
          <p:spPr>
            <a:xfrm>
              <a:off x="1866901" y="2177072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 smtClean="0"/>
                <a:t>表</a:t>
              </a:r>
              <a:r>
                <a:rPr lang="en-US" altLang="ja-JP" sz="1200" dirty="0" smtClean="0"/>
                <a:t>7</a:t>
              </a:r>
              <a:r>
                <a:rPr lang="ja-JP" altLang="en-US" sz="1200" dirty="0" smtClean="0"/>
                <a:t>に「表</a:t>
              </a:r>
              <a:r>
                <a:rPr lang="en-US" altLang="ja-JP" sz="1200" dirty="0" smtClean="0"/>
                <a:t>14</a:t>
              </a:r>
              <a:r>
                <a:rPr lang="ja-JP" altLang="en-US" sz="1200" dirty="0" smtClean="0"/>
                <a:t>」の文字がある</a:t>
              </a:r>
              <a:r>
                <a:rPr lang="en-US" altLang="ja-JP" sz="1200" dirty="0" smtClean="0"/>
                <a:t>(</a:t>
              </a:r>
              <a:r>
                <a:rPr lang="ja-JP" altLang="en-US" sz="1200" dirty="0" smtClean="0"/>
                <a:t>消し忘れ？</a:t>
              </a:r>
              <a:r>
                <a:rPr lang="en-US" altLang="ja-JP" sz="1200" dirty="0" smtClean="0"/>
                <a:t>)</a:t>
              </a:r>
              <a:endParaRPr lang="en-US" altLang="ja-JP" sz="1200" dirty="0" smtClean="0"/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FDA03CD9-9BAE-491D-A326-F77D57397282}"/>
                </a:ext>
              </a:extLst>
            </p:cNvPr>
            <p:cNvSpPr txBox="1"/>
            <p:nvPr/>
          </p:nvSpPr>
          <p:spPr>
            <a:xfrm>
              <a:off x="6467234" y="2184609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本城</a:t>
              </a:r>
              <a:endParaRPr lang="en-US" altLang="ja-JP" sz="1200" dirty="0" smtClean="0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C5EC8F8C-E39C-4A54-9E2F-D3F42DC9C110}"/>
                </a:ext>
              </a:extLst>
            </p:cNvPr>
            <p:cNvSpPr txBox="1"/>
            <p:nvPr/>
          </p:nvSpPr>
          <p:spPr>
            <a:xfrm>
              <a:off x="7192962" y="2177071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消</a:t>
              </a:r>
              <a:r>
                <a:rPr lang="ja-JP" altLang="en-US" sz="1200" dirty="0" smtClean="0"/>
                <a:t>しました</a:t>
              </a:r>
              <a:endParaRPr lang="en-US" altLang="ja-JP" sz="1200" dirty="0" smtClean="0"/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5B6CA09E-F6BC-4640-8224-061BCDD37F52}"/>
                </a:ext>
              </a:extLst>
            </p:cNvPr>
            <p:cNvSpPr txBox="1"/>
            <p:nvPr/>
          </p:nvSpPr>
          <p:spPr>
            <a:xfrm>
              <a:off x="9360820" y="2115359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 smtClean="0"/>
                <a:t>今</a:t>
              </a:r>
              <a:r>
                <a:rPr lang="ja-JP" altLang="en-US" sz="1050" dirty="0"/>
                <a:t>井</a:t>
              </a:r>
              <a:endParaRPr lang="en-US" altLang="ja-JP" sz="1050" dirty="0" smtClean="0"/>
            </a:p>
            <a:p>
              <a:pPr algn="ctr"/>
              <a:r>
                <a:rPr lang="en-US" altLang="ja-JP" sz="1050" dirty="0" smtClean="0"/>
                <a:t>(</a:t>
              </a:r>
              <a:r>
                <a:rPr lang="en-US" altLang="ja-JP" sz="1050" dirty="0" smtClean="0"/>
                <a:t>11/17)</a:t>
              </a:r>
              <a:endParaRPr lang="en-US" altLang="ja-JP" sz="1050" dirty="0"/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0C2FFFDF-05FC-4FF5-B38C-C1B23413B2AC}"/>
                </a:ext>
              </a:extLst>
            </p:cNvPr>
            <p:cNvSpPr txBox="1"/>
            <p:nvPr/>
          </p:nvSpPr>
          <p:spPr>
            <a:xfrm>
              <a:off x="1018629" y="2193586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E11402FA-EE5D-470A-B44B-E520CD59E3F7}"/>
                </a:ext>
              </a:extLst>
            </p:cNvPr>
            <p:cNvSpPr txBox="1"/>
            <p:nvPr/>
          </p:nvSpPr>
          <p:spPr>
            <a:xfrm>
              <a:off x="1281546" y="2184609"/>
              <a:ext cx="710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 smtClean="0"/>
                <a:t>p.35</a:t>
              </a:r>
              <a:endParaRPr kumimoji="1" lang="en-US" altLang="ja-JP" sz="1400" dirty="0"/>
            </a:p>
          </p:txBody>
        </p:sp>
      </p:grp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65C909E-A2C6-4D01-BD92-A0E5D9E5D18B}"/>
              </a:ext>
            </a:extLst>
          </p:cNvPr>
          <p:cNvSpPr txBox="1"/>
          <p:nvPr/>
        </p:nvSpPr>
        <p:spPr>
          <a:xfrm>
            <a:off x="5867148" y="2188765"/>
            <a:ext cx="401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○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65C909E-A2C6-4D01-BD92-A0E5D9E5D18B}"/>
              </a:ext>
            </a:extLst>
          </p:cNvPr>
          <p:cNvSpPr txBox="1"/>
          <p:nvPr/>
        </p:nvSpPr>
        <p:spPr>
          <a:xfrm>
            <a:off x="5871374" y="2639077"/>
            <a:ext cx="401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○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165C909E-A2C6-4D01-BD92-A0E5D9E5D18B}"/>
              </a:ext>
            </a:extLst>
          </p:cNvPr>
          <p:cNvSpPr txBox="1"/>
          <p:nvPr/>
        </p:nvSpPr>
        <p:spPr>
          <a:xfrm>
            <a:off x="5864008" y="3040591"/>
            <a:ext cx="401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○</a:t>
            </a:r>
          </a:p>
        </p:txBody>
      </p:sp>
    </p:spTree>
    <p:extLst>
      <p:ext uri="{BB962C8B-B14F-4D97-AF65-F5344CB8AC3E}">
        <p14:creationId xmlns:p14="http://schemas.microsoft.com/office/powerpoint/2010/main" val="91840358"/>
      </p:ext>
    </p:extLst>
  </p:cSld>
  <p:clrMapOvr>
    <a:masterClrMapping/>
  </p:clrMapOvr>
</p:sld>
</file>

<file path=ppt/theme/theme1.xml><?xml version="1.0" encoding="utf-8"?>
<a:theme xmlns:a="http://schemas.openxmlformats.org/drawingml/2006/main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しいプレゼンテーション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482</Words>
  <Application>Microsoft Office PowerPoint</Application>
  <PresentationFormat>ユーザー設定</PresentationFormat>
  <Paragraphs>206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ＭＳ Ｐゴシック</vt:lpstr>
      <vt:lpstr>Arial</vt:lpstr>
      <vt:lpstr>新しいプレゼンテーション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奈良先端科学技術大学院大学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高田 喜朗</dc:creator>
  <cp:lastModifiedBy>Satoshi Inoue</cp:lastModifiedBy>
  <cp:revision>44</cp:revision>
  <dcterms:created xsi:type="dcterms:W3CDTF">2013-10-02T04:12:43Z</dcterms:created>
  <dcterms:modified xsi:type="dcterms:W3CDTF">2018-11-19T03:50:55Z</dcterms:modified>
</cp:coreProperties>
</file>