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7" r:id="rId6"/>
    <p:sldId id="260" r:id="rId7"/>
    <p:sldId id="263" r:id="rId8"/>
    <p:sldId id="261" r:id="rId9"/>
    <p:sldId id="265" r:id="rId10"/>
    <p:sldId id="268" r:id="rId11"/>
    <p:sldId id="262" r:id="rId12"/>
    <p:sldId id="266" r:id="rId13"/>
    <p:sldId id="264" r:id="rId14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83" autoAdjust="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172FB-B265-4F6B-A155-170F08B6C9AD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FF18739-60A8-4453-82C9-FEF26B3D2489}">
      <dgm:prSet phldrT="[文字]"/>
      <dgm:spPr/>
      <dgm:t>
        <a:bodyPr/>
        <a:lstStyle/>
        <a:p>
          <a:r>
            <a: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首頁</a:t>
          </a:r>
          <a:endParaRPr lang="en-US" altLang="zh-TW" b="1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r>
            <a: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選擇角色</a:t>
          </a:r>
        </a:p>
      </dgm:t>
    </dgm:pt>
    <dgm:pt modelId="{4A085AD8-431B-495C-B567-71C80A28B60B}" type="parTrans" cxnId="{A23B263F-EC9F-4641-A882-E8320F168939}">
      <dgm:prSet/>
      <dgm:spPr/>
      <dgm:t>
        <a:bodyPr/>
        <a:lstStyle/>
        <a:p>
          <a:endParaRPr lang="zh-TW" altLang="en-US"/>
        </a:p>
      </dgm:t>
    </dgm:pt>
    <dgm:pt modelId="{14A961A6-47E0-4C28-89AA-07C2716903AB}" type="sibTrans" cxnId="{A23B263F-EC9F-4641-A882-E8320F168939}">
      <dgm:prSet/>
      <dgm:spPr/>
      <dgm:t>
        <a:bodyPr/>
        <a:lstStyle/>
        <a:p>
          <a:endParaRPr lang="zh-TW" altLang="en-US"/>
        </a:p>
      </dgm:t>
    </dgm:pt>
    <dgm:pt modelId="{961FAC03-C703-4677-8ABF-6F51951060AE}">
      <dgm:prSet phldrT="[文字]"/>
      <dgm:spPr/>
      <dgm:t>
        <a:bodyPr/>
        <a:lstStyle/>
        <a:p>
          <a:r>
            <a: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媽媽</a:t>
          </a:r>
        </a:p>
      </dgm:t>
    </dgm:pt>
    <dgm:pt modelId="{83363C79-2FEA-44E5-BBD6-23CD7E9FABC6}" type="parTrans" cxnId="{768ED57D-1BBB-4EC4-A6E7-5D1FFABACB1C}">
      <dgm:prSet/>
      <dgm:spPr/>
      <dgm:t>
        <a:bodyPr/>
        <a:lstStyle/>
        <a:p>
          <a:endParaRPr lang="zh-TW" altLang="en-US"/>
        </a:p>
      </dgm:t>
    </dgm:pt>
    <dgm:pt modelId="{8A69912B-BC3F-469C-AA30-D497C237A423}" type="sibTrans" cxnId="{768ED57D-1BBB-4EC4-A6E7-5D1FFABACB1C}">
      <dgm:prSet/>
      <dgm:spPr/>
      <dgm:t>
        <a:bodyPr/>
        <a:lstStyle/>
        <a:p>
          <a:endParaRPr lang="zh-TW" altLang="en-US"/>
        </a:p>
      </dgm:t>
    </dgm:pt>
    <dgm:pt modelId="{2E3733A6-18BA-41D1-B4F1-1E3AA1482B52}">
      <dgm:prSet phldrT="[文字]"/>
      <dgm:spPr/>
      <dgm:t>
        <a:bodyPr/>
        <a:lstStyle/>
        <a:p>
          <a:r>
            <a: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女友</a:t>
          </a:r>
        </a:p>
      </dgm:t>
    </dgm:pt>
    <dgm:pt modelId="{658125D5-8793-423C-93E6-DB632B3B0243}" type="parTrans" cxnId="{A3285EF6-B74C-453C-B699-02F1C8FA4C1B}">
      <dgm:prSet/>
      <dgm:spPr/>
      <dgm:t>
        <a:bodyPr/>
        <a:lstStyle/>
        <a:p>
          <a:endParaRPr lang="zh-TW" altLang="en-US"/>
        </a:p>
      </dgm:t>
    </dgm:pt>
    <dgm:pt modelId="{8C000705-9B32-4BEA-A928-46D2F4FDE3B6}" type="sibTrans" cxnId="{A3285EF6-B74C-453C-B699-02F1C8FA4C1B}">
      <dgm:prSet/>
      <dgm:spPr/>
      <dgm:t>
        <a:bodyPr/>
        <a:lstStyle/>
        <a:p>
          <a:endParaRPr lang="zh-TW" altLang="en-US"/>
        </a:p>
      </dgm:t>
    </dgm:pt>
    <dgm:pt modelId="{5C693E9C-000C-40D6-B90E-15237E17E29B}">
      <dgm:prSet phldrT="[文字]"/>
      <dgm:spPr/>
      <dgm:t>
        <a:bodyPr/>
        <a:lstStyle/>
        <a:p>
          <a:r>
            <a: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曖昧對象</a:t>
          </a:r>
        </a:p>
      </dgm:t>
    </dgm:pt>
    <dgm:pt modelId="{FE9B1CF9-FBD3-4FAB-AD32-6A6698496A7E}" type="parTrans" cxnId="{9F88ACC5-7F0F-44B4-954D-C22A25AC36DA}">
      <dgm:prSet/>
      <dgm:spPr/>
      <dgm:t>
        <a:bodyPr/>
        <a:lstStyle/>
        <a:p>
          <a:endParaRPr lang="zh-TW" altLang="en-US"/>
        </a:p>
      </dgm:t>
    </dgm:pt>
    <dgm:pt modelId="{32F7B9C2-FA46-4777-830C-1E6748D57095}" type="sibTrans" cxnId="{9F88ACC5-7F0F-44B4-954D-C22A25AC36DA}">
      <dgm:prSet/>
      <dgm:spPr/>
      <dgm:t>
        <a:bodyPr/>
        <a:lstStyle/>
        <a:p>
          <a:endParaRPr lang="zh-TW" altLang="en-US"/>
        </a:p>
      </dgm:t>
    </dgm:pt>
    <dgm:pt modelId="{8AFBF026-0E39-4E10-A06B-5226085559E3}" type="asst">
      <dgm:prSet/>
      <dgm:spPr/>
      <dgm:t>
        <a:bodyPr/>
        <a:lstStyle/>
        <a:p>
          <a:r>
            <a: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各自任務</a:t>
          </a:r>
          <a:endParaRPr lang="en-US" altLang="zh-TW" b="1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r>
            <a:rPr lang="en-US" altLang="zh-TW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(</a:t>
          </a:r>
          <a:r>
            <a: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目標</a:t>
          </a:r>
          <a:r>
            <a:rPr lang="en-US" altLang="zh-TW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:</a:t>
          </a:r>
          <a:r>
            <a: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讓各角色滿意</a:t>
          </a:r>
          <a:r>
            <a:rPr lang="en-US" altLang="zh-TW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)</a:t>
          </a:r>
          <a:endParaRPr lang="zh-TW" altLang="en-US" b="1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BFF2792F-434F-492D-9BE3-BD0FA0D50345}" type="parTrans" cxnId="{3BD1ACAA-31BE-4D6F-84C3-6C9088257F21}">
      <dgm:prSet/>
      <dgm:spPr/>
      <dgm:t>
        <a:bodyPr/>
        <a:lstStyle/>
        <a:p>
          <a:endParaRPr lang="zh-TW" altLang="en-US"/>
        </a:p>
      </dgm:t>
    </dgm:pt>
    <dgm:pt modelId="{01BD6FBD-7DC8-405D-8042-07F998891043}" type="sibTrans" cxnId="{3BD1ACAA-31BE-4D6F-84C3-6C9088257F21}">
      <dgm:prSet/>
      <dgm:spPr/>
      <dgm:t>
        <a:bodyPr/>
        <a:lstStyle/>
        <a:p>
          <a:endParaRPr lang="zh-TW" altLang="en-US"/>
        </a:p>
      </dgm:t>
    </dgm:pt>
    <dgm:pt modelId="{F12048B8-F174-4137-8F68-4A9BDD8A46AF}" type="pres">
      <dgm:prSet presAssocID="{C30172FB-B265-4F6B-A155-170F08B6C9A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6EFABAB-078C-41D2-B3CD-0A29BCA0F270}" type="pres">
      <dgm:prSet presAssocID="{CFF18739-60A8-4453-82C9-FEF26B3D2489}" presName="hierRoot1" presStyleCnt="0">
        <dgm:presLayoutVars>
          <dgm:hierBranch val="init"/>
        </dgm:presLayoutVars>
      </dgm:prSet>
      <dgm:spPr/>
    </dgm:pt>
    <dgm:pt modelId="{7B220BFA-87EB-4466-8F1E-AA7B3EDB8D69}" type="pres">
      <dgm:prSet presAssocID="{CFF18739-60A8-4453-82C9-FEF26B3D2489}" presName="rootComposite1" presStyleCnt="0"/>
      <dgm:spPr/>
    </dgm:pt>
    <dgm:pt modelId="{39F90426-2038-4BFE-8CCC-4FA91A5B17AB}" type="pres">
      <dgm:prSet presAssocID="{CFF18739-60A8-4453-82C9-FEF26B3D2489}" presName="rootText1" presStyleLbl="node0" presStyleIdx="0" presStyleCnt="1" custScaleX="92994" custScaleY="86490" custLinFactNeighborX="0" custLinFactNeighborY="-697">
        <dgm:presLayoutVars>
          <dgm:chPref val="3"/>
        </dgm:presLayoutVars>
      </dgm:prSet>
      <dgm:spPr/>
    </dgm:pt>
    <dgm:pt modelId="{F50D00F7-836C-4ED7-9A94-A4E752A5CDD4}" type="pres">
      <dgm:prSet presAssocID="{CFF18739-60A8-4453-82C9-FEF26B3D2489}" presName="rootConnector1" presStyleLbl="node1" presStyleIdx="0" presStyleCnt="0"/>
      <dgm:spPr/>
    </dgm:pt>
    <dgm:pt modelId="{D52C0B12-8968-4D42-964B-BDA1775209F9}" type="pres">
      <dgm:prSet presAssocID="{CFF18739-60A8-4453-82C9-FEF26B3D2489}" presName="hierChild2" presStyleCnt="0"/>
      <dgm:spPr/>
    </dgm:pt>
    <dgm:pt modelId="{590A511D-D252-4FA6-9A23-87F8A678C839}" type="pres">
      <dgm:prSet presAssocID="{83363C79-2FEA-44E5-BBD6-23CD7E9FABC6}" presName="Name37" presStyleLbl="parChTrans1D2" presStyleIdx="0" presStyleCnt="3"/>
      <dgm:spPr/>
    </dgm:pt>
    <dgm:pt modelId="{D903A79C-664E-48B6-99B2-20280A229C7D}" type="pres">
      <dgm:prSet presAssocID="{961FAC03-C703-4677-8ABF-6F51951060AE}" presName="hierRoot2" presStyleCnt="0">
        <dgm:presLayoutVars>
          <dgm:hierBranch val="init"/>
        </dgm:presLayoutVars>
      </dgm:prSet>
      <dgm:spPr/>
    </dgm:pt>
    <dgm:pt modelId="{C1927A01-BD66-4A13-B2B6-9B652E8ED42B}" type="pres">
      <dgm:prSet presAssocID="{961FAC03-C703-4677-8ABF-6F51951060AE}" presName="rootComposite" presStyleCnt="0"/>
      <dgm:spPr/>
    </dgm:pt>
    <dgm:pt modelId="{E9D6A61B-9B22-411C-963F-EAC19D7C9B88}" type="pres">
      <dgm:prSet presAssocID="{961FAC03-C703-4677-8ABF-6F51951060AE}" presName="rootText" presStyleLbl="node2" presStyleIdx="0" presStyleCnt="3" custScaleX="93013" custScaleY="86645" custLinFactNeighborX="0" custLinFactNeighborY="1391">
        <dgm:presLayoutVars>
          <dgm:chPref val="3"/>
        </dgm:presLayoutVars>
      </dgm:prSet>
      <dgm:spPr/>
    </dgm:pt>
    <dgm:pt modelId="{BBF870CE-47EC-4CAF-9EED-45014E865A4D}" type="pres">
      <dgm:prSet presAssocID="{961FAC03-C703-4677-8ABF-6F51951060AE}" presName="rootConnector" presStyleLbl="node2" presStyleIdx="0" presStyleCnt="3"/>
      <dgm:spPr/>
    </dgm:pt>
    <dgm:pt modelId="{72C02A7B-2AF2-48DD-88B9-D8C94A5A7181}" type="pres">
      <dgm:prSet presAssocID="{961FAC03-C703-4677-8ABF-6F51951060AE}" presName="hierChild4" presStyleCnt="0"/>
      <dgm:spPr/>
    </dgm:pt>
    <dgm:pt modelId="{25B9B16D-0EC3-4970-A280-D7BC05F28E0F}" type="pres">
      <dgm:prSet presAssocID="{961FAC03-C703-4677-8ABF-6F51951060AE}" presName="hierChild5" presStyleCnt="0"/>
      <dgm:spPr/>
    </dgm:pt>
    <dgm:pt modelId="{AD867556-E97B-47C7-9949-3D3AEBC13098}" type="pres">
      <dgm:prSet presAssocID="{658125D5-8793-423C-93E6-DB632B3B0243}" presName="Name37" presStyleLbl="parChTrans1D2" presStyleIdx="1" presStyleCnt="3"/>
      <dgm:spPr/>
    </dgm:pt>
    <dgm:pt modelId="{54E666C1-4840-4415-BBA8-27418C7EF6DB}" type="pres">
      <dgm:prSet presAssocID="{2E3733A6-18BA-41D1-B4F1-1E3AA1482B52}" presName="hierRoot2" presStyleCnt="0">
        <dgm:presLayoutVars>
          <dgm:hierBranch val="init"/>
        </dgm:presLayoutVars>
      </dgm:prSet>
      <dgm:spPr/>
    </dgm:pt>
    <dgm:pt modelId="{28119E64-2325-467E-BA86-59B66C418310}" type="pres">
      <dgm:prSet presAssocID="{2E3733A6-18BA-41D1-B4F1-1E3AA1482B52}" presName="rootComposite" presStyleCnt="0"/>
      <dgm:spPr/>
    </dgm:pt>
    <dgm:pt modelId="{DF1671E4-7CD9-4A43-AE4E-D17787A48C2F}" type="pres">
      <dgm:prSet presAssocID="{2E3733A6-18BA-41D1-B4F1-1E3AA1482B52}" presName="rootText" presStyleLbl="node2" presStyleIdx="1" presStyleCnt="3" custScaleX="93730" custScaleY="87005">
        <dgm:presLayoutVars>
          <dgm:chPref val="3"/>
        </dgm:presLayoutVars>
      </dgm:prSet>
      <dgm:spPr/>
    </dgm:pt>
    <dgm:pt modelId="{99FBFD6D-016E-4786-86D0-6D616AC90A05}" type="pres">
      <dgm:prSet presAssocID="{2E3733A6-18BA-41D1-B4F1-1E3AA1482B52}" presName="rootConnector" presStyleLbl="node2" presStyleIdx="1" presStyleCnt="3"/>
      <dgm:spPr/>
    </dgm:pt>
    <dgm:pt modelId="{13874968-A5AA-438D-8C43-2BE09676AA05}" type="pres">
      <dgm:prSet presAssocID="{2E3733A6-18BA-41D1-B4F1-1E3AA1482B52}" presName="hierChild4" presStyleCnt="0"/>
      <dgm:spPr/>
    </dgm:pt>
    <dgm:pt modelId="{6DD39CD4-6D89-4B18-BEF5-41E580F6A8B3}" type="pres">
      <dgm:prSet presAssocID="{2E3733A6-18BA-41D1-B4F1-1E3AA1482B52}" presName="hierChild5" presStyleCnt="0"/>
      <dgm:spPr/>
    </dgm:pt>
    <dgm:pt modelId="{ECE3185D-2055-4A25-9C78-150977EF3A67}" type="pres">
      <dgm:prSet presAssocID="{FE9B1CF9-FBD3-4FAB-AD32-6A6698496A7E}" presName="Name37" presStyleLbl="parChTrans1D2" presStyleIdx="2" presStyleCnt="3"/>
      <dgm:spPr/>
    </dgm:pt>
    <dgm:pt modelId="{D55A78F7-AF83-4B02-AD23-D71C79197490}" type="pres">
      <dgm:prSet presAssocID="{5C693E9C-000C-40D6-B90E-15237E17E29B}" presName="hierRoot2" presStyleCnt="0">
        <dgm:presLayoutVars>
          <dgm:hierBranch val="init"/>
        </dgm:presLayoutVars>
      </dgm:prSet>
      <dgm:spPr/>
    </dgm:pt>
    <dgm:pt modelId="{85D980D2-D0CD-4950-BAF3-890C31331639}" type="pres">
      <dgm:prSet presAssocID="{5C693E9C-000C-40D6-B90E-15237E17E29B}" presName="rootComposite" presStyleCnt="0"/>
      <dgm:spPr/>
    </dgm:pt>
    <dgm:pt modelId="{867FD843-431A-421E-9849-5E86B64C3638}" type="pres">
      <dgm:prSet presAssocID="{5C693E9C-000C-40D6-B90E-15237E17E29B}" presName="rootText" presStyleLbl="node2" presStyleIdx="2" presStyleCnt="3" custScaleX="92779" custScaleY="84669" custLinFactNeighborY="1392">
        <dgm:presLayoutVars>
          <dgm:chPref val="3"/>
        </dgm:presLayoutVars>
      </dgm:prSet>
      <dgm:spPr/>
    </dgm:pt>
    <dgm:pt modelId="{51D3D797-D7F5-4D45-AE82-38A5435185CD}" type="pres">
      <dgm:prSet presAssocID="{5C693E9C-000C-40D6-B90E-15237E17E29B}" presName="rootConnector" presStyleLbl="node2" presStyleIdx="2" presStyleCnt="3"/>
      <dgm:spPr/>
    </dgm:pt>
    <dgm:pt modelId="{B3BCACD5-5025-4A62-8695-D6E8C6E38083}" type="pres">
      <dgm:prSet presAssocID="{5C693E9C-000C-40D6-B90E-15237E17E29B}" presName="hierChild4" presStyleCnt="0"/>
      <dgm:spPr/>
    </dgm:pt>
    <dgm:pt modelId="{2D304C24-6A8D-49C6-8A7A-06B4A6A5567D}" type="pres">
      <dgm:prSet presAssocID="{5C693E9C-000C-40D6-B90E-15237E17E29B}" presName="hierChild5" presStyleCnt="0"/>
      <dgm:spPr/>
    </dgm:pt>
    <dgm:pt modelId="{8B531EC2-7A2B-4BFB-95A2-75603EEC0906}" type="pres">
      <dgm:prSet presAssocID="{BFF2792F-434F-492D-9BE3-BD0FA0D50345}" presName="Name111" presStyleLbl="parChTrans1D3" presStyleIdx="0" presStyleCnt="1"/>
      <dgm:spPr/>
    </dgm:pt>
    <dgm:pt modelId="{D6171160-CDC2-47B6-9BB6-AD0415B7FFF8}" type="pres">
      <dgm:prSet presAssocID="{8AFBF026-0E39-4E10-A06B-5226085559E3}" presName="hierRoot3" presStyleCnt="0">
        <dgm:presLayoutVars>
          <dgm:hierBranch val="init"/>
        </dgm:presLayoutVars>
      </dgm:prSet>
      <dgm:spPr/>
    </dgm:pt>
    <dgm:pt modelId="{C8659BB8-7A85-4E64-A7E8-EAD64C98648B}" type="pres">
      <dgm:prSet presAssocID="{8AFBF026-0E39-4E10-A06B-5226085559E3}" presName="rootComposite3" presStyleCnt="0"/>
      <dgm:spPr/>
    </dgm:pt>
    <dgm:pt modelId="{CC88BC6A-33AE-4CF3-AC5F-9BC43CDFE286}" type="pres">
      <dgm:prSet presAssocID="{8AFBF026-0E39-4E10-A06B-5226085559E3}" presName="rootText3" presStyleLbl="asst2" presStyleIdx="0" presStyleCnt="1" custScaleX="109862" custLinFactNeighborX="-52279" custLinFactNeighborY="1260">
        <dgm:presLayoutVars>
          <dgm:chPref val="3"/>
        </dgm:presLayoutVars>
      </dgm:prSet>
      <dgm:spPr/>
    </dgm:pt>
    <dgm:pt modelId="{432A62DC-67B7-4E5F-B07B-63CE676F5F02}" type="pres">
      <dgm:prSet presAssocID="{8AFBF026-0E39-4E10-A06B-5226085559E3}" presName="rootConnector3" presStyleLbl="asst2" presStyleIdx="0" presStyleCnt="1"/>
      <dgm:spPr/>
    </dgm:pt>
    <dgm:pt modelId="{8E08B263-E36A-4EFC-A38D-9304FA1E2F8A}" type="pres">
      <dgm:prSet presAssocID="{8AFBF026-0E39-4E10-A06B-5226085559E3}" presName="hierChild6" presStyleCnt="0"/>
      <dgm:spPr/>
    </dgm:pt>
    <dgm:pt modelId="{B2C8D591-48BC-47DC-824C-0D1E2785AE02}" type="pres">
      <dgm:prSet presAssocID="{8AFBF026-0E39-4E10-A06B-5226085559E3}" presName="hierChild7" presStyleCnt="0"/>
      <dgm:spPr/>
    </dgm:pt>
    <dgm:pt modelId="{061CF2B2-3258-41DC-A978-7DB32446F77F}" type="pres">
      <dgm:prSet presAssocID="{CFF18739-60A8-4453-82C9-FEF26B3D2489}" presName="hierChild3" presStyleCnt="0"/>
      <dgm:spPr/>
    </dgm:pt>
  </dgm:ptLst>
  <dgm:cxnLst>
    <dgm:cxn modelId="{9DA8BE07-76E3-498D-83E3-055B62E95EB1}" type="presOf" srcId="{5C693E9C-000C-40D6-B90E-15237E17E29B}" destId="{867FD843-431A-421E-9849-5E86B64C3638}" srcOrd="0" destOrd="0" presId="urn:microsoft.com/office/officeart/2005/8/layout/orgChart1"/>
    <dgm:cxn modelId="{29B2FE07-254B-496C-B7E5-B9F1E2650B88}" type="presOf" srcId="{961FAC03-C703-4677-8ABF-6F51951060AE}" destId="{BBF870CE-47EC-4CAF-9EED-45014E865A4D}" srcOrd="1" destOrd="0" presId="urn:microsoft.com/office/officeart/2005/8/layout/orgChart1"/>
    <dgm:cxn modelId="{E75B1718-CE19-46D9-9ADE-6C270CAB3AF4}" type="presOf" srcId="{CFF18739-60A8-4453-82C9-FEF26B3D2489}" destId="{F50D00F7-836C-4ED7-9A94-A4E752A5CDD4}" srcOrd="1" destOrd="0" presId="urn:microsoft.com/office/officeart/2005/8/layout/orgChart1"/>
    <dgm:cxn modelId="{5C949D2F-D661-498A-BF71-DD76A52970C3}" type="presOf" srcId="{FE9B1CF9-FBD3-4FAB-AD32-6A6698496A7E}" destId="{ECE3185D-2055-4A25-9C78-150977EF3A67}" srcOrd="0" destOrd="0" presId="urn:microsoft.com/office/officeart/2005/8/layout/orgChart1"/>
    <dgm:cxn modelId="{A23B263F-EC9F-4641-A882-E8320F168939}" srcId="{C30172FB-B265-4F6B-A155-170F08B6C9AD}" destId="{CFF18739-60A8-4453-82C9-FEF26B3D2489}" srcOrd="0" destOrd="0" parTransId="{4A085AD8-431B-495C-B567-71C80A28B60B}" sibTransId="{14A961A6-47E0-4C28-89AA-07C2716903AB}"/>
    <dgm:cxn modelId="{13593D5C-9133-4BCC-B006-94C6BC4E8DF2}" type="presOf" srcId="{8AFBF026-0E39-4E10-A06B-5226085559E3}" destId="{CC88BC6A-33AE-4CF3-AC5F-9BC43CDFE286}" srcOrd="0" destOrd="0" presId="urn:microsoft.com/office/officeart/2005/8/layout/orgChart1"/>
    <dgm:cxn modelId="{4F149D63-4761-458D-912C-3BFB0F3BC3AD}" type="presOf" srcId="{BFF2792F-434F-492D-9BE3-BD0FA0D50345}" destId="{8B531EC2-7A2B-4BFB-95A2-75603EEC0906}" srcOrd="0" destOrd="0" presId="urn:microsoft.com/office/officeart/2005/8/layout/orgChart1"/>
    <dgm:cxn modelId="{8009B16B-F9BB-4D81-AB99-C53736D1A0C1}" type="presOf" srcId="{2E3733A6-18BA-41D1-B4F1-1E3AA1482B52}" destId="{99FBFD6D-016E-4786-86D0-6D616AC90A05}" srcOrd="1" destOrd="0" presId="urn:microsoft.com/office/officeart/2005/8/layout/orgChart1"/>
    <dgm:cxn modelId="{768ED57D-1BBB-4EC4-A6E7-5D1FFABACB1C}" srcId="{CFF18739-60A8-4453-82C9-FEF26B3D2489}" destId="{961FAC03-C703-4677-8ABF-6F51951060AE}" srcOrd="0" destOrd="0" parTransId="{83363C79-2FEA-44E5-BBD6-23CD7E9FABC6}" sibTransId="{8A69912B-BC3F-469C-AA30-D497C237A423}"/>
    <dgm:cxn modelId="{73F1F180-5CD2-4C51-8E40-A13228A09A16}" type="presOf" srcId="{8AFBF026-0E39-4E10-A06B-5226085559E3}" destId="{432A62DC-67B7-4E5F-B07B-63CE676F5F02}" srcOrd="1" destOrd="0" presId="urn:microsoft.com/office/officeart/2005/8/layout/orgChart1"/>
    <dgm:cxn modelId="{C1B49282-7243-4331-9D4E-CD1814395B7E}" type="presOf" srcId="{CFF18739-60A8-4453-82C9-FEF26B3D2489}" destId="{39F90426-2038-4BFE-8CCC-4FA91A5B17AB}" srcOrd="0" destOrd="0" presId="urn:microsoft.com/office/officeart/2005/8/layout/orgChart1"/>
    <dgm:cxn modelId="{12B5C38D-5FFA-4069-9D52-D2AE44687B25}" type="presOf" srcId="{C30172FB-B265-4F6B-A155-170F08B6C9AD}" destId="{F12048B8-F174-4137-8F68-4A9BDD8A46AF}" srcOrd="0" destOrd="0" presId="urn:microsoft.com/office/officeart/2005/8/layout/orgChart1"/>
    <dgm:cxn modelId="{CC096F8E-C6D6-49F7-98C2-BFAB8867268B}" type="presOf" srcId="{961FAC03-C703-4677-8ABF-6F51951060AE}" destId="{E9D6A61B-9B22-411C-963F-EAC19D7C9B88}" srcOrd="0" destOrd="0" presId="urn:microsoft.com/office/officeart/2005/8/layout/orgChart1"/>
    <dgm:cxn modelId="{753523A9-A4AE-4D40-A085-43C6C737D85C}" type="presOf" srcId="{2E3733A6-18BA-41D1-B4F1-1E3AA1482B52}" destId="{DF1671E4-7CD9-4A43-AE4E-D17787A48C2F}" srcOrd="0" destOrd="0" presId="urn:microsoft.com/office/officeart/2005/8/layout/orgChart1"/>
    <dgm:cxn modelId="{3BD1ACAA-31BE-4D6F-84C3-6C9088257F21}" srcId="{5C693E9C-000C-40D6-B90E-15237E17E29B}" destId="{8AFBF026-0E39-4E10-A06B-5226085559E3}" srcOrd="0" destOrd="0" parTransId="{BFF2792F-434F-492D-9BE3-BD0FA0D50345}" sibTransId="{01BD6FBD-7DC8-405D-8042-07F998891043}"/>
    <dgm:cxn modelId="{FA3935B2-5298-40E4-9701-BDE60D35A5DD}" type="presOf" srcId="{83363C79-2FEA-44E5-BBD6-23CD7E9FABC6}" destId="{590A511D-D252-4FA6-9A23-87F8A678C839}" srcOrd="0" destOrd="0" presId="urn:microsoft.com/office/officeart/2005/8/layout/orgChart1"/>
    <dgm:cxn modelId="{488CF4B5-A3CB-4231-A78E-E01924D8ACC6}" type="presOf" srcId="{658125D5-8793-423C-93E6-DB632B3B0243}" destId="{AD867556-E97B-47C7-9949-3D3AEBC13098}" srcOrd="0" destOrd="0" presId="urn:microsoft.com/office/officeart/2005/8/layout/orgChart1"/>
    <dgm:cxn modelId="{9F88ACC5-7F0F-44B4-954D-C22A25AC36DA}" srcId="{CFF18739-60A8-4453-82C9-FEF26B3D2489}" destId="{5C693E9C-000C-40D6-B90E-15237E17E29B}" srcOrd="2" destOrd="0" parTransId="{FE9B1CF9-FBD3-4FAB-AD32-6A6698496A7E}" sibTransId="{32F7B9C2-FA46-4777-830C-1E6748D57095}"/>
    <dgm:cxn modelId="{A3285EF6-B74C-453C-B699-02F1C8FA4C1B}" srcId="{CFF18739-60A8-4453-82C9-FEF26B3D2489}" destId="{2E3733A6-18BA-41D1-B4F1-1E3AA1482B52}" srcOrd="1" destOrd="0" parTransId="{658125D5-8793-423C-93E6-DB632B3B0243}" sibTransId="{8C000705-9B32-4BEA-A928-46D2F4FDE3B6}"/>
    <dgm:cxn modelId="{4B7879FD-5BAE-4940-A3C3-5231A3D5060C}" type="presOf" srcId="{5C693E9C-000C-40D6-B90E-15237E17E29B}" destId="{51D3D797-D7F5-4D45-AE82-38A5435185CD}" srcOrd="1" destOrd="0" presId="urn:microsoft.com/office/officeart/2005/8/layout/orgChart1"/>
    <dgm:cxn modelId="{684AC00B-806F-48B6-97D0-4E0573BE466B}" type="presParOf" srcId="{F12048B8-F174-4137-8F68-4A9BDD8A46AF}" destId="{F6EFABAB-078C-41D2-B3CD-0A29BCA0F270}" srcOrd="0" destOrd="0" presId="urn:microsoft.com/office/officeart/2005/8/layout/orgChart1"/>
    <dgm:cxn modelId="{9B3EC4FA-AD23-47A0-9BF8-D1C02AFAABFF}" type="presParOf" srcId="{F6EFABAB-078C-41D2-B3CD-0A29BCA0F270}" destId="{7B220BFA-87EB-4466-8F1E-AA7B3EDB8D69}" srcOrd="0" destOrd="0" presId="urn:microsoft.com/office/officeart/2005/8/layout/orgChart1"/>
    <dgm:cxn modelId="{603EA8C2-F634-4455-99B7-047DB48884C7}" type="presParOf" srcId="{7B220BFA-87EB-4466-8F1E-AA7B3EDB8D69}" destId="{39F90426-2038-4BFE-8CCC-4FA91A5B17AB}" srcOrd="0" destOrd="0" presId="urn:microsoft.com/office/officeart/2005/8/layout/orgChart1"/>
    <dgm:cxn modelId="{31D1B4D6-8899-48BC-BCF5-4C3EF05F9AD8}" type="presParOf" srcId="{7B220BFA-87EB-4466-8F1E-AA7B3EDB8D69}" destId="{F50D00F7-836C-4ED7-9A94-A4E752A5CDD4}" srcOrd="1" destOrd="0" presId="urn:microsoft.com/office/officeart/2005/8/layout/orgChart1"/>
    <dgm:cxn modelId="{ECA4C219-2E40-42EC-9998-E82DEFADF535}" type="presParOf" srcId="{F6EFABAB-078C-41D2-B3CD-0A29BCA0F270}" destId="{D52C0B12-8968-4D42-964B-BDA1775209F9}" srcOrd="1" destOrd="0" presId="urn:microsoft.com/office/officeart/2005/8/layout/orgChart1"/>
    <dgm:cxn modelId="{71275062-8FB4-4EBA-99BC-8758863B695A}" type="presParOf" srcId="{D52C0B12-8968-4D42-964B-BDA1775209F9}" destId="{590A511D-D252-4FA6-9A23-87F8A678C839}" srcOrd="0" destOrd="0" presId="urn:microsoft.com/office/officeart/2005/8/layout/orgChart1"/>
    <dgm:cxn modelId="{85F8EDD1-E8C1-46F6-B7D6-5B04ECD242D5}" type="presParOf" srcId="{D52C0B12-8968-4D42-964B-BDA1775209F9}" destId="{D903A79C-664E-48B6-99B2-20280A229C7D}" srcOrd="1" destOrd="0" presId="urn:microsoft.com/office/officeart/2005/8/layout/orgChart1"/>
    <dgm:cxn modelId="{EBE08AD2-7ABB-4DAB-B135-188BE649BB4C}" type="presParOf" srcId="{D903A79C-664E-48B6-99B2-20280A229C7D}" destId="{C1927A01-BD66-4A13-B2B6-9B652E8ED42B}" srcOrd="0" destOrd="0" presId="urn:microsoft.com/office/officeart/2005/8/layout/orgChart1"/>
    <dgm:cxn modelId="{50F76AB7-8AB3-4297-A60A-933CB59E35F5}" type="presParOf" srcId="{C1927A01-BD66-4A13-B2B6-9B652E8ED42B}" destId="{E9D6A61B-9B22-411C-963F-EAC19D7C9B88}" srcOrd="0" destOrd="0" presId="urn:microsoft.com/office/officeart/2005/8/layout/orgChart1"/>
    <dgm:cxn modelId="{ABF75105-67AD-4D71-9583-F99AA00E140F}" type="presParOf" srcId="{C1927A01-BD66-4A13-B2B6-9B652E8ED42B}" destId="{BBF870CE-47EC-4CAF-9EED-45014E865A4D}" srcOrd="1" destOrd="0" presId="urn:microsoft.com/office/officeart/2005/8/layout/orgChart1"/>
    <dgm:cxn modelId="{F7818CCC-9FF8-4C05-A1EB-11FD34CC6F5C}" type="presParOf" srcId="{D903A79C-664E-48B6-99B2-20280A229C7D}" destId="{72C02A7B-2AF2-48DD-88B9-D8C94A5A7181}" srcOrd="1" destOrd="0" presId="urn:microsoft.com/office/officeart/2005/8/layout/orgChart1"/>
    <dgm:cxn modelId="{08AEABC5-DA92-49B1-9B48-6BAE9D822A01}" type="presParOf" srcId="{D903A79C-664E-48B6-99B2-20280A229C7D}" destId="{25B9B16D-0EC3-4970-A280-D7BC05F28E0F}" srcOrd="2" destOrd="0" presId="urn:microsoft.com/office/officeart/2005/8/layout/orgChart1"/>
    <dgm:cxn modelId="{DE89C3ED-0493-4C13-966A-C82DF8CD5B3D}" type="presParOf" srcId="{D52C0B12-8968-4D42-964B-BDA1775209F9}" destId="{AD867556-E97B-47C7-9949-3D3AEBC13098}" srcOrd="2" destOrd="0" presId="urn:microsoft.com/office/officeart/2005/8/layout/orgChart1"/>
    <dgm:cxn modelId="{27B70A57-2BFB-4457-93A9-5F654F051C46}" type="presParOf" srcId="{D52C0B12-8968-4D42-964B-BDA1775209F9}" destId="{54E666C1-4840-4415-BBA8-27418C7EF6DB}" srcOrd="3" destOrd="0" presId="urn:microsoft.com/office/officeart/2005/8/layout/orgChart1"/>
    <dgm:cxn modelId="{59AA175A-59DE-4609-81B1-9279B5C21A6D}" type="presParOf" srcId="{54E666C1-4840-4415-BBA8-27418C7EF6DB}" destId="{28119E64-2325-467E-BA86-59B66C418310}" srcOrd="0" destOrd="0" presId="urn:microsoft.com/office/officeart/2005/8/layout/orgChart1"/>
    <dgm:cxn modelId="{BD3EB046-3D23-43A2-81ED-091D463ECB41}" type="presParOf" srcId="{28119E64-2325-467E-BA86-59B66C418310}" destId="{DF1671E4-7CD9-4A43-AE4E-D17787A48C2F}" srcOrd="0" destOrd="0" presId="urn:microsoft.com/office/officeart/2005/8/layout/orgChart1"/>
    <dgm:cxn modelId="{3CCCCD22-EC64-4BE4-B97F-BD25D23784B4}" type="presParOf" srcId="{28119E64-2325-467E-BA86-59B66C418310}" destId="{99FBFD6D-016E-4786-86D0-6D616AC90A05}" srcOrd="1" destOrd="0" presId="urn:microsoft.com/office/officeart/2005/8/layout/orgChart1"/>
    <dgm:cxn modelId="{5E056E33-FCF3-414A-8927-9DA0755B8DE8}" type="presParOf" srcId="{54E666C1-4840-4415-BBA8-27418C7EF6DB}" destId="{13874968-A5AA-438D-8C43-2BE09676AA05}" srcOrd="1" destOrd="0" presId="urn:microsoft.com/office/officeart/2005/8/layout/orgChart1"/>
    <dgm:cxn modelId="{1C123B4C-F294-419F-99CB-796D71640DFB}" type="presParOf" srcId="{54E666C1-4840-4415-BBA8-27418C7EF6DB}" destId="{6DD39CD4-6D89-4B18-BEF5-41E580F6A8B3}" srcOrd="2" destOrd="0" presId="urn:microsoft.com/office/officeart/2005/8/layout/orgChart1"/>
    <dgm:cxn modelId="{4F99EE50-E63A-44E1-BA4C-46CB4DF7CD0F}" type="presParOf" srcId="{D52C0B12-8968-4D42-964B-BDA1775209F9}" destId="{ECE3185D-2055-4A25-9C78-150977EF3A67}" srcOrd="4" destOrd="0" presId="urn:microsoft.com/office/officeart/2005/8/layout/orgChart1"/>
    <dgm:cxn modelId="{C2DA849F-B221-4F00-A03F-BE9512F7FE3F}" type="presParOf" srcId="{D52C0B12-8968-4D42-964B-BDA1775209F9}" destId="{D55A78F7-AF83-4B02-AD23-D71C79197490}" srcOrd="5" destOrd="0" presId="urn:microsoft.com/office/officeart/2005/8/layout/orgChart1"/>
    <dgm:cxn modelId="{CDA68D64-3F9B-40FC-B9B8-86EF91C18B76}" type="presParOf" srcId="{D55A78F7-AF83-4B02-AD23-D71C79197490}" destId="{85D980D2-D0CD-4950-BAF3-890C31331639}" srcOrd="0" destOrd="0" presId="urn:microsoft.com/office/officeart/2005/8/layout/orgChart1"/>
    <dgm:cxn modelId="{69B38DD2-774E-48D2-A22A-2F02E042B358}" type="presParOf" srcId="{85D980D2-D0CD-4950-BAF3-890C31331639}" destId="{867FD843-431A-421E-9849-5E86B64C3638}" srcOrd="0" destOrd="0" presId="urn:microsoft.com/office/officeart/2005/8/layout/orgChart1"/>
    <dgm:cxn modelId="{AF29E9B0-75F6-4F11-9BFC-E1E9CADBDCFF}" type="presParOf" srcId="{85D980D2-D0CD-4950-BAF3-890C31331639}" destId="{51D3D797-D7F5-4D45-AE82-38A5435185CD}" srcOrd="1" destOrd="0" presId="urn:microsoft.com/office/officeart/2005/8/layout/orgChart1"/>
    <dgm:cxn modelId="{A802211A-57FE-47AD-88AD-5326369E270E}" type="presParOf" srcId="{D55A78F7-AF83-4B02-AD23-D71C79197490}" destId="{B3BCACD5-5025-4A62-8695-D6E8C6E38083}" srcOrd="1" destOrd="0" presId="urn:microsoft.com/office/officeart/2005/8/layout/orgChart1"/>
    <dgm:cxn modelId="{BF7D91C4-6933-46EC-B0AF-277030B6C175}" type="presParOf" srcId="{D55A78F7-AF83-4B02-AD23-D71C79197490}" destId="{2D304C24-6A8D-49C6-8A7A-06B4A6A5567D}" srcOrd="2" destOrd="0" presId="urn:microsoft.com/office/officeart/2005/8/layout/orgChart1"/>
    <dgm:cxn modelId="{3EB70289-C6AE-451F-9A78-9E1D99A6E62E}" type="presParOf" srcId="{2D304C24-6A8D-49C6-8A7A-06B4A6A5567D}" destId="{8B531EC2-7A2B-4BFB-95A2-75603EEC0906}" srcOrd="0" destOrd="0" presId="urn:microsoft.com/office/officeart/2005/8/layout/orgChart1"/>
    <dgm:cxn modelId="{2DCB57A0-9952-4804-AEC9-446C4610799F}" type="presParOf" srcId="{2D304C24-6A8D-49C6-8A7A-06B4A6A5567D}" destId="{D6171160-CDC2-47B6-9BB6-AD0415B7FFF8}" srcOrd="1" destOrd="0" presId="urn:microsoft.com/office/officeart/2005/8/layout/orgChart1"/>
    <dgm:cxn modelId="{3FC76BAD-0C5E-4742-A68D-5F98E19A43D4}" type="presParOf" srcId="{D6171160-CDC2-47B6-9BB6-AD0415B7FFF8}" destId="{C8659BB8-7A85-4E64-A7E8-EAD64C98648B}" srcOrd="0" destOrd="0" presId="urn:microsoft.com/office/officeart/2005/8/layout/orgChart1"/>
    <dgm:cxn modelId="{031C461E-F09F-4E75-A847-9F3D99126F97}" type="presParOf" srcId="{C8659BB8-7A85-4E64-A7E8-EAD64C98648B}" destId="{CC88BC6A-33AE-4CF3-AC5F-9BC43CDFE286}" srcOrd="0" destOrd="0" presId="urn:microsoft.com/office/officeart/2005/8/layout/orgChart1"/>
    <dgm:cxn modelId="{114A8040-352B-46A4-8A87-3CCED27D97FB}" type="presParOf" srcId="{C8659BB8-7A85-4E64-A7E8-EAD64C98648B}" destId="{432A62DC-67B7-4E5F-B07B-63CE676F5F02}" srcOrd="1" destOrd="0" presId="urn:microsoft.com/office/officeart/2005/8/layout/orgChart1"/>
    <dgm:cxn modelId="{90EEC76E-0831-47EB-A832-565B2B01F6CF}" type="presParOf" srcId="{D6171160-CDC2-47B6-9BB6-AD0415B7FFF8}" destId="{8E08B263-E36A-4EFC-A38D-9304FA1E2F8A}" srcOrd="1" destOrd="0" presId="urn:microsoft.com/office/officeart/2005/8/layout/orgChart1"/>
    <dgm:cxn modelId="{20E78C56-86CE-42B4-B213-EC303555486A}" type="presParOf" srcId="{D6171160-CDC2-47B6-9BB6-AD0415B7FFF8}" destId="{B2C8D591-48BC-47DC-824C-0D1E2785AE02}" srcOrd="2" destOrd="0" presId="urn:microsoft.com/office/officeart/2005/8/layout/orgChart1"/>
    <dgm:cxn modelId="{074071FB-DB35-434A-978A-F873A7DDFB3B}" type="presParOf" srcId="{F6EFABAB-078C-41D2-B3CD-0A29BCA0F270}" destId="{061CF2B2-3258-41DC-A978-7DB32446F77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DDCF25-B8F8-463D-A204-8F159DF52F5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6AB3C54-2929-4F15-9A9A-E1F1FD952CA8}">
      <dgm:prSet phldrT="[文字]"/>
      <dgm:spPr/>
      <dgm:t>
        <a:bodyPr/>
        <a:lstStyle/>
        <a:p>
          <a:r>
            <a: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每關都有許多選擇題</a:t>
          </a:r>
        </a:p>
      </dgm:t>
    </dgm:pt>
    <dgm:pt modelId="{DB20824D-296F-4596-A8E1-170BF6FAB2D6}" type="parTrans" cxnId="{89310950-C70A-4083-B353-405EBB24A910}">
      <dgm:prSet/>
      <dgm:spPr/>
      <dgm:t>
        <a:bodyPr/>
        <a:lstStyle/>
        <a:p>
          <a:endParaRPr lang="zh-TW" altLang="en-US"/>
        </a:p>
      </dgm:t>
    </dgm:pt>
    <dgm:pt modelId="{511B16FC-034E-4E55-9567-97DF81A9C96F}" type="sibTrans" cxnId="{89310950-C70A-4083-B353-405EBB24A910}">
      <dgm:prSet/>
      <dgm:spPr/>
      <dgm:t>
        <a:bodyPr/>
        <a:lstStyle/>
        <a:p>
          <a:endParaRPr lang="zh-TW" altLang="en-US"/>
        </a:p>
      </dgm:t>
    </dgm:pt>
    <dgm:pt modelId="{4BDCBDF2-E449-42C5-BA17-8A82605C153A}" type="pres">
      <dgm:prSet presAssocID="{EBDDCF25-B8F8-463D-A204-8F159DF52F5F}" presName="Name0" presStyleCnt="0">
        <dgm:presLayoutVars>
          <dgm:dir/>
          <dgm:resizeHandles val="exact"/>
        </dgm:presLayoutVars>
      </dgm:prSet>
      <dgm:spPr/>
    </dgm:pt>
    <dgm:pt modelId="{BDB67DD5-7A1B-455E-8303-0678ACD6CE98}" type="pres">
      <dgm:prSet presAssocID="{A6AB3C54-2929-4F15-9A9A-E1F1FD952CA8}" presName="node" presStyleLbl="node1" presStyleIdx="0" presStyleCnt="1">
        <dgm:presLayoutVars>
          <dgm:bulletEnabled val="1"/>
        </dgm:presLayoutVars>
      </dgm:prSet>
      <dgm:spPr/>
    </dgm:pt>
  </dgm:ptLst>
  <dgm:cxnLst>
    <dgm:cxn modelId="{9A2D9837-8D71-4321-8D8E-0258D56457F0}" type="presOf" srcId="{EBDDCF25-B8F8-463D-A204-8F159DF52F5F}" destId="{4BDCBDF2-E449-42C5-BA17-8A82605C153A}" srcOrd="0" destOrd="0" presId="urn:microsoft.com/office/officeart/2005/8/layout/process1"/>
    <dgm:cxn modelId="{BE8A265C-B5DB-4A21-AE3F-978CAB681C06}" type="presOf" srcId="{A6AB3C54-2929-4F15-9A9A-E1F1FD952CA8}" destId="{BDB67DD5-7A1B-455E-8303-0678ACD6CE98}" srcOrd="0" destOrd="0" presId="urn:microsoft.com/office/officeart/2005/8/layout/process1"/>
    <dgm:cxn modelId="{89310950-C70A-4083-B353-405EBB24A910}" srcId="{EBDDCF25-B8F8-463D-A204-8F159DF52F5F}" destId="{A6AB3C54-2929-4F15-9A9A-E1F1FD952CA8}" srcOrd="0" destOrd="0" parTransId="{DB20824D-296F-4596-A8E1-170BF6FAB2D6}" sibTransId="{511B16FC-034E-4E55-9567-97DF81A9C96F}"/>
    <dgm:cxn modelId="{ECCE70D5-E25A-49DD-A7B6-ACE9F1AD4A4A}" type="presParOf" srcId="{4BDCBDF2-E449-42C5-BA17-8A82605C153A}" destId="{BDB67DD5-7A1B-455E-8303-0678ACD6CE98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31EC2-7A2B-4BFB-95A2-75603EEC0906}">
      <dsp:nvSpPr>
        <dsp:cNvPr id="0" name=""/>
        <dsp:cNvSpPr/>
      </dsp:nvSpPr>
      <dsp:spPr>
        <a:xfrm>
          <a:off x="5926146" y="3333543"/>
          <a:ext cx="1751774" cy="1281734"/>
        </a:xfrm>
        <a:custGeom>
          <a:avLst/>
          <a:gdLst/>
          <a:ahLst/>
          <a:cxnLst/>
          <a:rect l="0" t="0" r="0" b="0"/>
          <a:pathLst>
            <a:path>
              <a:moveTo>
                <a:pt x="1751774" y="0"/>
              </a:moveTo>
              <a:lnTo>
                <a:pt x="1751774" y="1281734"/>
              </a:lnTo>
              <a:lnTo>
                <a:pt x="0" y="128173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E3185D-2055-4A25-9C78-150977EF3A67}">
      <dsp:nvSpPr>
        <dsp:cNvPr id="0" name=""/>
        <dsp:cNvSpPr/>
      </dsp:nvSpPr>
      <dsp:spPr>
        <a:xfrm>
          <a:off x="4486518" y="1537123"/>
          <a:ext cx="3191402" cy="615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35"/>
              </a:lnTo>
              <a:lnTo>
                <a:pt x="3191402" y="322135"/>
              </a:lnTo>
              <a:lnTo>
                <a:pt x="3191402" y="61512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67556-E97B-47C7-9949-3D3AEBC13098}">
      <dsp:nvSpPr>
        <dsp:cNvPr id="0" name=""/>
        <dsp:cNvSpPr/>
      </dsp:nvSpPr>
      <dsp:spPr>
        <a:xfrm>
          <a:off x="4440798" y="1537123"/>
          <a:ext cx="91440" cy="5957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714"/>
              </a:lnTo>
              <a:lnTo>
                <a:pt x="48984" y="302714"/>
              </a:lnTo>
              <a:lnTo>
                <a:pt x="48984" y="59570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A511D-D252-4FA6-9A23-87F8A678C839}">
      <dsp:nvSpPr>
        <dsp:cNvPr id="0" name=""/>
        <dsp:cNvSpPr/>
      </dsp:nvSpPr>
      <dsp:spPr>
        <a:xfrm>
          <a:off x="1298381" y="1537123"/>
          <a:ext cx="3188137" cy="615111"/>
        </a:xfrm>
        <a:custGeom>
          <a:avLst/>
          <a:gdLst/>
          <a:ahLst/>
          <a:cxnLst/>
          <a:rect l="0" t="0" r="0" b="0"/>
          <a:pathLst>
            <a:path>
              <a:moveTo>
                <a:pt x="3188137" y="0"/>
              </a:moveTo>
              <a:lnTo>
                <a:pt x="3188137" y="322121"/>
              </a:lnTo>
              <a:lnTo>
                <a:pt x="0" y="322121"/>
              </a:lnTo>
              <a:lnTo>
                <a:pt x="0" y="6151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90426-2038-4BFE-8CCC-4FA91A5B17AB}">
      <dsp:nvSpPr>
        <dsp:cNvPr id="0" name=""/>
        <dsp:cNvSpPr/>
      </dsp:nvSpPr>
      <dsp:spPr>
        <a:xfrm>
          <a:off x="3189074" y="330422"/>
          <a:ext cx="2594888" cy="120670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首頁</a:t>
          </a:r>
          <a:endParaRPr lang="en-US" altLang="zh-TW" sz="2500" b="1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選擇角色</a:t>
          </a:r>
        </a:p>
      </dsp:txBody>
      <dsp:txXfrm>
        <a:off x="3189074" y="330422"/>
        <a:ext cx="2594888" cy="1206700"/>
      </dsp:txXfrm>
    </dsp:sp>
    <dsp:sp modelId="{E9D6A61B-9B22-411C-963F-EAC19D7C9B88}">
      <dsp:nvSpPr>
        <dsp:cNvPr id="0" name=""/>
        <dsp:cNvSpPr/>
      </dsp:nvSpPr>
      <dsp:spPr>
        <a:xfrm>
          <a:off x="672" y="2152235"/>
          <a:ext cx="2595418" cy="1208863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媽媽</a:t>
          </a:r>
        </a:p>
      </dsp:txBody>
      <dsp:txXfrm>
        <a:off x="672" y="2152235"/>
        <a:ext cx="2595418" cy="1208863"/>
      </dsp:txXfrm>
    </dsp:sp>
    <dsp:sp modelId="{DF1671E4-7CD9-4A43-AE4E-D17787A48C2F}">
      <dsp:nvSpPr>
        <dsp:cNvPr id="0" name=""/>
        <dsp:cNvSpPr/>
      </dsp:nvSpPr>
      <dsp:spPr>
        <a:xfrm>
          <a:off x="3182070" y="2132828"/>
          <a:ext cx="2615425" cy="1213886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女友</a:t>
          </a:r>
        </a:p>
      </dsp:txBody>
      <dsp:txXfrm>
        <a:off x="3182070" y="2132828"/>
        <a:ext cx="2615425" cy="1213886"/>
      </dsp:txXfrm>
    </dsp:sp>
    <dsp:sp modelId="{867FD843-431A-421E-9849-5E86B64C3638}">
      <dsp:nvSpPr>
        <dsp:cNvPr id="0" name=""/>
        <dsp:cNvSpPr/>
      </dsp:nvSpPr>
      <dsp:spPr>
        <a:xfrm>
          <a:off x="6383476" y="2152249"/>
          <a:ext cx="2588888" cy="118129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曖昧對象</a:t>
          </a:r>
        </a:p>
      </dsp:txBody>
      <dsp:txXfrm>
        <a:off x="6383476" y="2152249"/>
        <a:ext cx="2588888" cy="1181294"/>
      </dsp:txXfrm>
    </dsp:sp>
    <dsp:sp modelId="{CC88BC6A-33AE-4CF3-AC5F-9BC43CDFE286}">
      <dsp:nvSpPr>
        <dsp:cNvPr id="0" name=""/>
        <dsp:cNvSpPr/>
      </dsp:nvSpPr>
      <dsp:spPr>
        <a:xfrm>
          <a:off x="2860576" y="3917682"/>
          <a:ext cx="3065569" cy="139519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各自任務</a:t>
          </a:r>
          <a:endParaRPr lang="en-US" altLang="zh-TW" sz="2500" b="1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(</a:t>
          </a:r>
          <a:r>
            <a:rPr lang="zh-TW" altLang="en-US" sz="25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目標</a:t>
          </a:r>
          <a:r>
            <a:rPr lang="en-US" altLang="zh-TW" sz="25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:</a:t>
          </a:r>
          <a:r>
            <a:rPr lang="zh-TW" altLang="en-US" sz="25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讓各角色滿意</a:t>
          </a:r>
          <a:r>
            <a:rPr lang="en-US" altLang="zh-TW" sz="25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)</a:t>
          </a:r>
          <a:endParaRPr lang="zh-TW" altLang="en-US" sz="2500" b="1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2860576" y="3917682"/>
        <a:ext cx="3065569" cy="1395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67DD5-7A1B-455E-8303-0678ACD6CE98}">
      <dsp:nvSpPr>
        <dsp:cNvPr id="0" name=""/>
        <dsp:cNvSpPr/>
      </dsp:nvSpPr>
      <dsp:spPr>
        <a:xfrm>
          <a:off x="1931" y="0"/>
          <a:ext cx="3952674" cy="712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每關都有許多選擇題</a:t>
          </a:r>
        </a:p>
      </dsp:txBody>
      <dsp:txXfrm>
        <a:off x="22790" y="20859"/>
        <a:ext cx="3910956" cy="670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3236CA-F5FB-458A-9B0D-D5A862299191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2019/12/31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3BEF70-7203-4BB5-9A9D-C6E5A8F042C0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3472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563B928-5411-4267-8140-27BE0AFA02FB}" type="datetime1">
              <a:rPr lang="zh-TW" altLang="en-US" noProof="0" smtClean="0"/>
              <a:t>2019/12/31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7732C3C-A191-48C2-A7E8-9C96AF841A7A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486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手繪多邊形​​(F)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ACF5A1-4213-4F8B-AEDF-00ADAC2C9474}" type="datetime1">
              <a:rPr lang="zh-TW" altLang="en-US" noProof="0" smtClean="0"/>
              <a:t>2019/12/31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5" name="圖片版面配置區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EA742E5-0E5A-4A76-9EBB-97FDD81D2F66}" type="datetime1">
              <a:rPr lang="zh-TW" altLang="en-US" noProof="0" smtClean="0"/>
              <a:t>2019/12/31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手繪多邊形​​(F)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9" name="文字版面配置區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B6988A-32F3-4390-A1EF-BD97977D295A}" type="datetime1">
              <a:rPr lang="zh-TW" altLang="en-US" noProof="0" smtClean="0"/>
              <a:t>2019/12/31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手繪多邊形​​(F)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標題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04B32D-0FDB-4211-A426-0713B190F73B}" type="datetime1">
              <a:rPr lang="zh-TW" altLang="en-US" noProof="0" smtClean="0"/>
              <a:t>2019/12/31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​​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3A0D32-A780-4889-A5A5-E7AE883D61C9}" type="datetime1">
              <a:rPr lang="zh-TW" altLang="en-US" noProof="0" smtClean="0"/>
              <a:t>2019/12/31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​​(F)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D4ED10-23E3-43D5-B606-40E731E54365}" type="datetime1">
              <a:rPr lang="zh-TW" altLang="en-US" noProof="0" smtClean="0"/>
              <a:t>2019/12/31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手繪多邊形​​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0F035-A535-4AE6-8E6F-F5B3DD0269A4}" type="datetime1">
              <a:rPr lang="zh-TW" altLang="en-US" noProof="0" smtClean="0"/>
              <a:t>2019/12/31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​​(F)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8DA545-A0BB-4FA3-8081-63024824FCA7}" type="datetime1">
              <a:rPr lang="zh-TW" altLang="en-US" noProof="0" smtClean="0"/>
              <a:t>2019/12/31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手繪多邊形​​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F958E6-7ECA-40AD-A8B0-FD291AFE58A5}" type="datetime1">
              <a:rPr lang="zh-TW" altLang="en-US" noProof="0" smtClean="0"/>
              <a:t>2019/12/31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​​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FB2486-D0FF-414A-A444-EF50D18CD0AC}" type="datetime1">
              <a:rPr lang="zh-TW" altLang="en-US" noProof="0" smtClean="0"/>
              <a:t>2019/12/31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​​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E397C9-A8AF-4EE3-9267-890334A04E2F}" type="datetime1">
              <a:rPr lang="zh-TW" altLang="en-US" noProof="0" smtClean="0"/>
              <a:t>2019/12/31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C5902F-EECF-46F4-8C29-EA0AEF965D8B}" type="datetime1">
              <a:rPr lang="zh-TW" altLang="en-US" noProof="0" smtClean="0"/>
              <a:t>2019/12/31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73AB8F-9543-4B86-B886-A59D471C03B1}" type="datetime1">
              <a:rPr lang="zh-TW" altLang="en-US" noProof="0" smtClean="0"/>
              <a:t>2019/12/31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9" name="圖片版面配置區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0145420D-EBA5-4AE1-A287-736D2FAF2BFF}" type="datetime1">
              <a:rPr lang="zh-TW" altLang="en-US" noProof="0" smtClean="0"/>
              <a:t>2019/12/31</a:t>
            </a:fld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CF9F266-E03D-419B-AA35-FC33639B5A8B}" type="datetime1">
              <a:rPr lang="zh-TW" altLang="en-US" noProof="0" smtClean="0"/>
              <a:t>2019/12/31</a:t>
            </a:fld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24" name="手繪多邊形：圖案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4359357" cy="2294852"/>
          </a:xfrm>
          <a:effectLst/>
        </p:spPr>
        <p:txBody>
          <a:bodyPr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zh-TW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資工</a:t>
            </a:r>
            <a:r>
              <a:rPr lang="en-US" altLang="zh-TW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2A 00757001 </a:t>
            </a:r>
            <a:r>
              <a:rPr lang="zh-TW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吳鴻傑</a:t>
            </a:r>
            <a:endParaRPr lang="en-US" altLang="zh-TW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zh-TW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資工</a:t>
            </a:r>
            <a:r>
              <a:rPr lang="en-US" altLang="zh-TW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2A 00757048 </a:t>
            </a:r>
            <a:r>
              <a:rPr lang="zh-TW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張祖晨</a:t>
            </a:r>
            <a:endParaRPr lang="en-US" altLang="zh-TW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zh-TW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指導老師 </a:t>
            </a:r>
            <a:r>
              <a:rPr lang="en-US" altLang="zh-TW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馬尚彬</a:t>
            </a:r>
            <a:endParaRPr lang="en-US" altLang="zh-TW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rtlCol="0" anchor="ctr">
            <a:normAutofit/>
          </a:bodyPr>
          <a:lstStyle/>
          <a:p>
            <a:pPr algn="ctr"/>
            <a:r>
              <a:rPr lang="zh-TW" altLang="en-US" sz="6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女人翻譯機</a:t>
            </a:r>
            <a:endParaRPr lang="en-US" altLang="zh-TW" sz="6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分工表</a:t>
            </a:r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18712" y="2222287"/>
            <a:ext cx="4298978" cy="363651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/>
              <a:t>吳鴻傑</a:t>
            </a:r>
            <a:r>
              <a:rPr lang="en-US" altLang="zh-TW" sz="2800" dirty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TW" altLang="en-US" sz="2800" dirty="0"/>
              <a:t>概念構想</a:t>
            </a:r>
            <a:endParaRPr lang="en-US" altLang="zh-TW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zh-TW" altLang="en-US" sz="2800" dirty="0"/>
              <a:t>網站架構製作</a:t>
            </a:r>
            <a:endParaRPr lang="en-US" altLang="zh-TW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zh-TW" altLang="en-US" sz="2800" dirty="0"/>
              <a:t>題目題材構想</a:t>
            </a:r>
            <a:endParaRPr lang="en-US" sz="2800" dirty="0"/>
          </a:p>
        </p:txBody>
      </p:sp>
      <p:sp>
        <p:nvSpPr>
          <p:cNvPr id="10" name="內容版面配置區 4"/>
          <p:cNvSpPr txBox="1">
            <a:spLocks/>
          </p:cNvSpPr>
          <p:nvPr/>
        </p:nvSpPr>
        <p:spPr>
          <a:xfrm>
            <a:off x="6095999" y="2222287"/>
            <a:ext cx="4621824" cy="363651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US" altLang="zh-TW" sz="2800" dirty="0"/>
          </a:p>
          <a:p>
            <a:pPr marL="0" indent="0">
              <a:buFont typeface="Wingdings 2" charset="2"/>
              <a:buNone/>
            </a:pPr>
            <a:endParaRPr lang="en-US" altLang="zh-TW" sz="2800" dirty="0"/>
          </a:p>
          <a:p>
            <a:pPr marL="0" indent="0">
              <a:buFont typeface="Wingdings 2" charset="2"/>
              <a:buNone/>
            </a:pPr>
            <a:endParaRPr lang="en-US" altLang="zh-TW" sz="2800" dirty="0"/>
          </a:p>
          <a:p>
            <a:pPr marL="0" indent="0">
              <a:buFont typeface="Wingdings 2" charset="2"/>
              <a:buNone/>
            </a:pPr>
            <a:r>
              <a:rPr lang="zh-TW" altLang="en-US" sz="3000" dirty="0"/>
              <a:t>張祖晨</a:t>
            </a:r>
            <a:r>
              <a:rPr lang="en-US" altLang="zh-TW" sz="3000" dirty="0"/>
              <a:t>:</a:t>
            </a:r>
          </a:p>
          <a:p>
            <a:pPr lvl="0">
              <a:buClr>
                <a:srgbClr val="00C6BB"/>
              </a:buClr>
              <a:buFont typeface="Wingdings" panose="05000000000000000000" pitchFamily="2" charset="2"/>
              <a:buChar char="q"/>
            </a:pPr>
            <a:r>
              <a:rPr lang="zh-TW" altLang="en-US" sz="3000" dirty="0">
                <a:solidFill>
                  <a:prstClr val="white"/>
                </a:solidFill>
              </a:rPr>
              <a:t>首頁製作</a:t>
            </a:r>
            <a:endParaRPr lang="en-US" altLang="zh-TW" sz="3000" dirty="0">
              <a:solidFill>
                <a:prstClr val="white"/>
              </a:solidFill>
            </a:endParaRPr>
          </a:p>
          <a:p>
            <a:pPr lvl="0">
              <a:buClr>
                <a:srgbClr val="00C6BB"/>
              </a:buClr>
              <a:buFont typeface="Wingdings" panose="05000000000000000000" pitchFamily="2" charset="2"/>
              <a:buChar char="q"/>
            </a:pPr>
            <a:r>
              <a:rPr lang="en-US" altLang="zh-TW" sz="3000" dirty="0">
                <a:solidFill>
                  <a:prstClr val="white"/>
                </a:solidFill>
              </a:rPr>
              <a:t>PPT</a:t>
            </a:r>
            <a:r>
              <a:rPr lang="zh-TW" altLang="en-US" sz="3000" dirty="0">
                <a:solidFill>
                  <a:prstClr val="white"/>
                </a:solidFill>
              </a:rPr>
              <a:t>製作</a:t>
            </a:r>
            <a:endParaRPr lang="en-US" altLang="zh-TW" sz="3000" dirty="0">
              <a:solidFill>
                <a:prstClr val="white"/>
              </a:solidFill>
            </a:endParaRPr>
          </a:p>
          <a:p>
            <a:pPr lvl="0">
              <a:buClr>
                <a:srgbClr val="00C6BB"/>
              </a:buClr>
              <a:buFont typeface="Wingdings" panose="05000000000000000000" pitchFamily="2" charset="2"/>
              <a:buChar char="q"/>
            </a:pPr>
            <a:r>
              <a:rPr lang="zh-TW" altLang="en-US" sz="3000" dirty="0">
                <a:solidFill>
                  <a:prstClr val="white"/>
                </a:solidFill>
              </a:rPr>
              <a:t>網頁排版</a:t>
            </a:r>
            <a:endParaRPr lang="en-US" altLang="zh-TW" sz="3000" dirty="0">
              <a:solidFill>
                <a:prstClr val="white"/>
              </a:solidFill>
            </a:endParaRPr>
          </a:p>
          <a:p>
            <a:pPr lvl="0">
              <a:buClr>
                <a:srgbClr val="00C6BB"/>
              </a:buClr>
              <a:buFont typeface="Wingdings" panose="05000000000000000000" pitchFamily="2" charset="2"/>
              <a:buChar char="q"/>
            </a:pPr>
            <a:endParaRPr lang="en-US" altLang="zh-TW" sz="2800" dirty="0">
              <a:solidFill>
                <a:prstClr val="white"/>
              </a:solidFill>
            </a:endParaRPr>
          </a:p>
          <a:p>
            <a:pPr marL="0" indent="0">
              <a:buFont typeface="Wingdings 2" charset="2"/>
              <a:buNone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q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q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9056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網站主題</a:t>
            </a:r>
            <a:endParaRPr 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 rot="16200000">
            <a:off x="4394718" y="-447870"/>
            <a:ext cx="3387015" cy="976915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這是一個趣味性的遊戲，想挑戰大家對女性的了解。</a:t>
            </a:r>
            <a:endParaRPr lang="en-US" altLang="zh-TW" sz="2800" dirty="0"/>
          </a:p>
          <a:p>
            <a:r>
              <a:rPr lang="zh-TW" altLang="en-US" sz="2800" dirty="0"/>
              <a:t>遊戲方法是在跟女性聊天的話語中做選擇，在三個選項中選出最符合當時情況且能增進情感該說出的話。</a:t>
            </a:r>
            <a:endParaRPr lang="en-US" altLang="zh-TW" sz="2800" dirty="0"/>
          </a:p>
          <a:p>
            <a:r>
              <a:rPr lang="zh-TW" altLang="en-US" sz="2800" dirty="0"/>
              <a:t>遊戲大致上的分為三個角色，玩家可挑選喜歡的角色並與其進行互動。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993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000" y="412019"/>
            <a:ext cx="10571998" cy="970450"/>
          </a:xfrm>
        </p:spPr>
        <p:txBody>
          <a:bodyPr/>
          <a:lstStyle/>
          <a:p>
            <a:r>
              <a:rPr lang="zh-TW" altLang="en-US" sz="4800" dirty="0"/>
              <a:t>網頁架構</a:t>
            </a:r>
            <a:endParaRPr lang="en-US" sz="4800" dirty="0"/>
          </a:p>
        </p:txBody>
      </p:sp>
      <p:graphicFrame>
        <p:nvGraphicFramePr>
          <p:cNvPr id="32" name="資料庫圖表 31"/>
          <p:cNvGraphicFramePr/>
          <p:nvPr>
            <p:extLst>
              <p:ext uri="{D42A27DB-BD31-4B8C-83A1-F6EECF244321}">
                <p14:modId xmlns:p14="http://schemas.microsoft.com/office/powerpoint/2010/main" val="1036069358"/>
              </p:ext>
            </p:extLst>
          </p:nvPr>
        </p:nvGraphicFramePr>
        <p:xfrm>
          <a:off x="1494692" y="1165194"/>
          <a:ext cx="8973037" cy="5635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直線接點 9"/>
          <p:cNvCxnSpPr/>
          <p:nvPr/>
        </p:nvCxnSpPr>
        <p:spPr>
          <a:xfrm>
            <a:off x="5981210" y="4421454"/>
            <a:ext cx="17585" cy="70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/>
          <p:nvPr/>
        </p:nvCxnSpPr>
        <p:spPr>
          <a:xfrm>
            <a:off x="2672797" y="4334607"/>
            <a:ext cx="2461846" cy="1327639"/>
          </a:xfrm>
          <a:prstGeom prst="bentConnector3">
            <a:avLst>
              <a:gd name="adj1" fmla="val 3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38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網頁子架構</a:t>
            </a:r>
            <a:endParaRPr lang="en-US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1982443513"/>
              </p:ext>
            </p:extLst>
          </p:nvPr>
        </p:nvGraphicFramePr>
        <p:xfrm>
          <a:off x="281355" y="3723518"/>
          <a:ext cx="3956538" cy="712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群組 6"/>
          <p:cNvGrpSpPr/>
          <p:nvPr/>
        </p:nvGrpSpPr>
        <p:grpSpPr>
          <a:xfrm rot="18679620">
            <a:off x="4425044" y="3264331"/>
            <a:ext cx="452659" cy="529526"/>
            <a:chOff x="5345112" y="2444570"/>
            <a:chExt cx="452659" cy="529526"/>
          </a:xfrm>
        </p:grpSpPr>
        <p:sp>
          <p:nvSpPr>
            <p:cNvPr id="8" name="向右箭號 7"/>
            <p:cNvSpPr/>
            <p:nvPr/>
          </p:nvSpPr>
          <p:spPr>
            <a:xfrm>
              <a:off x="5345112" y="2444570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向右箭號 4"/>
            <p:cNvSpPr txBox="1"/>
            <p:nvPr/>
          </p:nvSpPr>
          <p:spPr>
            <a:xfrm>
              <a:off x="5345112" y="2550475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200" kern="1200"/>
            </a:p>
          </p:txBody>
        </p:sp>
      </p:grpSp>
      <p:grpSp>
        <p:nvGrpSpPr>
          <p:cNvPr id="16" name="群組 15"/>
          <p:cNvGrpSpPr/>
          <p:nvPr/>
        </p:nvGrpSpPr>
        <p:grpSpPr>
          <a:xfrm rot="2567038">
            <a:off x="4427384" y="4395401"/>
            <a:ext cx="452659" cy="529526"/>
            <a:chOff x="5345112" y="2444570"/>
            <a:chExt cx="452659" cy="529526"/>
          </a:xfrm>
        </p:grpSpPr>
        <p:sp>
          <p:nvSpPr>
            <p:cNvPr id="17" name="向右箭號 16"/>
            <p:cNvSpPr/>
            <p:nvPr/>
          </p:nvSpPr>
          <p:spPr>
            <a:xfrm>
              <a:off x="5345112" y="2444570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向右箭號 4"/>
            <p:cNvSpPr txBox="1"/>
            <p:nvPr/>
          </p:nvSpPr>
          <p:spPr>
            <a:xfrm>
              <a:off x="5345112" y="2550475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200" kern="120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830452" y="2762942"/>
            <a:ext cx="2537502" cy="556693"/>
            <a:chOff x="-76459" y="0"/>
            <a:chExt cx="4031064" cy="750386"/>
          </a:xfrm>
        </p:grpSpPr>
        <p:sp>
          <p:nvSpPr>
            <p:cNvPr id="20" name="圓角矩形 19"/>
            <p:cNvSpPr/>
            <p:nvPr/>
          </p:nvSpPr>
          <p:spPr>
            <a:xfrm>
              <a:off x="1931" y="0"/>
              <a:ext cx="3952674" cy="7121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圓角矩形 4"/>
            <p:cNvSpPr txBox="1"/>
            <p:nvPr/>
          </p:nvSpPr>
          <p:spPr>
            <a:xfrm>
              <a:off x="-76459" y="79927"/>
              <a:ext cx="3910956" cy="6704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800" b="1" kern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逐題選擇正確</a:t>
              </a: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899994" y="4807943"/>
            <a:ext cx="2467960" cy="556693"/>
            <a:chOff x="-76459" y="0"/>
            <a:chExt cx="4031064" cy="750386"/>
          </a:xfrm>
        </p:grpSpPr>
        <p:sp>
          <p:nvSpPr>
            <p:cNvPr id="23" name="圓角矩形 22"/>
            <p:cNvSpPr/>
            <p:nvPr/>
          </p:nvSpPr>
          <p:spPr>
            <a:xfrm>
              <a:off x="1931" y="0"/>
              <a:ext cx="3952674" cy="7121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圓角矩形 4"/>
            <p:cNvSpPr txBox="1"/>
            <p:nvPr/>
          </p:nvSpPr>
          <p:spPr>
            <a:xfrm>
              <a:off x="-76459" y="79927"/>
              <a:ext cx="3910956" cy="6704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800" b="1" kern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選擇錯誤</a:t>
              </a: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7698712" y="2762352"/>
            <a:ext cx="452659" cy="529526"/>
            <a:chOff x="5345112" y="2444570"/>
            <a:chExt cx="452659" cy="529526"/>
          </a:xfrm>
        </p:grpSpPr>
        <p:sp>
          <p:nvSpPr>
            <p:cNvPr id="26" name="向右箭號 25"/>
            <p:cNvSpPr/>
            <p:nvPr/>
          </p:nvSpPr>
          <p:spPr>
            <a:xfrm>
              <a:off x="5345112" y="2444570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向右箭號 4"/>
            <p:cNvSpPr txBox="1"/>
            <p:nvPr/>
          </p:nvSpPr>
          <p:spPr>
            <a:xfrm>
              <a:off x="5345112" y="2550475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200" kern="1200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8364973" y="2734596"/>
            <a:ext cx="2537502" cy="556693"/>
            <a:chOff x="-76459" y="0"/>
            <a:chExt cx="4031064" cy="750386"/>
          </a:xfrm>
        </p:grpSpPr>
        <p:sp>
          <p:nvSpPr>
            <p:cNvPr id="29" name="圓角矩形 28"/>
            <p:cNvSpPr/>
            <p:nvPr/>
          </p:nvSpPr>
          <p:spPr>
            <a:xfrm>
              <a:off x="1931" y="0"/>
              <a:ext cx="3952674" cy="7121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圓角矩形 4"/>
            <p:cNvSpPr txBox="1"/>
            <p:nvPr/>
          </p:nvSpPr>
          <p:spPr>
            <a:xfrm>
              <a:off x="-76459" y="79927"/>
              <a:ext cx="3910956" cy="6704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800" b="1" kern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破關</a:t>
              </a: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7708308" y="4807353"/>
            <a:ext cx="452659" cy="529526"/>
            <a:chOff x="5345112" y="2444570"/>
            <a:chExt cx="452659" cy="529526"/>
          </a:xfrm>
        </p:grpSpPr>
        <p:sp>
          <p:nvSpPr>
            <p:cNvPr id="32" name="向右箭號 31"/>
            <p:cNvSpPr/>
            <p:nvPr/>
          </p:nvSpPr>
          <p:spPr>
            <a:xfrm>
              <a:off x="5345112" y="2444570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向右箭號 4"/>
            <p:cNvSpPr txBox="1"/>
            <p:nvPr/>
          </p:nvSpPr>
          <p:spPr>
            <a:xfrm>
              <a:off x="5345112" y="2550475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200" kern="1200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8414318" y="4010341"/>
            <a:ext cx="3552933" cy="1385244"/>
            <a:chOff x="-55601" y="0"/>
            <a:chExt cx="4010206" cy="712177"/>
          </a:xfrm>
        </p:grpSpPr>
        <p:sp>
          <p:nvSpPr>
            <p:cNvPr id="35" name="圓角矩形 34"/>
            <p:cNvSpPr/>
            <p:nvPr/>
          </p:nvSpPr>
          <p:spPr>
            <a:xfrm>
              <a:off x="1931" y="0"/>
              <a:ext cx="3952674" cy="7121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圓角矩形 4"/>
            <p:cNvSpPr txBox="1"/>
            <p:nvPr/>
          </p:nvSpPr>
          <p:spPr>
            <a:xfrm>
              <a:off x="-55601" y="18706"/>
              <a:ext cx="3910957" cy="6704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8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呈現失敗畫面</a:t>
              </a:r>
              <a:endParaRPr lang="en-US" altLang="zh-TW" sz="28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800" b="1" kern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且回到角色選擇畫面</a:t>
              </a:r>
            </a:p>
          </p:txBody>
        </p:sp>
      </p:grpSp>
      <p:cxnSp>
        <p:nvCxnSpPr>
          <p:cNvPr id="47" name="直線接點 46"/>
          <p:cNvCxnSpPr/>
          <p:nvPr/>
        </p:nvCxnSpPr>
        <p:spPr>
          <a:xfrm flipH="1">
            <a:off x="9766817" y="5395585"/>
            <a:ext cx="521658" cy="6886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2162908" y="6084277"/>
            <a:ext cx="76187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 flipV="1">
            <a:off x="2162908" y="4435695"/>
            <a:ext cx="1" cy="1648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4568954" y="63021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9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網頁特色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962" y="2911151"/>
            <a:ext cx="10554574" cy="35477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zh-TW" altLang="en-US" sz="3200" dirty="0"/>
              <a:t>用於理解女人各種情況下的心境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zh-TW" altLang="en-US" sz="3200" dirty="0"/>
              <a:t>面對不同角色在一樣的對話下，卻有截然不同的反應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zh-TW" altLang="en-US" sz="3200" dirty="0"/>
              <a:t>互動式遊戲，讓使用者置身其中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zh-TW" altLang="en-US" sz="3200" dirty="0"/>
              <a:t>運用有質感的動畫與玩家互動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q"/>
            </a:pPr>
            <a:endParaRPr lang="en-US" altLang="zh-TW" sz="3200" dirty="0"/>
          </a:p>
          <a:p>
            <a:pPr>
              <a:buFont typeface="Wingdings" panose="05000000000000000000" pitchFamily="2" charset="2"/>
              <a:buChar char="q"/>
            </a:pPr>
            <a:endParaRPr lang="en-US" altLang="zh-TW" sz="3200" dirty="0"/>
          </a:p>
          <a:p>
            <a:pPr>
              <a:buFont typeface="Wingdings" panose="05000000000000000000" pitchFamily="2" charset="2"/>
              <a:buChar char="q"/>
            </a:pP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03644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作品展示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C51C394-4000-4789-A51D-8574F3E57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22" y="2222061"/>
            <a:ext cx="9841956" cy="442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6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作品展示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151BCF-8B14-4E95-B5A2-E68F1B357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05" y="2200554"/>
            <a:ext cx="10005588" cy="45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2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運用技術</a:t>
            </a:r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18712" y="2222287"/>
            <a:ext cx="4298978" cy="363651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/>
              <a:t>基本技術</a:t>
            </a:r>
            <a:r>
              <a:rPr lang="en-US" altLang="zh-TW" sz="2800" dirty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TW" sz="2800" dirty="0"/>
              <a:t>HTML5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TW" sz="2800" dirty="0"/>
              <a:t>CSS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err="1"/>
              <a:t>Javascript</a:t>
            </a:r>
            <a:endParaRPr lang="en-US" sz="2800" dirty="0"/>
          </a:p>
        </p:txBody>
      </p:sp>
      <p:sp>
        <p:nvSpPr>
          <p:cNvPr id="10" name="內容版面配置區 4"/>
          <p:cNvSpPr txBox="1">
            <a:spLocks/>
          </p:cNvSpPr>
          <p:nvPr/>
        </p:nvSpPr>
        <p:spPr>
          <a:xfrm>
            <a:off x="6095999" y="2222287"/>
            <a:ext cx="4621824" cy="363651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US" altLang="zh-TW" sz="2800" dirty="0"/>
          </a:p>
          <a:p>
            <a:pPr marL="0" indent="0">
              <a:buFont typeface="Wingdings 2" charset="2"/>
              <a:buNone/>
            </a:pPr>
            <a:endParaRPr lang="en-US" altLang="zh-TW" sz="2800" dirty="0"/>
          </a:p>
          <a:p>
            <a:pPr marL="0" indent="0">
              <a:buFont typeface="Wingdings 2" charset="2"/>
              <a:buNone/>
            </a:pPr>
            <a:endParaRPr lang="en-US" altLang="zh-TW" sz="2800" dirty="0"/>
          </a:p>
          <a:p>
            <a:pPr marL="0" indent="0">
              <a:buFont typeface="Wingdings 2" charset="2"/>
              <a:buNone/>
            </a:pPr>
            <a:r>
              <a:rPr lang="zh-TW" altLang="en-US" sz="3000" dirty="0"/>
              <a:t>進階技術</a:t>
            </a:r>
            <a:r>
              <a:rPr lang="en-US" altLang="zh-TW" sz="3000" dirty="0"/>
              <a:t>:</a:t>
            </a:r>
          </a:p>
          <a:p>
            <a:pPr lvl="0">
              <a:buClr>
                <a:srgbClr val="00C6BB"/>
              </a:buClr>
              <a:buFont typeface="Wingdings" panose="05000000000000000000" pitchFamily="2" charset="2"/>
              <a:buChar char="q"/>
            </a:pPr>
            <a:r>
              <a:rPr lang="en-US" altLang="zh-TW" sz="4000" dirty="0">
                <a:solidFill>
                  <a:prstClr val="white"/>
                </a:solidFill>
              </a:rPr>
              <a:t>jQuery</a:t>
            </a:r>
          </a:p>
          <a:p>
            <a:pPr lvl="0">
              <a:buClr>
                <a:srgbClr val="00C6BB"/>
              </a:buClr>
              <a:buFont typeface="Wingdings" panose="05000000000000000000" pitchFamily="2" charset="2"/>
              <a:buChar char="q"/>
            </a:pPr>
            <a:r>
              <a:rPr lang="en-US" altLang="zh-TW" sz="4000" dirty="0" err="1">
                <a:solidFill>
                  <a:prstClr val="white"/>
                </a:solidFill>
              </a:rPr>
              <a:t>Json</a:t>
            </a:r>
            <a:endParaRPr lang="en-US" altLang="zh-TW" sz="4000" dirty="0">
              <a:solidFill>
                <a:prstClr val="white"/>
              </a:solidFill>
            </a:endParaRPr>
          </a:p>
          <a:p>
            <a:pPr lvl="0">
              <a:buClr>
                <a:srgbClr val="00C6BB"/>
              </a:buClr>
              <a:buFont typeface="Wingdings" panose="05000000000000000000" pitchFamily="2" charset="2"/>
              <a:buChar char="q"/>
            </a:pPr>
            <a:r>
              <a:rPr lang="en-US" altLang="zh-TW" sz="4000" dirty="0" err="1">
                <a:solidFill>
                  <a:prstClr val="white"/>
                </a:solidFill>
              </a:rPr>
              <a:t>Scss</a:t>
            </a:r>
            <a:r>
              <a:rPr lang="en-US" altLang="zh-TW" sz="4000" dirty="0">
                <a:solidFill>
                  <a:prstClr val="white"/>
                </a:solidFill>
              </a:rPr>
              <a:t> (Sassy </a:t>
            </a:r>
            <a:r>
              <a:rPr lang="en-US" altLang="zh-TW" sz="4000" dirty="0" err="1">
                <a:solidFill>
                  <a:prstClr val="white"/>
                </a:solidFill>
              </a:rPr>
              <a:t>Css</a:t>
            </a:r>
            <a:r>
              <a:rPr lang="en-US" altLang="zh-TW" sz="4000" dirty="0">
                <a:solidFill>
                  <a:prstClr val="white"/>
                </a:solidFill>
              </a:rPr>
              <a:t>)</a:t>
            </a:r>
          </a:p>
          <a:p>
            <a:pPr lvl="0">
              <a:buClr>
                <a:srgbClr val="00C6BB"/>
              </a:buClr>
              <a:buFont typeface="Wingdings" panose="05000000000000000000" pitchFamily="2" charset="2"/>
              <a:buChar char="q"/>
            </a:pPr>
            <a:r>
              <a:rPr lang="en-US" altLang="zh-TW" sz="4000" dirty="0" err="1">
                <a:solidFill>
                  <a:prstClr val="white"/>
                </a:solidFill>
              </a:rPr>
              <a:t>Photopea</a:t>
            </a:r>
            <a:endParaRPr lang="en-US" altLang="zh-TW" sz="4000" dirty="0">
              <a:solidFill>
                <a:prstClr val="white"/>
              </a:solidFill>
            </a:endParaRPr>
          </a:p>
          <a:p>
            <a:pPr lvl="0">
              <a:buClr>
                <a:srgbClr val="00C6BB"/>
              </a:buClr>
              <a:buFont typeface="Wingdings" panose="05000000000000000000" pitchFamily="2" charset="2"/>
              <a:buChar char="q"/>
            </a:pPr>
            <a:endParaRPr lang="en-US" altLang="zh-TW" sz="2800" dirty="0">
              <a:solidFill>
                <a:prstClr val="white"/>
              </a:solidFill>
            </a:endParaRPr>
          </a:p>
          <a:p>
            <a:pPr marL="0" indent="0">
              <a:buFont typeface="Wingdings 2" charset="2"/>
              <a:buNone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q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q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8109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參考網站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Codepen.io</a:t>
            </a:r>
          </a:p>
          <a:p>
            <a:r>
              <a:rPr lang="en-US" sz="3200" u="sng" dirty="0"/>
              <a:t>jqueryui.com</a:t>
            </a:r>
          </a:p>
          <a:p>
            <a:r>
              <a:rPr lang="en-US" sz="3200" u="sng" dirty="0"/>
              <a:t>w3schools</a:t>
            </a:r>
          </a:p>
        </p:txBody>
      </p:sp>
    </p:spTree>
    <p:extLst>
      <p:ext uri="{BB962C8B-B14F-4D97-AF65-F5344CB8AC3E}">
        <p14:creationId xmlns:p14="http://schemas.microsoft.com/office/powerpoint/2010/main" val="3131329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208_TF11381587.potx" id="{977EB522-3FD1-4F27-AFDC-17B5FC61A812}" vid="{EE489D65-D723-472D-B90C-45281B79054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E96646-423E-4354-94C2-1A28227BF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引言設計</Template>
  <TotalTime>0</TotalTime>
  <Words>222</Words>
  <Application>Microsoft Office PowerPoint</Application>
  <PresentationFormat>寬螢幕</PresentationFormat>
  <Paragraphs>65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Microsoft JhengHei UI</vt:lpstr>
      <vt:lpstr>Century Gothic</vt:lpstr>
      <vt:lpstr>Wingdings</vt:lpstr>
      <vt:lpstr>Wingdings 2</vt:lpstr>
      <vt:lpstr>至理名言</vt:lpstr>
      <vt:lpstr>女人翻譯機</vt:lpstr>
      <vt:lpstr>網站主題</vt:lpstr>
      <vt:lpstr>網頁架構</vt:lpstr>
      <vt:lpstr>網頁子架構</vt:lpstr>
      <vt:lpstr>網頁特色</vt:lpstr>
      <vt:lpstr>作品展示</vt:lpstr>
      <vt:lpstr>作品展示</vt:lpstr>
      <vt:lpstr>運用技術</vt:lpstr>
      <vt:lpstr>參考網站</vt:lpstr>
      <vt:lpstr>分工表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2019-11-11T15:17:11Z</dcterms:created>
  <dcterms:modified xsi:type="dcterms:W3CDTF">2019-12-31T06:08:10Z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