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EAD1-6156-4B65-8F51-DC74754E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754402-04AA-410B-98BB-F0D371A3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1546C5-2A9A-4CE7-8B8F-C56E821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B98BF-F174-4859-A308-16FB5439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FEFEC-909B-4717-9FCF-697ADF8C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5BE9E-D37F-45E9-B092-DE2E63F2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5571E-1F81-4B75-9F9C-7343C4E5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22544-274A-41E1-AC7C-FF79CC2E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8433E-4807-4D89-AAD6-BED4F1F6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525CD-43C4-4D8D-818D-F76A305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8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7B7968-1314-4849-A791-D016EE94E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0099B3-9439-4F0A-8021-738E05193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F530E-9497-4588-8B10-52E872D4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D20FE-53BB-44DF-BC58-EDB2CF5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DA072-0EA0-4F46-ACDC-3D72DB47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41BD1-ABDF-48EF-B9FB-0EFE95F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6F80D-A9A3-4AE3-854C-3E824908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79C9F-4AE5-4598-BC38-6AEE7FA1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096C1-BB07-4171-97DE-257982F1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14D5C-7F82-4DF9-BA12-EA7EAC6C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9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BBA81-6680-4AA2-B8CA-0BA2B05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376FE7-8B7D-4829-8869-FDF1228D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DEBB8-D958-4071-9825-89461C81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033C8-2AAF-4A1C-ADAF-1DC2D4D9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1AADE-83EC-4923-8A92-B08BDD51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4289A-2D28-40FB-AEA9-EEA61919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00182-4A15-424E-86B3-B7562BC2E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038399-00C2-4E6E-BA84-9BC15023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E7F56D-AE0B-43CC-A81D-D10920DE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43CC23-9792-4FDF-A6FC-F50D847A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26E56-6839-47D2-BF98-EA8C806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F8B65-DFCC-449F-B09B-4BAB181E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14978-DC5B-4D4E-8C62-80868E9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731B06-A3B8-47E1-A731-EC5E0DAB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AB966B-7701-44A4-A5CA-4DA4A9FB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C330D4-7B0C-4F30-B75E-F76AAB75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2400D6-384F-4485-8AC5-BCE1A7E1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E78B9-782F-457A-B584-F7663FEE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5D75ED-D55D-4EC1-BB73-707D1D71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8666-CD92-4D6C-9B21-64306D8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874F6D-9B34-4A63-B48C-A520D727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67D92C-352A-4FCE-9FFA-BEDE8EF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DAE313-73ED-4CF4-A778-9BF5B70D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10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24F7D3-1663-4788-8D0B-359BA3BF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0A94A8-37DF-4046-B139-C412E8FC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7D6D71-F74A-49FE-B27E-A79C0EAB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3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C4C57-7C6B-405A-9A01-9FAC7F6C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3A16F-0DF7-47EF-A4FC-9950CA57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B76884-72A5-42AE-A220-A17345B3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0E8A0E-8EB9-410F-9160-90A6405C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D2CC1-0D01-4CC5-A9E1-DC9B3CCA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F5B9BB-B698-4C4F-900F-3D3BC62D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F8C1B-B780-42D0-BF08-54EC06A6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46534F-C002-43F1-89FC-50C9DD56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85A681-DC5A-48E9-916B-2B04DEFA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E2F778-FA87-4D18-904A-2BB2C21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21C1B-AB92-4B34-A3FA-4F4DE31E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5779E-F8EE-4CA4-BBE4-4E51C1BD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1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CD32E-BED6-415A-ABCF-867B6E73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03C4E-D753-4401-996F-4CF4A2E5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C49F1-9948-41AA-A92F-5C559430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78D1-3496-46D9-82BC-F16136226BE3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9AA62-205D-4AFE-987D-1435FDEE8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F2008-6120-4F55-A900-F38E1E29B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733FD-1155-4357-846C-40DF0D31D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329466"/>
            <a:ext cx="8001000" cy="1136744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Fingerstyle</a:t>
            </a:r>
            <a:r>
              <a:rPr lang="zh-TW" altLang="en-US" sz="44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音樂分享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DC5865-B80E-4763-B41C-935ECD2A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0603"/>
            <a:ext cx="9144000" cy="1655762"/>
          </a:xfrm>
        </p:spPr>
        <p:txBody>
          <a:bodyPr/>
          <a:lstStyle/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00757005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徐碩嶽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0076C027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張耕瑋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3D2FA2-A278-4BAB-8CF7-B7D4D710CB72}"/>
              </a:ext>
            </a:extLst>
          </p:cNvPr>
          <p:cNvSpPr txBox="1"/>
          <p:nvPr/>
        </p:nvSpPr>
        <p:spPr>
          <a:xfrm>
            <a:off x="2586318" y="744076"/>
            <a:ext cx="70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網程期末專案</a:t>
            </a:r>
          </a:p>
        </p:txBody>
      </p:sp>
    </p:spTree>
    <p:extLst>
      <p:ext uri="{BB962C8B-B14F-4D97-AF65-F5344CB8AC3E}">
        <p14:creationId xmlns:p14="http://schemas.microsoft.com/office/powerpoint/2010/main" val="7640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創作動機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3F79E-6D2B-433C-A921-505C55CE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690688"/>
            <a:ext cx="8496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因為我們都對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Fingerstyle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的音樂很有興趣，所以想藉此次機會來寫一個介紹這類音樂風格的網站，加上一些能夠到幫助到大家學習吉他的小功能！</a:t>
            </a:r>
          </a:p>
        </p:txBody>
      </p:sp>
    </p:spTree>
    <p:extLst>
      <p:ext uri="{BB962C8B-B14F-4D97-AF65-F5344CB8AC3E}">
        <p14:creationId xmlns:p14="http://schemas.microsoft.com/office/powerpoint/2010/main" val="30865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A3321-C3B8-4CF3-A9C8-3163E3B55F67}"/>
              </a:ext>
            </a:extLst>
          </p:cNvPr>
          <p:cNvSpPr/>
          <p:nvPr/>
        </p:nvSpPr>
        <p:spPr>
          <a:xfrm>
            <a:off x="5124450" y="1885951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網站首頁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0E8802-A9BA-453F-A7DA-C1FA2439AA83}"/>
              </a:ext>
            </a:extLst>
          </p:cNvPr>
          <p:cNvSpPr/>
          <p:nvPr/>
        </p:nvSpPr>
        <p:spPr>
          <a:xfrm>
            <a:off x="1095371" y="3705226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知名演奏家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49884D-4C3C-4D84-B762-9F00CDF091C6}"/>
              </a:ext>
            </a:extLst>
          </p:cNvPr>
          <p:cNvSpPr/>
          <p:nvPr/>
        </p:nvSpPr>
        <p:spPr>
          <a:xfrm>
            <a:off x="9153529" y="3705226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學習指點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652576-F4C9-42C1-A9A8-6F054A53E4E7}"/>
              </a:ext>
            </a:extLst>
          </p:cNvPr>
          <p:cNvSpPr/>
          <p:nvPr/>
        </p:nvSpPr>
        <p:spPr>
          <a:xfrm>
            <a:off x="6467477" y="3733800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歌譜搜尋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E4D2E-64BF-4673-A858-7060B684F8BC}"/>
              </a:ext>
            </a:extLst>
          </p:cNvPr>
          <p:cNvSpPr/>
          <p:nvPr/>
        </p:nvSpPr>
        <p:spPr>
          <a:xfrm>
            <a:off x="3781425" y="3705227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各式名曲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C27E60D-691B-4837-8D22-8F6B455B362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66921" y="3257550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41A1ABC-B298-42C0-A1E5-AD5AE31E8C00}"/>
              </a:ext>
            </a:extLst>
          </p:cNvPr>
          <p:cNvCxnSpPr>
            <a:stCxn id="4" idx="2"/>
          </p:cNvCxnSpPr>
          <p:nvPr/>
        </p:nvCxnSpPr>
        <p:spPr>
          <a:xfrm>
            <a:off x="6096000" y="2609851"/>
            <a:ext cx="0" cy="64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6ECA453-4857-4FD7-9E1C-F61A4D325226}"/>
              </a:ext>
            </a:extLst>
          </p:cNvPr>
          <p:cNvCxnSpPr>
            <a:cxnSpLocks/>
          </p:cNvCxnSpPr>
          <p:nvPr/>
        </p:nvCxnSpPr>
        <p:spPr>
          <a:xfrm flipH="1">
            <a:off x="2066921" y="3257550"/>
            <a:ext cx="4029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2646D9-7DEE-463A-8F91-7F7475F8BFFE}"/>
              </a:ext>
            </a:extLst>
          </p:cNvPr>
          <p:cNvCxnSpPr>
            <a:cxnSpLocks/>
          </p:cNvCxnSpPr>
          <p:nvPr/>
        </p:nvCxnSpPr>
        <p:spPr>
          <a:xfrm>
            <a:off x="6096000" y="3257550"/>
            <a:ext cx="4029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9564C69-9982-48E3-8FA6-86FCE86ABE5C}"/>
              </a:ext>
            </a:extLst>
          </p:cNvPr>
          <p:cNvCxnSpPr>
            <a:cxnSpLocks/>
          </p:cNvCxnSpPr>
          <p:nvPr/>
        </p:nvCxnSpPr>
        <p:spPr>
          <a:xfrm>
            <a:off x="7439027" y="3257550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AD1364C-A988-4CA3-B8B5-665847064B35}"/>
              </a:ext>
            </a:extLst>
          </p:cNvPr>
          <p:cNvCxnSpPr>
            <a:cxnSpLocks/>
          </p:cNvCxnSpPr>
          <p:nvPr/>
        </p:nvCxnSpPr>
        <p:spPr>
          <a:xfrm>
            <a:off x="4752975" y="3248025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7E8504C-3660-4994-A067-A62D26279890}"/>
              </a:ext>
            </a:extLst>
          </p:cNvPr>
          <p:cNvCxnSpPr>
            <a:cxnSpLocks/>
          </p:cNvCxnSpPr>
          <p:nvPr/>
        </p:nvCxnSpPr>
        <p:spPr>
          <a:xfrm>
            <a:off x="10125078" y="3257550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8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3F79E-6D2B-433C-A921-505C55CE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圖片輪播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7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3F79E-6D2B-433C-A921-505C55CE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簡潔的版面設計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分類清楚的網站頁面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操作容易的搜尋系統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簡單明瞭的學習指點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0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22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0DF4C7-30F9-4ACA-9668-83DA94A8BD81}"/>
              </a:ext>
            </a:extLst>
          </p:cNvPr>
          <p:cNvSpPr txBox="1"/>
          <p:nvPr/>
        </p:nvSpPr>
        <p:spPr>
          <a:xfrm>
            <a:off x="2543175" y="1452003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徐碩嶽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網站設計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歌譜搜尋、學習指點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圖片輪播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張耕瑋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</p:spTree>
    <p:extLst>
      <p:ext uri="{BB962C8B-B14F-4D97-AF65-F5344CB8AC3E}">
        <p14:creationId xmlns:p14="http://schemas.microsoft.com/office/powerpoint/2010/main" val="8389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124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Wingdings</vt:lpstr>
      <vt:lpstr>Office 佈景主題</vt:lpstr>
      <vt:lpstr>Fingerstyle音樂分享 </vt:lpstr>
      <vt:lpstr>創作動機</vt:lpstr>
      <vt:lpstr>網站架構</vt:lpstr>
      <vt:lpstr>技術使用</vt:lpstr>
      <vt:lpstr>網站特色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Fingerstyle音樂分享 </dc:title>
  <dc:creator>user</dc:creator>
  <cp:lastModifiedBy>user</cp:lastModifiedBy>
  <cp:revision>15</cp:revision>
  <dcterms:created xsi:type="dcterms:W3CDTF">2021-01-10T09:17:56Z</dcterms:created>
  <dcterms:modified xsi:type="dcterms:W3CDTF">2021-01-11T15:34:38Z</dcterms:modified>
</cp:coreProperties>
</file>