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9" r:id="rId2"/>
    <p:sldMasterId id="2147483724" r:id="rId3"/>
  </p:sldMasterIdLst>
  <p:notesMasterIdLst>
    <p:notesMasterId r:id="rId15"/>
  </p:notesMasterIdLst>
  <p:sldIdLst>
    <p:sldId id="472" r:id="rId4"/>
    <p:sldId id="474" r:id="rId5"/>
    <p:sldId id="506" r:id="rId6"/>
    <p:sldId id="521" r:id="rId7"/>
    <p:sldId id="527" r:id="rId8"/>
    <p:sldId id="523" r:id="rId9"/>
    <p:sldId id="524" r:id="rId10"/>
    <p:sldId id="525" r:id="rId11"/>
    <p:sldId id="526" r:id="rId12"/>
    <p:sldId id="528" r:id="rId13"/>
    <p:sldId id="47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8BD"/>
    <a:srgbClr val="FF5050"/>
    <a:srgbClr val="FEF19F"/>
    <a:srgbClr val="93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4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60626-A874-4561-B7BE-155F44B0465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964C5660-DB82-4CE9-B84F-0122CA6C84BE}">
      <dgm:prSet/>
      <dgm:spPr/>
      <dgm:t>
        <a:bodyPr/>
        <a:lstStyle/>
        <a:p>
          <a:r>
            <a:rPr lang="zh-TW" dirty="0"/>
            <a:t>一樓</a:t>
          </a:r>
        </a:p>
      </dgm:t>
    </dgm:pt>
    <dgm:pt modelId="{6C63741B-AD3F-4B42-A104-99C6F59A5097}" type="par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2353CE7F-18FB-4344-B13E-CB4C27C0AFBE}" type="sibTrans" cxnId="{6AD1BEB0-376A-45A5-9F56-766AAA23F1EF}">
      <dgm:prSet/>
      <dgm:spPr/>
      <dgm:t>
        <a:bodyPr/>
        <a:lstStyle/>
        <a:p>
          <a:endParaRPr lang="zh-TW" altLang="en-US"/>
        </a:p>
      </dgm:t>
    </dgm:pt>
    <dgm:pt modelId="{DC2F09ED-25AE-4E21-887D-D7DEC6A4D612}">
      <dgm:prSet/>
      <dgm:spPr/>
      <dgm:t>
        <a:bodyPr/>
        <a:lstStyle/>
        <a:p>
          <a:r>
            <a:rPr lang="zh-TW" dirty="0"/>
            <a:t>二樓</a:t>
          </a:r>
        </a:p>
      </dgm:t>
    </dgm:pt>
    <dgm:pt modelId="{36DE2BBA-4577-45E1-8D3D-E3659D07868B}" type="par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252D762E-CDAD-43A8-982D-EB82D17A39C6}" type="sibTrans" cxnId="{7ECF35B6-30A8-422D-9CA0-F39508919770}">
      <dgm:prSet/>
      <dgm:spPr/>
      <dgm:t>
        <a:bodyPr/>
        <a:lstStyle/>
        <a:p>
          <a:endParaRPr lang="zh-TW" altLang="en-US"/>
        </a:p>
      </dgm:t>
    </dgm:pt>
    <dgm:pt modelId="{971D61A8-3B1A-4176-B0E0-FCA45E813FD2}">
      <dgm:prSet/>
      <dgm:spPr/>
      <dgm:t>
        <a:bodyPr/>
        <a:lstStyle/>
        <a:p>
          <a:r>
            <a:rPr lang="zh-TW" dirty="0"/>
            <a:t>四</a:t>
          </a:r>
          <a:r>
            <a:rPr lang="zh-TW" dirty="0" smtClean="0"/>
            <a:t>樓</a:t>
          </a:r>
          <a:endParaRPr lang="zh-TW" dirty="0"/>
        </a:p>
      </dgm:t>
    </dgm:pt>
    <dgm:pt modelId="{086A9DBD-C0F0-4E7F-BD4D-399247611328}" type="par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FE2958E-D0F2-4723-8586-12FC58CD48D8}" type="sibTrans" cxnId="{2C887285-A635-4F16-A1D2-8E5B23D44C01}">
      <dgm:prSet/>
      <dgm:spPr/>
      <dgm:t>
        <a:bodyPr/>
        <a:lstStyle/>
        <a:p>
          <a:endParaRPr lang="zh-TW" altLang="en-US"/>
        </a:p>
      </dgm:t>
    </dgm:pt>
    <dgm:pt modelId="{05AEC40B-9D9A-49B7-8F47-0034FDA3BD77}">
      <dgm:prSet/>
      <dgm:spPr/>
      <dgm:t>
        <a:bodyPr/>
        <a:lstStyle/>
        <a:p>
          <a:r>
            <a:rPr lang="zh-TW" altLang="en-US" dirty="0"/>
            <a:t>五樓</a:t>
          </a:r>
          <a:endParaRPr lang="zh-TW" dirty="0"/>
        </a:p>
      </dgm:t>
    </dgm:pt>
    <dgm:pt modelId="{3A8902E5-4D3A-4EDD-8A13-34326CF57137}" type="par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66608DCB-C612-43E6-BEFA-DA6119263E6F}" type="sibTrans" cxnId="{F5E48877-D015-49A9-A580-F87AF6031AB0}">
      <dgm:prSet/>
      <dgm:spPr/>
      <dgm:t>
        <a:bodyPr/>
        <a:lstStyle/>
        <a:p>
          <a:endParaRPr lang="zh-TW" altLang="en-US"/>
        </a:p>
      </dgm:t>
    </dgm:pt>
    <dgm:pt modelId="{9EC60AEE-5E4E-4C94-A220-BDAF15833BB6}">
      <dgm:prSet/>
      <dgm:spPr/>
      <dgm:t>
        <a:bodyPr/>
        <a:lstStyle/>
        <a:p>
          <a:r>
            <a:rPr lang="zh-TW" altLang="en-US" dirty="0"/>
            <a:t>網站首頁</a:t>
          </a:r>
          <a:endParaRPr lang="zh-TW" dirty="0"/>
        </a:p>
      </dgm:t>
    </dgm:pt>
    <dgm:pt modelId="{910432B2-31EA-42AC-9D68-B1EDD282A43A}" type="par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48750255-FAF6-4B3B-95C6-2825D332314A}" type="sibTrans" cxnId="{908585B7-8202-4857-BC82-E59E3443EF77}">
      <dgm:prSet/>
      <dgm:spPr/>
      <dgm:t>
        <a:bodyPr/>
        <a:lstStyle/>
        <a:p>
          <a:endParaRPr lang="zh-TW" altLang="en-US"/>
        </a:p>
      </dgm:t>
    </dgm:pt>
    <dgm:pt modelId="{CE39FCA9-51E2-42E2-BE2E-72A8C71B13EA}">
      <dgm:prSet/>
      <dgm:spPr/>
      <dgm:t>
        <a:bodyPr/>
        <a:lstStyle/>
        <a:p>
          <a:r>
            <a:rPr lang="zh-TW" altLang="en-US" dirty="0"/>
            <a:t>全景</a:t>
          </a:r>
          <a:endParaRPr lang="zh-TW" dirty="0"/>
        </a:p>
      </dgm:t>
    </dgm:pt>
    <dgm:pt modelId="{8738BAD2-CC99-456E-8195-2E64096D51F2}" type="par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C859E766-7BF0-485F-B1CC-63A033CAE433}" type="sibTrans" cxnId="{F8C67118-18B3-444A-AEE7-DD49CFCDCB8F}">
      <dgm:prSet/>
      <dgm:spPr/>
      <dgm:t>
        <a:bodyPr/>
        <a:lstStyle/>
        <a:p>
          <a:endParaRPr lang="zh-TW" altLang="en-US"/>
        </a:p>
      </dgm:t>
    </dgm:pt>
    <dgm:pt modelId="{8751CF98-D202-44D7-B1CE-E14BBF794823}">
      <dgm:prSet/>
      <dgm:spPr/>
      <dgm:t>
        <a:bodyPr/>
        <a:lstStyle/>
        <a:p>
          <a:r>
            <a:rPr lang="zh-TW" altLang="en-US" dirty="0"/>
            <a:t>大門</a:t>
          </a:r>
          <a:endParaRPr lang="zh-TW" dirty="0"/>
        </a:p>
      </dgm:t>
    </dgm:pt>
    <dgm:pt modelId="{78471CD8-0CB2-4CB0-B729-0DBF8D683EF2}" type="par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AF6F9E68-F436-44AD-92C7-DD295B51A48B}" type="sibTrans" cxnId="{9E48C013-FD2F-4E1A-AF85-77C461C07DF0}">
      <dgm:prSet/>
      <dgm:spPr/>
      <dgm:t>
        <a:bodyPr/>
        <a:lstStyle/>
        <a:p>
          <a:endParaRPr lang="zh-TW" altLang="en-US"/>
        </a:p>
      </dgm:t>
    </dgm:pt>
    <dgm:pt modelId="{74EFD9A9-284B-40C2-AD26-9AE4F671C67F}">
      <dgm:prSet/>
      <dgm:spPr/>
      <dgm:t>
        <a:bodyPr/>
        <a:lstStyle/>
        <a:p>
          <a:r>
            <a:rPr lang="en-US" altLang="zh-TW" dirty="0"/>
            <a:t>mac</a:t>
          </a:r>
          <a:endParaRPr lang="zh-TW" dirty="0"/>
        </a:p>
      </dgm:t>
    </dgm:pt>
    <dgm:pt modelId="{237B5B17-9FEC-40DD-BFDD-5D03EAB62932}" type="par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EC98FE7F-31D0-4D5B-949E-7076CA3F0A76}" type="sibTrans" cxnId="{D2BEE02A-7ECB-469A-B262-A32A27C439CF}">
      <dgm:prSet/>
      <dgm:spPr/>
      <dgm:t>
        <a:bodyPr/>
        <a:lstStyle/>
        <a:p>
          <a:endParaRPr lang="zh-TW" altLang="en-US"/>
        </a:p>
      </dgm:t>
    </dgm:pt>
    <dgm:pt modelId="{2A9E60CA-E74E-4CED-A999-2FAA475A1520}">
      <dgm:prSet/>
      <dgm:spPr/>
      <dgm:t>
        <a:bodyPr/>
        <a:lstStyle/>
        <a:p>
          <a:r>
            <a:rPr lang="zh-TW" dirty="0"/>
            <a:t>三樓</a:t>
          </a:r>
        </a:p>
      </dgm:t>
    </dgm:pt>
    <dgm:pt modelId="{B6EFD2CB-6EE3-4125-83E3-E0758DDEFB0B}" type="sib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5186595E-5121-4FE6-9D11-36C2B906E1F4}" type="parTrans" cxnId="{928D781A-30A8-4FBE-B107-80DE3DCEADE4}">
      <dgm:prSet/>
      <dgm:spPr/>
      <dgm:t>
        <a:bodyPr/>
        <a:lstStyle/>
        <a:p>
          <a:endParaRPr lang="zh-TW" altLang="en-US"/>
        </a:p>
      </dgm:t>
    </dgm:pt>
    <dgm:pt modelId="{B81AC6F3-2442-41D4-9FD1-0673E86098E8}">
      <dgm:prSet/>
      <dgm:spPr/>
      <dgm:t>
        <a:bodyPr/>
        <a:lstStyle/>
        <a:p>
          <a:r>
            <a:rPr lang="zh-TW" altLang="en-US" dirty="0"/>
            <a:t>討論區</a:t>
          </a:r>
          <a:endParaRPr lang="zh-TW" dirty="0"/>
        </a:p>
      </dgm:t>
    </dgm:pt>
    <dgm:pt modelId="{47D54325-33D3-42E8-9F66-085CAE0918E0}" type="par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13C9DBA1-033F-44FC-8280-48155B508276}" type="sibTrans" cxnId="{E38B599C-3249-41C1-B016-17C2C5BEFFC7}">
      <dgm:prSet/>
      <dgm:spPr/>
      <dgm:t>
        <a:bodyPr/>
        <a:lstStyle/>
        <a:p>
          <a:endParaRPr lang="zh-TW" altLang="en-US"/>
        </a:p>
      </dgm:t>
    </dgm:pt>
    <dgm:pt modelId="{E2809953-9E56-4161-9130-C33EB08ECE33}" type="pres">
      <dgm:prSet presAssocID="{92560626-A874-4561-B7BE-155F44B046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8E0E28C-C32B-4166-969A-2569B84D79B8}" type="pres">
      <dgm:prSet presAssocID="{9EC60AEE-5E4E-4C94-A220-BDAF15833BB6}" presName="hierRoot1" presStyleCnt="0">
        <dgm:presLayoutVars>
          <dgm:hierBranch val="init"/>
        </dgm:presLayoutVars>
      </dgm:prSet>
      <dgm:spPr/>
    </dgm:pt>
    <dgm:pt modelId="{76C4962C-EEEB-49FA-8126-CCEF0B699095}" type="pres">
      <dgm:prSet presAssocID="{9EC60AEE-5E4E-4C94-A220-BDAF15833BB6}" presName="rootComposite1" presStyleCnt="0"/>
      <dgm:spPr/>
    </dgm:pt>
    <dgm:pt modelId="{F6EDB80A-B445-4389-B1D6-7569CFE47C3A}" type="pres">
      <dgm:prSet presAssocID="{9EC60AEE-5E4E-4C94-A220-BDAF15833B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136337-536E-4311-8EF8-FC3245A5B538}" type="pres">
      <dgm:prSet presAssocID="{9EC60AEE-5E4E-4C94-A220-BDAF15833BB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4016A7F4-C648-46FF-AEAB-E6D056104AC5}" type="pres">
      <dgm:prSet presAssocID="{9EC60AEE-5E4E-4C94-A220-BDAF15833BB6}" presName="hierChild2" presStyleCnt="0"/>
      <dgm:spPr/>
    </dgm:pt>
    <dgm:pt modelId="{01CE560C-B17E-4D88-A95A-4BD98DEA1192}" type="pres">
      <dgm:prSet presAssocID="{78471CD8-0CB2-4CB0-B729-0DBF8D683EF2}" presName="Name64" presStyleLbl="parChTrans1D2" presStyleIdx="0" presStyleCnt="6"/>
      <dgm:spPr/>
      <dgm:t>
        <a:bodyPr/>
        <a:lstStyle/>
        <a:p>
          <a:endParaRPr lang="zh-TW" altLang="en-US"/>
        </a:p>
      </dgm:t>
    </dgm:pt>
    <dgm:pt modelId="{07D72B8A-E3B8-4E2C-9665-B7B369843B2A}" type="pres">
      <dgm:prSet presAssocID="{8751CF98-D202-44D7-B1CE-E14BBF794823}" presName="hierRoot2" presStyleCnt="0">
        <dgm:presLayoutVars>
          <dgm:hierBranch val="init"/>
        </dgm:presLayoutVars>
      </dgm:prSet>
      <dgm:spPr/>
    </dgm:pt>
    <dgm:pt modelId="{7BE8B813-F33A-43D4-A688-67A366EA79C1}" type="pres">
      <dgm:prSet presAssocID="{8751CF98-D202-44D7-B1CE-E14BBF794823}" presName="rootComposite" presStyleCnt="0"/>
      <dgm:spPr/>
    </dgm:pt>
    <dgm:pt modelId="{98373AEB-8C7F-4CDF-A824-DA8A44EC5E4D}" type="pres">
      <dgm:prSet presAssocID="{8751CF98-D202-44D7-B1CE-E14BBF79482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D8300F-6503-42E4-87AC-CF3A6013013A}" type="pres">
      <dgm:prSet presAssocID="{8751CF98-D202-44D7-B1CE-E14BBF794823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408B7940-5C62-4E5C-89DD-721D03987EF8}" type="pres">
      <dgm:prSet presAssocID="{8751CF98-D202-44D7-B1CE-E14BBF794823}" presName="hierChild4" presStyleCnt="0"/>
      <dgm:spPr/>
    </dgm:pt>
    <dgm:pt modelId="{C125C93F-DB0D-4575-B197-AB9EF41361C4}" type="pres">
      <dgm:prSet presAssocID="{8751CF98-D202-44D7-B1CE-E14BBF794823}" presName="hierChild5" presStyleCnt="0"/>
      <dgm:spPr/>
    </dgm:pt>
    <dgm:pt modelId="{ED2A72E6-77BE-4D70-B16C-B744A04C5B50}" type="pres">
      <dgm:prSet presAssocID="{6C63741B-AD3F-4B42-A104-99C6F59A5097}" presName="Name64" presStyleLbl="parChTrans1D2" presStyleIdx="1" presStyleCnt="6"/>
      <dgm:spPr/>
      <dgm:t>
        <a:bodyPr/>
        <a:lstStyle/>
        <a:p>
          <a:endParaRPr lang="zh-TW" altLang="en-US"/>
        </a:p>
      </dgm:t>
    </dgm:pt>
    <dgm:pt modelId="{8A9905EC-8BE3-43CB-A6DB-F40A269190D4}" type="pres">
      <dgm:prSet presAssocID="{964C5660-DB82-4CE9-B84F-0122CA6C84BE}" presName="hierRoot2" presStyleCnt="0">
        <dgm:presLayoutVars>
          <dgm:hierBranch val="init"/>
        </dgm:presLayoutVars>
      </dgm:prSet>
      <dgm:spPr/>
    </dgm:pt>
    <dgm:pt modelId="{DEDF822E-80FE-4F82-B195-B22A2FA9A384}" type="pres">
      <dgm:prSet presAssocID="{964C5660-DB82-4CE9-B84F-0122CA6C84BE}" presName="rootComposite" presStyleCnt="0"/>
      <dgm:spPr/>
    </dgm:pt>
    <dgm:pt modelId="{87A7DF28-CF80-42B5-B02E-406F222E690D}" type="pres">
      <dgm:prSet presAssocID="{964C5660-DB82-4CE9-B84F-0122CA6C84BE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3432D0-8F1E-4023-AF8B-4D9D7D535B28}" type="pres">
      <dgm:prSet presAssocID="{964C5660-DB82-4CE9-B84F-0122CA6C84BE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B9372B03-CCFC-4F91-A121-123CD4162161}" type="pres">
      <dgm:prSet presAssocID="{964C5660-DB82-4CE9-B84F-0122CA6C84BE}" presName="hierChild4" presStyleCnt="0"/>
      <dgm:spPr/>
    </dgm:pt>
    <dgm:pt modelId="{A347DB8B-4C84-4049-9B32-7329AFCB6A37}" type="pres">
      <dgm:prSet presAssocID="{8738BAD2-CC99-456E-8195-2E64096D51F2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9BD3CFBB-F295-4F08-93FD-50712FD27A9E}" type="pres">
      <dgm:prSet presAssocID="{CE39FCA9-51E2-42E2-BE2E-72A8C71B13EA}" presName="hierRoot2" presStyleCnt="0">
        <dgm:presLayoutVars>
          <dgm:hierBranch val="init"/>
        </dgm:presLayoutVars>
      </dgm:prSet>
      <dgm:spPr/>
    </dgm:pt>
    <dgm:pt modelId="{CA4F9E63-10E1-4A79-9AB9-D6552A2FB3C1}" type="pres">
      <dgm:prSet presAssocID="{CE39FCA9-51E2-42E2-BE2E-72A8C71B13EA}" presName="rootComposite" presStyleCnt="0"/>
      <dgm:spPr/>
    </dgm:pt>
    <dgm:pt modelId="{30534483-8154-4109-B5F9-33DA8D3BD8B4}" type="pres">
      <dgm:prSet presAssocID="{CE39FCA9-51E2-42E2-BE2E-72A8C71B13E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C040D8-1FB0-4E40-A2C1-84019E64CE73}" type="pres">
      <dgm:prSet presAssocID="{CE39FCA9-51E2-42E2-BE2E-72A8C71B13EA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A18D0953-EAE1-437F-9F79-345FFADFFB6E}" type="pres">
      <dgm:prSet presAssocID="{CE39FCA9-51E2-42E2-BE2E-72A8C71B13EA}" presName="hierChild4" presStyleCnt="0"/>
      <dgm:spPr/>
    </dgm:pt>
    <dgm:pt modelId="{53FE9070-1137-42A3-ACAA-CC155A173EE6}" type="pres">
      <dgm:prSet presAssocID="{CE39FCA9-51E2-42E2-BE2E-72A8C71B13EA}" presName="hierChild5" presStyleCnt="0"/>
      <dgm:spPr/>
    </dgm:pt>
    <dgm:pt modelId="{AACAAA09-4533-48A3-BF37-190187733F18}" type="pres">
      <dgm:prSet presAssocID="{964C5660-DB82-4CE9-B84F-0122CA6C84BE}" presName="hierChild5" presStyleCnt="0"/>
      <dgm:spPr/>
    </dgm:pt>
    <dgm:pt modelId="{11C747E1-DC9D-403C-99BA-8D2A9FF3A93D}" type="pres">
      <dgm:prSet presAssocID="{36DE2BBA-4577-45E1-8D3D-E3659D07868B}" presName="Name64" presStyleLbl="parChTrans1D2" presStyleIdx="2" presStyleCnt="6"/>
      <dgm:spPr/>
      <dgm:t>
        <a:bodyPr/>
        <a:lstStyle/>
        <a:p>
          <a:endParaRPr lang="zh-TW" altLang="en-US"/>
        </a:p>
      </dgm:t>
    </dgm:pt>
    <dgm:pt modelId="{E8E2CB36-5F47-4EFE-8815-E255FE489836}" type="pres">
      <dgm:prSet presAssocID="{DC2F09ED-25AE-4E21-887D-D7DEC6A4D612}" presName="hierRoot2" presStyleCnt="0">
        <dgm:presLayoutVars>
          <dgm:hierBranch val="init"/>
        </dgm:presLayoutVars>
      </dgm:prSet>
      <dgm:spPr/>
    </dgm:pt>
    <dgm:pt modelId="{7B8BE1D9-83EA-4C02-AB61-34FB19CDF9BA}" type="pres">
      <dgm:prSet presAssocID="{DC2F09ED-25AE-4E21-887D-D7DEC6A4D612}" presName="rootComposite" presStyleCnt="0"/>
      <dgm:spPr/>
    </dgm:pt>
    <dgm:pt modelId="{5A4DE984-B2D7-4BAF-9715-B03353129903}" type="pres">
      <dgm:prSet presAssocID="{DC2F09ED-25AE-4E21-887D-D7DEC6A4D61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0312A6-B10B-4659-8E39-7FB9AA27A1F7}" type="pres">
      <dgm:prSet presAssocID="{DC2F09ED-25AE-4E21-887D-D7DEC6A4D612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FE3D683C-9787-4A1B-8EE4-9426CC990965}" type="pres">
      <dgm:prSet presAssocID="{DC2F09ED-25AE-4E21-887D-D7DEC6A4D612}" presName="hierChild4" presStyleCnt="0"/>
      <dgm:spPr/>
    </dgm:pt>
    <dgm:pt modelId="{101F917A-773B-4D0A-B1CE-C281B93CD456}" type="pres">
      <dgm:prSet presAssocID="{237B5B17-9FEC-40DD-BFDD-5D03EAB62932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00595259-37DE-49A9-8C85-1C4E7663C4B7}" type="pres">
      <dgm:prSet presAssocID="{74EFD9A9-284B-40C2-AD26-9AE4F671C67F}" presName="hierRoot2" presStyleCnt="0">
        <dgm:presLayoutVars>
          <dgm:hierBranch val="init"/>
        </dgm:presLayoutVars>
      </dgm:prSet>
      <dgm:spPr/>
    </dgm:pt>
    <dgm:pt modelId="{0428A53F-BA30-4A1E-8E11-1A133ECE02E2}" type="pres">
      <dgm:prSet presAssocID="{74EFD9A9-284B-40C2-AD26-9AE4F671C67F}" presName="rootComposite" presStyleCnt="0"/>
      <dgm:spPr/>
    </dgm:pt>
    <dgm:pt modelId="{18BEC628-6C3B-4176-BCC7-089F19B62AF3}" type="pres">
      <dgm:prSet presAssocID="{74EFD9A9-284B-40C2-AD26-9AE4F671C67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FF06D4-278F-437A-AD53-32BBECC02542}" type="pres">
      <dgm:prSet presAssocID="{74EFD9A9-284B-40C2-AD26-9AE4F671C67F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60C14EB4-C77F-4531-AF92-E09119C5D640}" type="pres">
      <dgm:prSet presAssocID="{74EFD9A9-284B-40C2-AD26-9AE4F671C67F}" presName="hierChild4" presStyleCnt="0"/>
      <dgm:spPr/>
    </dgm:pt>
    <dgm:pt modelId="{DBA05E51-4FD4-46AD-AB1F-B5373084FF0A}" type="pres">
      <dgm:prSet presAssocID="{74EFD9A9-284B-40C2-AD26-9AE4F671C67F}" presName="hierChild5" presStyleCnt="0"/>
      <dgm:spPr/>
    </dgm:pt>
    <dgm:pt modelId="{DC4A6D1D-51FB-4D8F-B8CD-1A3B90265956}" type="pres">
      <dgm:prSet presAssocID="{DC2F09ED-25AE-4E21-887D-D7DEC6A4D612}" presName="hierChild5" presStyleCnt="0"/>
      <dgm:spPr/>
    </dgm:pt>
    <dgm:pt modelId="{3F65F72D-C093-4D20-9146-3DAF15956C68}" type="pres">
      <dgm:prSet presAssocID="{5186595E-5121-4FE6-9D11-36C2B906E1F4}" presName="Name64" presStyleLbl="parChTrans1D2" presStyleIdx="3" presStyleCnt="6"/>
      <dgm:spPr/>
      <dgm:t>
        <a:bodyPr/>
        <a:lstStyle/>
        <a:p>
          <a:endParaRPr lang="zh-TW" altLang="en-US"/>
        </a:p>
      </dgm:t>
    </dgm:pt>
    <dgm:pt modelId="{E339E4D5-D1E6-4870-98E8-2155B860AE9D}" type="pres">
      <dgm:prSet presAssocID="{2A9E60CA-E74E-4CED-A999-2FAA475A1520}" presName="hierRoot2" presStyleCnt="0">
        <dgm:presLayoutVars>
          <dgm:hierBranch val="init"/>
        </dgm:presLayoutVars>
      </dgm:prSet>
      <dgm:spPr/>
    </dgm:pt>
    <dgm:pt modelId="{4AF36ED0-94DD-452D-B716-DFBB5E0F3200}" type="pres">
      <dgm:prSet presAssocID="{2A9E60CA-E74E-4CED-A999-2FAA475A1520}" presName="rootComposite" presStyleCnt="0"/>
      <dgm:spPr/>
    </dgm:pt>
    <dgm:pt modelId="{E9E8AE4E-A851-4A5D-BE53-3A47DE05DE77}" type="pres">
      <dgm:prSet presAssocID="{2A9E60CA-E74E-4CED-A999-2FAA475A152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AFF166-F887-48C8-94E1-5505B5E5E721}" type="pres">
      <dgm:prSet presAssocID="{2A9E60CA-E74E-4CED-A999-2FAA475A1520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6B29BE53-FDBF-4EC3-9666-A0B8C4AF5B80}" type="pres">
      <dgm:prSet presAssocID="{2A9E60CA-E74E-4CED-A999-2FAA475A1520}" presName="hierChild4" presStyleCnt="0"/>
      <dgm:spPr/>
    </dgm:pt>
    <dgm:pt modelId="{27BD5B8A-B220-4CBD-9E0B-E4ACC2DC997E}" type="pres">
      <dgm:prSet presAssocID="{47D54325-33D3-42E8-9F66-085CAE0918E0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7424158C-0C39-4F6F-89BC-0BC09547C4A3}" type="pres">
      <dgm:prSet presAssocID="{B81AC6F3-2442-41D4-9FD1-0673E86098E8}" presName="hierRoot2" presStyleCnt="0">
        <dgm:presLayoutVars>
          <dgm:hierBranch val="init"/>
        </dgm:presLayoutVars>
      </dgm:prSet>
      <dgm:spPr/>
    </dgm:pt>
    <dgm:pt modelId="{2D831F96-C5C6-4C42-B965-BD5580D649AA}" type="pres">
      <dgm:prSet presAssocID="{B81AC6F3-2442-41D4-9FD1-0673E86098E8}" presName="rootComposite" presStyleCnt="0"/>
      <dgm:spPr/>
    </dgm:pt>
    <dgm:pt modelId="{0F5C582B-6C5B-4EDA-9389-5FE18D4859C8}" type="pres">
      <dgm:prSet presAssocID="{B81AC6F3-2442-41D4-9FD1-0673E86098E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1E4098-9809-4219-819F-AA010277DB0E}" type="pres">
      <dgm:prSet presAssocID="{B81AC6F3-2442-41D4-9FD1-0673E86098E8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B0CADBDE-717F-41D3-BDD8-91D2CA8E276F}" type="pres">
      <dgm:prSet presAssocID="{B81AC6F3-2442-41D4-9FD1-0673E86098E8}" presName="hierChild4" presStyleCnt="0"/>
      <dgm:spPr/>
    </dgm:pt>
    <dgm:pt modelId="{E491BA64-115E-493E-B162-DEAA1D010AD6}" type="pres">
      <dgm:prSet presAssocID="{B81AC6F3-2442-41D4-9FD1-0673E86098E8}" presName="hierChild5" presStyleCnt="0"/>
      <dgm:spPr/>
    </dgm:pt>
    <dgm:pt modelId="{FF4F901D-07E8-48AF-B358-4DBE451F01BD}" type="pres">
      <dgm:prSet presAssocID="{2A9E60CA-E74E-4CED-A999-2FAA475A1520}" presName="hierChild5" presStyleCnt="0"/>
      <dgm:spPr/>
    </dgm:pt>
    <dgm:pt modelId="{867CFA56-307E-4950-8192-AC725A25654B}" type="pres">
      <dgm:prSet presAssocID="{086A9DBD-C0F0-4E7F-BD4D-399247611328}" presName="Name64" presStyleLbl="parChTrans1D2" presStyleIdx="4" presStyleCnt="6"/>
      <dgm:spPr/>
      <dgm:t>
        <a:bodyPr/>
        <a:lstStyle/>
        <a:p>
          <a:endParaRPr lang="zh-TW" altLang="en-US"/>
        </a:p>
      </dgm:t>
    </dgm:pt>
    <dgm:pt modelId="{9F55AB53-2952-4F85-A598-2F90B9AECE23}" type="pres">
      <dgm:prSet presAssocID="{971D61A8-3B1A-4176-B0E0-FCA45E813FD2}" presName="hierRoot2" presStyleCnt="0">
        <dgm:presLayoutVars>
          <dgm:hierBranch val="init"/>
        </dgm:presLayoutVars>
      </dgm:prSet>
      <dgm:spPr/>
    </dgm:pt>
    <dgm:pt modelId="{76043DBF-D71E-4701-8844-C18764CAC314}" type="pres">
      <dgm:prSet presAssocID="{971D61A8-3B1A-4176-B0E0-FCA45E813FD2}" presName="rootComposite" presStyleCnt="0"/>
      <dgm:spPr/>
    </dgm:pt>
    <dgm:pt modelId="{2E5BB67B-F9DF-4CC2-977A-1BE788C6C400}" type="pres">
      <dgm:prSet presAssocID="{971D61A8-3B1A-4176-B0E0-FCA45E813FD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065DEA-B6EF-4511-9006-E5130FBF2531}" type="pres">
      <dgm:prSet presAssocID="{971D61A8-3B1A-4176-B0E0-FCA45E813FD2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C4892BD1-E1A5-41BD-9F06-AD66569562AE}" type="pres">
      <dgm:prSet presAssocID="{971D61A8-3B1A-4176-B0E0-FCA45E813FD2}" presName="hierChild4" presStyleCnt="0"/>
      <dgm:spPr/>
    </dgm:pt>
    <dgm:pt modelId="{C33E6206-596C-4FEA-8C95-8ECC82BF7575}" type="pres">
      <dgm:prSet presAssocID="{971D61A8-3B1A-4176-B0E0-FCA45E813FD2}" presName="hierChild5" presStyleCnt="0"/>
      <dgm:spPr/>
    </dgm:pt>
    <dgm:pt modelId="{8525A20F-B620-4399-96A3-5B9C424C26B1}" type="pres">
      <dgm:prSet presAssocID="{3A8902E5-4D3A-4EDD-8A13-34326CF57137}" presName="Name64" presStyleLbl="parChTrans1D2" presStyleIdx="5" presStyleCnt="6"/>
      <dgm:spPr/>
      <dgm:t>
        <a:bodyPr/>
        <a:lstStyle/>
        <a:p>
          <a:endParaRPr lang="zh-TW" altLang="en-US"/>
        </a:p>
      </dgm:t>
    </dgm:pt>
    <dgm:pt modelId="{73648452-FFB2-4C20-9A63-634B79F1F1AD}" type="pres">
      <dgm:prSet presAssocID="{05AEC40B-9D9A-49B7-8F47-0034FDA3BD77}" presName="hierRoot2" presStyleCnt="0">
        <dgm:presLayoutVars>
          <dgm:hierBranch val="init"/>
        </dgm:presLayoutVars>
      </dgm:prSet>
      <dgm:spPr/>
    </dgm:pt>
    <dgm:pt modelId="{AC227658-BE4F-47B2-BB28-EBEA777B825D}" type="pres">
      <dgm:prSet presAssocID="{05AEC40B-9D9A-49B7-8F47-0034FDA3BD77}" presName="rootComposite" presStyleCnt="0"/>
      <dgm:spPr/>
    </dgm:pt>
    <dgm:pt modelId="{0A376B0A-4C76-4894-A9D2-7D3250BC4E23}" type="pres">
      <dgm:prSet presAssocID="{05AEC40B-9D9A-49B7-8F47-0034FDA3BD7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9C901D-C643-4A1B-8CD9-61ADFA406F50}" type="pres">
      <dgm:prSet presAssocID="{05AEC40B-9D9A-49B7-8F47-0034FDA3BD77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599416A-F764-49F3-BA6C-CC73609DE759}" type="pres">
      <dgm:prSet presAssocID="{05AEC40B-9D9A-49B7-8F47-0034FDA3BD77}" presName="hierChild4" presStyleCnt="0"/>
      <dgm:spPr/>
    </dgm:pt>
    <dgm:pt modelId="{8FF5B74B-8629-4802-8590-1EB817FB8A9C}" type="pres">
      <dgm:prSet presAssocID="{05AEC40B-9D9A-49B7-8F47-0034FDA3BD77}" presName="hierChild5" presStyleCnt="0"/>
      <dgm:spPr/>
    </dgm:pt>
    <dgm:pt modelId="{0255CF4F-EBCA-4C2A-A4BD-AC03C1828182}" type="pres">
      <dgm:prSet presAssocID="{9EC60AEE-5E4E-4C94-A220-BDAF15833BB6}" presName="hierChild3" presStyleCnt="0"/>
      <dgm:spPr/>
    </dgm:pt>
  </dgm:ptLst>
  <dgm:cxnLst>
    <dgm:cxn modelId="{294FC81B-B251-42BD-8CB5-44FAA67E7E8F}" type="presOf" srcId="{237B5B17-9FEC-40DD-BFDD-5D03EAB62932}" destId="{101F917A-773B-4D0A-B1CE-C281B93CD456}" srcOrd="0" destOrd="0" presId="urn:microsoft.com/office/officeart/2009/3/layout/HorizontalOrganizationChart"/>
    <dgm:cxn modelId="{E5A6266E-97B8-4BA0-97E4-46FF92226C02}" type="presOf" srcId="{DC2F09ED-25AE-4E21-887D-D7DEC6A4D612}" destId="{5A4DE984-B2D7-4BAF-9715-B03353129903}" srcOrd="0" destOrd="0" presId="urn:microsoft.com/office/officeart/2009/3/layout/HorizontalOrganizationChart"/>
    <dgm:cxn modelId="{8FB8F19D-3C44-40F5-8925-4FEF38855379}" type="presOf" srcId="{92560626-A874-4561-B7BE-155F44B04658}" destId="{E2809953-9E56-4161-9130-C33EB08ECE33}" srcOrd="0" destOrd="0" presId="urn:microsoft.com/office/officeart/2009/3/layout/HorizontalOrganizationChart"/>
    <dgm:cxn modelId="{C08D29E3-40C6-4DEC-8C8D-FEFFEC5ED7D0}" type="presOf" srcId="{CE39FCA9-51E2-42E2-BE2E-72A8C71B13EA}" destId="{30534483-8154-4109-B5F9-33DA8D3BD8B4}" srcOrd="0" destOrd="0" presId="urn:microsoft.com/office/officeart/2009/3/layout/HorizontalOrganizationChart"/>
    <dgm:cxn modelId="{E38B599C-3249-41C1-B016-17C2C5BEFFC7}" srcId="{2A9E60CA-E74E-4CED-A999-2FAA475A1520}" destId="{B81AC6F3-2442-41D4-9FD1-0673E86098E8}" srcOrd="0" destOrd="0" parTransId="{47D54325-33D3-42E8-9F66-085CAE0918E0}" sibTransId="{13C9DBA1-033F-44FC-8280-48155B508276}"/>
    <dgm:cxn modelId="{FBF24F85-9BFC-4303-9620-08D80324BE5E}" type="presOf" srcId="{5186595E-5121-4FE6-9D11-36C2B906E1F4}" destId="{3F65F72D-C093-4D20-9146-3DAF15956C68}" srcOrd="0" destOrd="0" presId="urn:microsoft.com/office/officeart/2009/3/layout/HorizontalOrganizationChart"/>
    <dgm:cxn modelId="{6AD1BEB0-376A-45A5-9F56-766AAA23F1EF}" srcId="{9EC60AEE-5E4E-4C94-A220-BDAF15833BB6}" destId="{964C5660-DB82-4CE9-B84F-0122CA6C84BE}" srcOrd="1" destOrd="0" parTransId="{6C63741B-AD3F-4B42-A104-99C6F59A5097}" sibTransId="{2353CE7F-18FB-4344-B13E-CB4C27C0AFBE}"/>
    <dgm:cxn modelId="{928D781A-30A8-4FBE-B107-80DE3DCEADE4}" srcId="{9EC60AEE-5E4E-4C94-A220-BDAF15833BB6}" destId="{2A9E60CA-E74E-4CED-A999-2FAA475A1520}" srcOrd="3" destOrd="0" parTransId="{5186595E-5121-4FE6-9D11-36C2B906E1F4}" sibTransId="{B6EFD2CB-6EE3-4125-83E3-E0758DDEFB0B}"/>
    <dgm:cxn modelId="{004DA8F9-C4E0-4335-BD70-086CF703936D}" type="presOf" srcId="{9EC60AEE-5E4E-4C94-A220-BDAF15833BB6}" destId="{F6EDB80A-B445-4389-B1D6-7569CFE47C3A}" srcOrd="0" destOrd="0" presId="urn:microsoft.com/office/officeart/2009/3/layout/HorizontalOrganizationChart"/>
    <dgm:cxn modelId="{D2BEE02A-7ECB-469A-B262-A32A27C439CF}" srcId="{DC2F09ED-25AE-4E21-887D-D7DEC6A4D612}" destId="{74EFD9A9-284B-40C2-AD26-9AE4F671C67F}" srcOrd="0" destOrd="0" parTransId="{237B5B17-9FEC-40DD-BFDD-5D03EAB62932}" sibTransId="{EC98FE7F-31D0-4D5B-949E-7076CA3F0A76}"/>
    <dgm:cxn modelId="{1799B968-88CF-4045-BD2E-3BB285725076}" type="presOf" srcId="{964C5660-DB82-4CE9-B84F-0122CA6C84BE}" destId="{113432D0-8F1E-4023-AF8B-4D9D7D535B28}" srcOrd="1" destOrd="0" presId="urn:microsoft.com/office/officeart/2009/3/layout/HorizontalOrganizationChart"/>
    <dgm:cxn modelId="{31E55478-761A-47ED-9D23-BFED56DC7931}" type="presOf" srcId="{05AEC40B-9D9A-49B7-8F47-0034FDA3BD77}" destId="{0A376B0A-4C76-4894-A9D2-7D3250BC4E23}" srcOrd="0" destOrd="0" presId="urn:microsoft.com/office/officeart/2009/3/layout/HorizontalOrganizationChart"/>
    <dgm:cxn modelId="{3A2FC5F6-27C9-47EA-8A9C-31E6E133158B}" type="presOf" srcId="{8751CF98-D202-44D7-B1CE-E14BBF794823}" destId="{42D8300F-6503-42E4-87AC-CF3A6013013A}" srcOrd="1" destOrd="0" presId="urn:microsoft.com/office/officeart/2009/3/layout/HorizontalOrganizationChart"/>
    <dgm:cxn modelId="{E6C25B17-997C-46C3-A9F4-2982A17D54AE}" type="presOf" srcId="{6C63741B-AD3F-4B42-A104-99C6F59A5097}" destId="{ED2A72E6-77BE-4D70-B16C-B744A04C5B50}" srcOrd="0" destOrd="0" presId="urn:microsoft.com/office/officeart/2009/3/layout/HorizontalOrganizationChart"/>
    <dgm:cxn modelId="{908585B7-8202-4857-BC82-E59E3443EF77}" srcId="{92560626-A874-4561-B7BE-155F44B04658}" destId="{9EC60AEE-5E4E-4C94-A220-BDAF15833BB6}" srcOrd="0" destOrd="0" parTransId="{910432B2-31EA-42AC-9D68-B1EDD282A43A}" sibTransId="{48750255-FAF6-4B3B-95C6-2825D332314A}"/>
    <dgm:cxn modelId="{BAD905F9-9C89-4BFB-AA39-3073BFF2B92E}" type="presOf" srcId="{74EFD9A9-284B-40C2-AD26-9AE4F671C67F}" destId="{18BEC628-6C3B-4176-BCC7-089F19B62AF3}" srcOrd="0" destOrd="0" presId="urn:microsoft.com/office/officeart/2009/3/layout/HorizontalOrganizationChart"/>
    <dgm:cxn modelId="{E308EB24-D2F4-4207-AF48-677FD18DC9B7}" type="presOf" srcId="{8751CF98-D202-44D7-B1CE-E14BBF794823}" destId="{98373AEB-8C7F-4CDF-A824-DA8A44EC5E4D}" srcOrd="0" destOrd="0" presId="urn:microsoft.com/office/officeart/2009/3/layout/HorizontalOrganizationChart"/>
    <dgm:cxn modelId="{5229F644-FA7F-4094-B0A3-D2DF410A38C9}" type="presOf" srcId="{CE39FCA9-51E2-42E2-BE2E-72A8C71B13EA}" destId="{98C040D8-1FB0-4E40-A2C1-84019E64CE73}" srcOrd="1" destOrd="0" presId="urn:microsoft.com/office/officeart/2009/3/layout/HorizontalOrganizationChart"/>
    <dgm:cxn modelId="{1B694452-92B5-49DD-8B24-6E5968F4727C}" type="presOf" srcId="{2A9E60CA-E74E-4CED-A999-2FAA475A1520}" destId="{E9E8AE4E-A851-4A5D-BE53-3A47DE05DE77}" srcOrd="0" destOrd="0" presId="urn:microsoft.com/office/officeart/2009/3/layout/HorizontalOrganizationChart"/>
    <dgm:cxn modelId="{DC9C305B-A734-4750-B6B5-5C69969C6D16}" type="presOf" srcId="{36DE2BBA-4577-45E1-8D3D-E3659D07868B}" destId="{11C747E1-DC9D-403C-99BA-8D2A9FF3A93D}" srcOrd="0" destOrd="0" presId="urn:microsoft.com/office/officeart/2009/3/layout/HorizontalOrganizationChart"/>
    <dgm:cxn modelId="{CCE63908-4473-44E4-867F-9E07B7E5E8EE}" type="presOf" srcId="{8738BAD2-CC99-456E-8195-2E64096D51F2}" destId="{A347DB8B-4C84-4049-9B32-7329AFCB6A37}" srcOrd="0" destOrd="0" presId="urn:microsoft.com/office/officeart/2009/3/layout/HorizontalOrganizationChart"/>
    <dgm:cxn modelId="{BC27418A-5CFD-4D89-8E1E-2790C0E00B89}" type="presOf" srcId="{086A9DBD-C0F0-4E7F-BD4D-399247611328}" destId="{867CFA56-307E-4950-8192-AC725A25654B}" srcOrd="0" destOrd="0" presId="urn:microsoft.com/office/officeart/2009/3/layout/HorizontalOrganizationChart"/>
    <dgm:cxn modelId="{54A91821-F5FC-43CD-B07B-2E0C7D573A00}" type="presOf" srcId="{9EC60AEE-5E4E-4C94-A220-BDAF15833BB6}" destId="{B1136337-536E-4311-8EF8-FC3245A5B538}" srcOrd="1" destOrd="0" presId="urn:microsoft.com/office/officeart/2009/3/layout/HorizontalOrganizationChart"/>
    <dgm:cxn modelId="{5A8D8B12-D1CD-4966-9530-0BEFE566C386}" type="presOf" srcId="{971D61A8-3B1A-4176-B0E0-FCA45E813FD2}" destId="{2E5BB67B-F9DF-4CC2-977A-1BE788C6C400}" srcOrd="0" destOrd="0" presId="urn:microsoft.com/office/officeart/2009/3/layout/HorizontalOrganizationChart"/>
    <dgm:cxn modelId="{068B1D0B-4B0F-4BD8-98FB-7178C13CF909}" type="presOf" srcId="{05AEC40B-9D9A-49B7-8F47-0034FDA3BD77}" destId="{F09C901D-C643-4A1B-8CD9-61ADFA406F50}" srcOrd="1" destOrd="0" presId="urn:microsoft.com/office/officeart/2009/3/layout/HorizontalOrganizationChart"/>
    <dgm:cxn modelId="{3EE7A23A-F769-4C57-97D7-505EF5506A5A}" type="presOf" srcId="{3A8902E5-4D3A-4EDD-8A13-34326CF57137}" destId="{8525A20F-B620-4399-96A3-5B9C424C26B1}" srcOrd="0" destOrd="0" presId="urn:microsoft.com/office/officeart/2009/3/layout/HorizontalOrganizationChart"/>
    <dgm:cxn modelId="{8DE8195D-FE99-4490-B6B0-F9A36CCACF94}" type="presOf" srcId="{47D54325-33D3-42E8-9F66-085CAE0918E0}" destId="{27BD5B8A-B220-4CBD-9E0B-E4ACC2DC997E}" srcOrd="0" destOrd="0" presId="urn:microsoft.com/office/officeart/2009/3/layout/HorizontalOrganizationChart"/>
    <dgm:cxn modelId="{7ECF35B6-30A8-422D-9CA0-F39508919770}" srcId="{9EC60AEE-5E4E-4C94-A220-BDAF15833BB6}" destId="{DC2F09ED-25AE-4E21-887D-D7DEC6A4D612}" srcOrd="2" destOrd="0" parTransId="{36DE2BBA-4577-45E1-8D3D-E3659D07868B}" sibTransId="{252D762E-CDAD-43A8-982D-EB82D17A39C6}"/>
    <dgm:cxn modelId="{6ACE38B1-E263-4325-AB56-4EAF7F97EC6F}" type="presOf" srcId="{B81AC6F3-2442-41D4-9FD1-0673E86098E8}" destId="{0F5C582B-6C5B-4EDA-9389-5FE18D4859C8}" srcOrd="0" destOrd="0" presId="urn:microsoft.com/office/officeart/2009/3/layout/HorizontalOrganizationChart"/>
    <dgm:cxn modelId="{B20BD370-554A-4704-B962-6E67CD8809D1}" type="presOf" srcId="{74EFD9A9-284B-40C2-AD26-9AE4F671C67F}" destId="{A3FF06D4-278F-437A-AD53-32BBECC02542}" srcOrd="1" destOrd="0" presId="urn:microsoft.com/office/officeart/2009/3/layout/HorizontalOrganizationChart"/>
    <dgm:cxn modelId="{6C7A46E5-FE0E-487D-8BB0-5B67EA3E11BC}" type="presOf" srcId="{2A9E60CA-E74E-4CED-A999-2FAA475A1520}" destId="{E9AFF166-F887-48C8-94E1-5505B5E5E721}" srcOrd="1" destOrd="0" presId="urn:microsoft.com/office/officeart/2009/3/layout/HorizontalOrganizationChart"/>
    <dgm:cxn modelId="{5DCB2476-934E-4D78-9A23-6D20D483EC99}" type="presOf" srcId="{971D61A8-3B1A-4176-B0E0-FCA45E813FD2}" destId="{48065DEA-B6EF-4511-9006-E5130FBF2531}" srcOrd="1" destOrd="0" presId="urn:microsoft.com/office/officeart/2009/3/layout/HorizontalOrganizationChart"/>
    <dgm:cxn modelId="{B1922F31-32DD-4C50-9792-BE6DCB8644A1}" type="presOf" srcId="{DC2F09ED-25AE-4E21-887D-D7DEC6A4D612}" destId="{F90312A6-B10B-4659-8E39-7FB9AA27A1F7}" srcOrd="1" destOrd="0" presId="urn:microsoft.com/office/officeart/2009/3/layout/HorizontalOrganizationChart"/>
    <dgm:cxn modelId="{C541BA67-FFDA-4D6B-A3C0-D6B1DA94B7CB}" type="presOf" srcId="{B81AC6F3-2442-41D4-9FD1-0673E86098E8}" destId="{0E1E4098-9809-4219-819F-AA010277DB0E}" srcOrd="1" destOrd="0" presId="urn:microsoft.com/office/officeart/2009/3/layout/HorizontalOrganizationChart"/>
    <dgm:cxn modelId="{9DE506E5-72C5-4F2A-855E-A36B2FD71B27}" type="presOf" srcId="{964C5660-DB82-4CE9-B84F-0122CA6C84BE}" destId="{87A7DF28-CF80-42B5-B02E-406F222E690D}" srcOrd="0" destOrd="0" presId="urn:microsoft.com/office/officeart/2009/3/layout/HorizontalOrganizationChart"/>
    <dgm:cxn modelId="{2519D1A8-BD42-4238-98AE-A098C6C2E27D}" type="presOf" srcId="{78471CD8-0CB2-4CB0-B729-0DBF8D683EF2}" destId="{01CE560C-B17E-4D88-A95A-4BD98DEA1192}" srcOrd="0" destOrd="0" presId="urn:microsoft.com/office/officeart/2009/3/layout/HorizontalOrganizationChart"/>
    <dgm:cxn modelId="{9E48C013-FD2F-4E1A-AF85-77C461C07DF0}" srcId="{9EC60AEE-5E4E-4C94-A220-BDAF15833BB6}" destId="{8751CF98-D202-44D7-B1CE-E14BBF794823}" srcOrd="0" destOrd="0" parTransId="{78471CD8-0CB2-4CB0-B729-0DBF8D683EF2}" sibTransId="{AF6F9E68-F436-44AD-92C7-DD295B51A48B}"/>
    <dgm:cxn modelId="{F8C67118-18B3-444A-AEE7-DD49CFCDCB8F}" srcId="{964C5660-DB82-4CE9-B84F-0122CA6C84BE}" destId="{CE39FCA9-51E2-42E2-BE2E-72A8C71B13EA}" srcOrd="0" destOrd="0" parTransId="{8738BAD2-CC99-456E-8195-2E64096D51F2}" sibTransId="{C859E766-7BF0-485F-B1CC-63A033CAE433}"/>
    <dgm:cxn modelId="{2C887285-A635-4F16-A1D2-8E5B23D44C01}" srcId="{9EC60AEE-5E4E-4C94-A220-BDAF15833BB6}" destId="{971D61A8-3B1A-4176-B0E0-FCA45E813FD2}" srcOrd="4" destOrd="0" parTransId="{086A9DBD-C0F0-4E7F-BD4D-399247611328}" sibTransId="{0FE2958E-D0F2-4723-8586-12FC58CD48D8}"/>
    <dgm:cxn modelId="{F5E48877-D015-49A9-A580-F87AF6031AB0}" srcId="{9EC60AEE-5E4E-4C94-A220-BDAF15833BB6}" destId="{05AEC40B-9D9A-49B7-8F47-0034FDA3BD77}" srcOrd="5" destOrd="0" parTransId="{3A8902E5-4D3A-4EDD-8A13-34326CF57137}" sibTransId="{66608DCB-C612-43E6-BEFA-DA6119263E6F}"/>
    <dgm:cxn modelId="{628E59AA-5922-433C-B293-D6F4D640B69B}" type="presParOf" srcId="{E2809953-9E56-4161-9130-C33EB08ECE33}" destId="{68E0E28C-C32B-4166-969A-2569B84D79B8}" srcOrd="0" destOrd="0" presId="urn:microsoft.com/office/officeart/2009/3/layout/HorizontalOrganizationChart"/>
    <dgm:cxn modelId="{E4E4885D-5E1F-4A02-9A30-8097751444AF}" type="presParOf" srcId="{68E0E28C-C32B-4166-969A-2569B84D79B8}" destId="{76C4962C-EEEB-49FA-8126-CCEF0B699095}" srcOrd="0" destOrd="0" presId="urn:microsoft.com/office/officeart/2009/3/layout/HorizontalOrganizationChart"/>
    <dgm:cxn modelId="{316DF96D-077B-4327-8DD8-B3C0DCD84E56}" type="presParOf" srcId="{76C4962C-EEEB-49FA-8126-CCEF0B699095}" destId="{F6EDB80A-B445-4389-B1D6-7569CFE47C3A}" srcOrd="0" destOrd="0" presId="urn:microsoft.com/office/officeart/2009/3/layout/HorizontalOrganizationChart"/>
    <dgm:cxn modelId="{E4E50D13-9D02-45DA-8407-0D09369917E8}" type="presParOf" srcId="{76C4962C-EEEB-49FA-8126-CCEF0B699095}" destId="{B1136337-536E-4311-8EF8-FC3245A5B538}" srcOrd="1" destOrd="0" presId="urn:microsoft.com/office/officeart/2009/3/layout/HorizontalOrganizationChart"/>
    <dgm:cxn modelId="{56BEA2DD-EC7F-461B-BCC3-10741EC86019}" type="presParOf" srcId="{68E0E28C-C32B-4166-969A-2569B84D79B8}" destId="{4016A7F4-C648-46FF-AEAB-E6D056104AC5}" srcOrd="1" destOrd="0" presId="urn:microsoft.com/office/officeart/2009/3/layout/HorizontalOrganizationChart"/>
    <dgm:cxn modelId="{9AC610E3-D0E4-4B1A-9968-FEF8833FA241}" type="presParOf" srcId="{4016A7F4-C648-46FF-AEAB-E6D056104AC5}" destId="{01CE560C-B17E-4D88-A95A-4BD98DEA1192}" srcOrd="0" destOrd="0" presId="urn:microsoft.com/office/officeart/2009/3/layout/HorizontalOrganizationChart"/>
    <dgm:cxn modelId="{8274664E-CDA1-4C66-86C3-FDA25819A9C6}" type="presParOf" srcId="{4016A7F4-C648-46FF-AEAB-E6D056104AC5}" destId="{07D72B8A-E3B8-4E2C-9665-B7B369843B2A}" srcOrd="1" destOrd="0" presId="urn:microsoft.com/office/officeart/2009/3/layout/HorizontalOrganizationChart"/>
    <dgm:cxn modelId="{1CB9FB0E-ED09-46BB-B949-A6164E53214D}" type="presParOf" srcId="{07D72B8A-E3B8-4E2C-9665-B7B369843B2A}" destId="{7BE8B813-F33A-43D4-A688-67A366EA79C1}" srcOrd="0" destOrd="0" presId="urn:microsoft.com/office/officeart/2009/3/layout/HorizontalOrganizationChart"/>
    <dgm:cxn modelId="{677C18B2-BFA3-4075-836A-E57B05C1EDAE}" type="presParOf" srcId="{7BE8B813-F33A-43D4-A688-67A366EA79C1}" destId="{98373AEB-8C7F-4CDF-A824-DA8A44EC5E4D}" srcOrd="0" destOrd="0" presId="urn:microsoft.com/office/officeart/2009/3/layout/HorizontalOrganizationChart"/>
    <dgm:cxn modelId="{9E23CE1A-276D-4655-9AA5-1F2BC44C2BB0}" type="presParOf" srcId="{7BE8B813-F33A-43D4-A688-67A366EA79C1}" destId="{42D8300F-6503-42E4-87AC-CF3A6013013A}" srcOrd="1" destOrd="0" presId="urn:microsoft.com/office/officeart/2009/3/layout/HorizontalOrganizationChart"/>
    <dgm:cxn modelId="{2A34B8E0-CA56-434D-9BFE-2C6F0A340605}" type="presParOf" srcId="{07D72B8A-E3B8-4E2C-9665-B7B369843B2A}" destId="{408B7940-5C62-4E5C-89DD-721D03987EF8}" srcOrd="1" destOrd="0" presId="urn:microsoft.com/office/officeart/2009/3/layout/HorizontalOrganizationChart"/>
    <dgm:cxn modelId="{71A61EEB-D10E-4D4A-97B8-4E6DCF66344F}" type="presParOf" srcId="{07D72B8A-E3B8-4E2C-9665-B7B369843B2A}" destId="{C125C93F-DB0D-4575-B197-AB9EF41361C4}" srcOrd="2" destOrd="0" presId="urn:microsoft.com/office/officeart/2009/3/layout/HorizontalOrganizationChart"/>
    <dgm:cxn modelId="{F20D2B88-0007-45DE-AA4B-B4F3E7E02E70}" type="presParOf" srcId="{4016A7F4-C648-46FF-AEAB-E6D056104AC5}" destId="{ED2A72E6-77BE-4D70-B16C-B744A04C5B50}" srcOrd="2" destOrd="0" presId="urn:microsoft.com/office/officeart/2009/3/layout/HorizontalOrganizationChart"/>
    <dgm:cxn modelId="{6C599F28-E183-4561-9568-76E973C30C5B}" type="presParOf" srcId="{4016A7F4-C648-46FF-AEAB-E6D056104AC5}" destId="{8A9905EC-8BE3-43CB-A6DB-F40A269190D4}" srcOrd="3" destOrd="0" presId="urn:microsoft.com/office/officeart/2009/3/layout/HorizontalOrganizationChart"/>
    <dgm:cxn modelId="{706B3C7B-0CD1-42E5-8AF0-7DD7952B0F04}" type="presParOf" srcId="{8A9905EC-8BE3-43CB-A6DB-F40A269190D4}" destId="{DEDF822E-80FE-4F82-B195-B22A2FA9A384}" srcOrd="0" destOrd="0" presId="urn:microsoft.com/office/officeart/2009/3/layout/HorizontalOrganizationChart"/>
    <dgm:cxn modelId="{5D34BB96-5DCD-442F-A000-14D58FE91902}" type="presParOf" srcId="{DEDF822E-80FE-4F82-B195-B22A2FA9A384}" destId="{87A7DF28-CF80-42B5-B02E-406F222E690D}" srcOrd="0" destOrd="0" presId="urn:microsoft.com/office/officeart/2009/3/layout/HorizontalOrganizationChart"/>
    <dgm:cxn modelId="{44B7D175-0B9D-45C9-848E-2ACF9B8D06F7}" type="presParOf" srcId="{DEDF822E-80FE-4F82-B195-B22A2FA9A384}" destId="{113432D0-8F1E-4023-AF8B-4D9D7D535B28}" srcOrd="1" destOrd="0" presId="urn:microsoft.com/office/officeart/2009/3/layout/HorizontalOrganizationChart"/>
    <dgm:cxn modelId="{1E309838-BF26-450C-AFB8-6022D6915246}" type="presParOf" srcId="{8A9905EC-8BE3-43CB-A6DB-F40A269190D4}" destId="{B9372B03-CCFC-4F91-A121-123CD4162161}" srcOrd="1" destOrd="0" presId="urn:microsoft.com/office/officeart/2009/3/layout/HorizontalOrganizationChart"/>
    <dgm:cxn modelId="{2591A545-2CB9-411F-BC38-6F43324FCE5B}" type="presParOf" srcId="{B9372B03-CCFC-4F91-A121-123CD4162161}" destId="{A347DB8B-4C84-4049-9B32-7329AFCB6A37}" srcOrd="0" destOrd="0" presId="urn:microsoft.com/office/officeart/2009/3/layout/HorizontalOrganizationChart"/>
    <dgm:cxn modelId="{8569DE8F-41EF-4ABC-8525-E77AAC26794B}" type="presParOf" srcId="{B9372B03-CCFC-4F91-A121-123CD4162161}" destId="{9BD3CFBB-F295-4F08-93FD-50712FD27A9E}" srcOrd="1" destOrd="0" presId="urn:microsoft.com/office/officeart/2009/3/layout/HorizontalOrganizationChart"/>
    <dgm:cxn modelId="{299C083C-A037-4129-94D0-0AE2967D9595}" type="presParOf" srcId="{9BD3CFBB-F295-4F08-93FD-50712FD27A9E}" destId="{CA4F9E63-10E1-4A79-9AB9-D6552A2FB3C1}" srcOrd="0" destOrd="0" presId="urn:microsoft.com/office/officeart/2009/3/layout/HorizontalOrganizationChart"/>
    <dgm:cxn modelId="{8D2BB2D6-F776-4E17-92A9-B22798F04668}" type="presParOf" srcId="{CA4F9E63-10E1-4A79-9AB9-D6552A2FB3C1}" destId="{30534483-8154-4109-B5F9-33DA8D3BD8B4}" srcOrd="0" destOrd="0" presId="urn:microsoft.com/office/officeart/2009/3/layout/HorizontalOrganizationChart"/>
    <dgm:cxn modelId="{13E8BEC1-E783-4D7E-82FC-31109E8E4FD0}" type="presParOf" srcId="{CA4F9E63-10E1-4A79-9AB9-D6552A2FB3C1}" destId="{98C040D8-1FB0-4E40-A2C1-84019E64CE73}" srcOrd="1" destOrd="0" presId="urn:microsoft.com/office/officeart/2009/3/layout/HorizontalOrganizationChart"/>
    <dgm:cxn modelId="{9B5D150E-AAA7-41B4-8DB0-CAE5A1902234}" type="presParOf" srcId="{9BD3CFBB-F295-4F08-93FD-50712FD27A9E}" destId="{A18D0953-EAE1-437F-9F79-345FFADFFB6E}" srcOrd="1" destOrd="0" presId="urn:microsoft.com/office/officeart/2009/3/layout/HorizontalOrganizationChart"/>
    <dgm:cxn modelId="{E2846AD4-8907-43B7-8CEC-0DD86CF2C09F}" type="presParOf" srcId="{9BD3CFBB-F295-4F08-93FD-50712FD27A9E}" destId="{53FE9070-1137-42A3-ACAA-CC155A173EE6}" srcOrd="2" destOrd="0" presId="urn:microsoft.com/office/officeart/2009/3/layout/HorizontalOrganizationChart"/>
    <dgm:cxn modelId="{E02FC18A-684B-4495-A2A2-BE5E44AAD1B9}" type="presParOf" srcId="{8A9905EC-8BE3-43CB-A6DB-F40A269190D4}" destId="{AACAAA09-4533-48A3-BF37-190187733F18}" srcOrd="2" destOrd="0" presId="urn:microsoft.com/office/officeart/2009/3/layout/HorizontalOrganizationChart"/>
    <dgm:cxn modelId="{2B1E2ACB-7177-4F8C-A767-60E0BD3CFE42}" type="presParOf" srcId="{4016A7F4-C648-46FF-AEAB-E6D056104AC5}" destId="{11C747E1-DC9D-403C-99BA-8D2A9FF3A93D}" srcOrd="4" destOrd="0" presId="urn:microsoft.com/office/officeart/2009/3/layout/HorizontalOrganizationChart"/>
    <dgm:cxn modelId="{CCE5C397-28E6-4E60-AA6F-F6C84A885C47}" type="presParOf" srcId="{4016A7F4-C648-46FF-AEAB-E6D056104AC5}" destId="{E8E2CB36-5F47-4EFE-8815-E255FE489836}" srcOrd="5" destOrd="0" presId="urn:microsoft.com/office/officeart/2009/3/layout/HorizontalOrganizationChart"/>
    <dgm:cxn modelId="{1F9D0130-4CB4-4917-B199-8A27CEFD6AF1}" type="presParOf" srcId="{E8E2CB36-5F47-4EFE-8815-E255FE489836}" destId="{7B8BE1D9-83EA-4C02-AB61-34FB19CDF9BA}" srcOrd="0" destOrd="0" presId="urn:microsoft.com/office/officeart/2009/3/layout/HorizontalOrganizationChart"/>
    <dgm:cxn modelId="{093089E0-87D7-407E-836A-26E4DBB408DC}" type="presParOf" srcId="{7B8BE1D9-83EA-4C02-AB61-34FB19CDF9BA}" destId="{5A4DE984-B2D7-4BAF-9715-B03353129903}" srcOrd="0" destOrd="0" presId="urn:microsoft.com/office/officeart/2009/3/layout/HorizontalOrganizationChart"/>
    <dgm:cxn modelId="{88E3CF17-A24E-4F60-9F59-DE986422F229}" type="presParOf" srcId="{7B8BE1D9-83EA-4C02-AB61-34FB19CDF9BA}" destId="{F90312A6-B10B-4659-8E39-7FB9AA27A1F7}" srcOrd="1" destOrd="0" presId="urn:microsoft.com/office/officeart/2009/3/layout/HorizontalOrganizationChart"/>
    <dgm:cxn modelId="{F130B2AA-4AC9-427D-8B79-DCE1CC32D373}" type="presParOf" srcId="{E8E2CB36-5F47-4EFE-8815-E255FE489836}" destId="{FE3D683C-9787-4A1B-8EE4-9426CC990965}" srcOrd="1" destOrd="0" presId="urn:microsoft.com/office/officeart/2009/3/layout/HorizontalOrganizationChart"/>
    <dgm:cxn modelId="{37932DFC-11C9-4D06-8C22-2E4EEB0073DF}" type="presParOf" srcId="{FE3D683C-9787-4A1B-8EE4-9426CC990965}" destId="{101F917A-773B-4D0A-B1CE-C281B93CD456}" srcOrd="0" destOrd="0" presId="urn:microsoft.com/office/officeart/2009/3/layout/HorizontalOrganizationChart"/>
    <dgm:cxn modelId="{22406750-F3BF-4F3A-93EE-E4E206C6868E}" type="presParOf" srcId="{FE3D683C-9787-4A1B-8EE4-9426CC990965}" destId="{00595259-37DE-49A9-8C85-1C4E7663C4B7}" srcOrd="1" destOrd="0" presId="urn:microsoft.com/office/officeart/2009/3/layout/HorizontalOrganizationChart"/>
    <dgm:cxn modelId="{6D161F70-6E97-469E-8A13-0467AF71FC41}" type="presParOf" srcId="{00595259-37DE-49A9-8C85-1C4E7663C4B7}" destId="{0428A53F-BA30-4A1E-8E11-1A133ECE02E2}" srcOrd="0" destOrd="0" presId="urn:microsoft.com/office/officeart/2009/3/layout/HorizontalOrganizationChart"/>
    <dgm:cxn modelId="{5884B9AA-A062-4F45-8DD3-7D3722497AF6}" type="presParOf" srcId="{0428A53F-BA30-4A1E-8E11-1A133ECE02E2}" destId="{18BEC628-6C3B-4176-BCC7-089F19B62AF3}" srcOrd="0" destOrd="0" presId="urn:microsoft.com/office/officeart/2009/3/layout/HorizontalOrganizationChart"/>
    <dgm:cxn modelId="{B131EF84-AF65-427A-9B5E-BEE474BA5EAF}" type="presParOf" srcId="{0428A53F-BA30-4A1E-8E11-1A133ECE02E2}" destId="{A3FF06D4-278F-437A-AD53-32BBECC02542}" srcOrd="1" destOrd="0" presId="urn:microsoft.com/office/officeart/2009/3/layout/HorizontalOrganizationChart"/>
    <dgm:cxn modelId="{B8DD8308-B355-486D-A303-2326E33D92B2}" type="presParOf" srcId="{00595259-37DE-49A9-8C85-1C4E7663C4B7}" destId="{60C14EB4-C77F-4531-AF92-E09119C5D640}" srcOrd="1" destOrd="0" presId="urn:microsoft.com/office/officeart/2009/3/layout/HorizontalOrganizationChart"/>
    <dgm:cxn modelId="{E475A711-34CB-4AC8-A056-9E0B88A845B5}" type="presParOf" srcId="{00595259-37DE-49A9-8C85-1C4E7663C4B7}" destId="{DBA05E51-4FD4-46AD-AB1F-B5373084FF0A}" srcOrd="2" destOrd="0" presId="urn:microsoft.com/office/officeart/2009/3/layout/HorizontalOrganizationChart"/>
    <dgm:cxn modelId="{6DF03A76-539C-4F78-AE36-9B9BB364E45C}" type="presParOf" srcId="{E8E2CB36-5F47-4EFE-8815-E255FE489836}" destId="{DC4A6D1D-51FB-4D8F-B8CD-1A3B90265956}" srcOrd="2" destOrd="0" presId="urn:microsoft.com/office/officeart/2009/3/layout/HorizontalOrganizationChart"/>
    <dgm:cxn modelId="{13A35D98-7EF7-4F0C-9821-65D86C41ED7F}" type="presParOf" srcId="{4016A7F4-C648-46FF-AEAB-E6D056104AC5}" destId="{3F65F72D-C093-4D20-9146-3DAF15956C68}" srcOrd="6" destOrd="0" presId="urn:microsoft.com/office/officeart/2009/3/layout/HorizontalOrganizationChart"/>
    <dgm:cxn modelId="{EFC9340F-E8D8-4008-8E4E-C9B91E826114}" type="presParOf" srcId="{4016A7F4-C648-46FF-AEAB-E6D056104AC5}" destId="{E339E4D5-D1E6-4870-98E8-2155B860AE9D}" srcOrd="7" destOrd="0" presId="urn:microsoft.com/office/officeart/2009/3/layout/HorizontalOrganizationChart"/>
    <dgm:cxn modelId="{318F8AE3-F29E-4F51-8AEC-5F29A964A3D9}" type="presParOf" srcId="{E339E4D5-D1E6-4870-98E8-2155B860AE9D}" destId="{4AF36ED0-94DD-452D-B716-DFBB5E0F3200}" srcOrd="0" destOrd="0" presId="urn:microsoft.com/office/officeart/2009/3/layout/HorizontalOrganizationChart"/>
    <dgm:cxn modelId="{E87E6819-EF09-435C-9C4C-D62CAB7B08AA}" type="presParOf" srcId="{4AF36ED0-94DD-452D-B716-DFBB5E0F3200}" destId="{E9E8AE4E-A851-4A5D-BE53-3A47DE05DE77}" srcOrd="0" destOrd="0" presId="urn:microsoft.com/office/officeart/2009/3/layout/HorizontalOrganizationChart"/>
    <dgm:cxn modelId="{007C6740-5DB6-4E45-B0C2-42DAB5941E98}" type="presParOf" srcId="{4AF36ED0-94DD-452D-B716-DFBB5E0F3200}" destId="{E9AFF166-F887-48C8-94E1-5505B5E5E721}" srcOrd="1" destOrd="0" presId="urn:microsoft.com/office/officeart/2009/3/layout/HorizontalOrganizationChart"/>
    <dgm:cxn modelId="{CAAC1851-C4D3-4A6C-BE4E-B6FCE46C3C26}" type="presParOf" srcId="{E339E4D5-D1E6-4870-98E8-2155B860AE9D}" destId="{6B29BE53-FDBF-4EC3-9666-A0B8C4AF5B80}" srcOrd="1" destOrd="0" presId="urn:microsoft.com/office/officeart/2009/3/layout/HorizontalOrganizationChart"/>
    <dgm:cxn modelId="{4FFCF6A5-4EBC-4FF7-A6AE-A544B72AFE41}" type="presParOf" srcId="{6B29BE53-FDBF-4EC3-9666-A0B8C4AF5B80}" destId="{27BD5B8A-B220-4CBD-9E0B-E4ACC2DC997E}" srcOrd="0" destOrd="0" presId="urn:microsoft.com/office/officeart/2009/3/layout/HorizontalOrganizationChart"/>
    <dgm:cxn modelId="{517D1812-F799-424F-A01F-11BF66E0EF4A}" type="presParOf" srcId="{6B29BE53-FDBF-4EC3-9666-A0B8C4AF5B80}" destId="{7424158C-0C39-4F6F-89BC-0BC09547C4A3}" srcOrd="1" destOrd="0" presId="urn:microsoft.com/office/officeart/2009/3/layout/HorizontalOrganizationChart"/>
    <dgm:cxn modelId="{A8844432-E2C4-4AE6-9E06-68FE11B25ED1}" type="presParOf" srcId="{7424158C-0C39-4F6F-89BC-0BC09547C4A3}" destId="{2D831F96-C5C6-4C42-B965-BD5580D649AA}" srcOrd="0" destOrd="0" presId="urn:microsoft.com/office/officeart/2009/3/layout/HorizontalOrganizationChart"/>
    <dgm:cxn modelId="{15DC3923-7605-4A53-8E85-96282041D683}" type="presParOf" srcId="{2D831F96-C5C6-4C42-B965-BD5580D649AA}" destId="{0F5C582B-6C5B-4EDA-9389-5FE18D4859C8}" srcOrd="0" destOrd="0" presId="urn:microsoft.com/office/officeart/2009/3/layout/HorizontalOrganizationChart"/>
    <dgm:cxn modelId="{42040E9D-860F-4B8B-A253-159ED680FAB1}" type="presParOf" srcId="{2D831F96-C5C6-4C42-B965-BD5580D649AA}" destId="{0E1E4098-9809-4219-819F-AA010277DB0E}" srcOrd="1" destOrd="0" presId="urn:microsoft.com/office/officeart/2009/3/layout/HorizontalOrganizationChart"/>
    <dgm:cxn modelId="{84314CCF-D86B-4EDE-A96B-45F9302B3BD4}" type="presParOf" srcId="{7424158C-0C39-4F6F-89BC-0BC09547C4A3}" destId="{B0CADBDE-717F-41D3-BDD8-91D2CA8E276F}" srcOrd="1" destOrd="0" presId="urn:microsoft.com/office/officeart/2009/3/layout/HorizontalOrganizationChart"/>
    <dgm:cxn modelId="{C92A4899-1217-4952-8AF3-DE50BE476C01}" type="presParOf" srcId="{7424158C-0C39-4F6F-89BC-0BC09547C4A3}" destId="{E491BA64-115E-493E-B162-DEAA1D010AD6}" srcOrd="2" destOrd="0" presId="urn:microsoft.com/office/officeart/2009/3/layout/HorizontalOrganizationChart"/>
    <dgm:cxn modelId="{165AB346-FC91-4C54-85CF-EE155CAF3726}" type="presParOf" srcId="{E339E4D5-D1E6-4870-98E8-2155B860AE9D}" destId="{FF4F901D-07E8-48AF-B358-4DBE451F01BD}" srcOrd="2" destOrd="0" presId="urn:microsoft.com/office/officeart/2009/3/layout/HorizontalOrganizationChart"/>
    <dgm:cxn modelId="{0FE5CC07-6151-4280-B98E-BA83460FF9B5}" type="presParOf" srcId="{4016A7F4-C648-46FF-AEAB-E6D056104AC5}" destId="{867CFA56-307E-4950-8192-AC725A25654B}" srcOrd="8" destOrd="0" presId="urn:microsoft.com/office/officeart/2009/3/layout/HorizontalOrganizationChart"/>
    <dgm:cxn modelId="{A0A26638-7669-430B-BF01-57B358C2ED6D}" type="presParOf" srcId="{4016A7F4-C648-46FF-AEAB-E6D056104AC5}" destId="{9F55AB53-2952-4F85-A598-2F90B9AECE23}" srcOrd="9" destOrd="0" presId="urn:microsoft.com/office/officeart/2009/3/layout/HorizontalOrganizationChart"/>
    <dgm:cxn modelId="{973355A7-929D-4CCF-9C07-252249738B22}" type="presParOf" srcId="{9F55AB53-2952-4F85-A598-2F90B9AECE23}" destId="{76043DBF-D71E-4701-8844-C18764CAC314}" srcOrd="0" destOrd="0" presId="urn:microsoft.com/office/officeart/2009/3/layout/HorizontalOrganizationChart"/>
    <dgm:cxn modelId="{CA954463-B2DE-494F-A1D6-314A27E6217F}" type="presParOf" srcId="{76043DBF-D71E-4701-8844-C18764CAC314}" destId="{2E5BB67B-F9DF-4CC2-977A-1BE788C6C400}" srcOrd="0" destOrd="0" presId="urn:microsoft.com/office/officeart/2009/3/layout/HorizontalOrganizationChart"/>
    <dgm:cxn modelId="{2EC98B60-A571-4A68-9146-5F7A0104C564}" type="presParOf" srcId="{76043DBF-D71E-4701-8844-C18764CAC314}" destId="{48065DEA-B6EF-4511-9006-E5130FBF2531}" srcOrd="1" destOrd="0" presId="urn:microsoft.com/office/officeart/2009/3/layout/HorizontalOrganizationChart"/>
    <dgm:cxn modelId="{15E491CE-75BC-40B1-B6DF-D617EE4247B9}" type="presParOf" srcId="{9F55AB53-2952-4F85-A598-2F90B9AECE23}" destId="{C4892BD1-E1A5-41BD-9F06-AD66569562AE}" srcOrd="1" destOrd="0" presId="urn:microsoft.com/office/officeart/2009/3/layout/HorizontalOrganizationChart"/>
    <dgm:cxn modelId="{595F27C2-3E15-4027-8B35-99C52384D284}" type="presParOf" srcId="{9F55AB53-2952-4F85-A598-2F90B9AECE23}" destId="{C33E6206-596C-4FEA-8C95-8ECC82BF7575}" srcOrd="2" destOrd="0" presId="urn:microsoft.com/office/officeart/2009/3/layout/HorizontalOrganizationChart"/>
    <dgm:cxn modelId="{715BC62A-DFE2-45CD-BAE0-323D115F141F}" type="presParOf" srcId="{4016A7F4-C648-46FF-AEAB-E6D056104AC5}" destId="{8525A20F-B620-4399-96A3-5B9C424C26B1}" srcOrd="10" destOrd="0" presId="urn:microsoft.com/office/officeart/2009/3/layout/HorizontalOrganizationChart"/>
    <dgm:cxn modelId="{12DF23FD-0EF1-41E0-B017-855FB913346E}" type="presParOf" srcId="{4016A7F4-C648-46FF-AEAB-E6D056104AC5}" destId="{73648452-FFB2-4C20-9A63-634B79F1F1AD}" srcOrd="11" destOrd="0" presId="urn:microsoft.com/office/officeart/2009/3/layout/HorizontalOrganizationChart"/>
    <dgm:cxn modelId="{A2EA6A92-1869-4DB5-91F4-CBF9C14FDE1D}" type="presParOf" srcId="{73648452-FFB2-4C20-9A63-634B79F1F1AD}" destId="{AC227658-BE4F-47B2-BB28-EBEA777B825D}" srcOrd="0" destOrd="0" presId="urn:microsoft.com/office/officeart/2009/3/layout/HorizontalOrganizationChart"/>
    <dgm:cxn modelId="{3AC8CB10-CFF1-4E34-8C8F-00CD2C2E7772}" type="presParOf" srcId="{AC227658-BE4F-47B2-BB28-EBEA777B825D}" destId="{0A376B0A-4C76-4894-A9D2-7D3250BC4E23}" srcOrd="0" destOrd="0" presId="urn:microsoft.com/office/officeart/2009/3/layout/HorizontalOrganizationChart"/>
    <dgm:cxn modelId="{4BA028FA-C7CB-4C77-AA84-BE589164CAC9}" type="presParOf" srcId="{AC227658-BE4F-47B2-BB28-EBEA777B825D}" destId="{F09C901D-C643-4A1B-8CD9-61ADFA406F50}" srcOrd="1" destOrd="0" presId="urn:microsoft.com/office/officeart/2009/3/layout/HorizontalOrganizationChart"/>
    <dgm:cxn modelId="{8E8D46C1-8E67-443E-882E-232DCFA14B1D}" type="presParOf" srcId="{73648452-FFB2-4C20-9A63-634B79F1F1AD}" destId="{A599416A-F764-49F3-BA6C-CC73609DE759}" srcOrd="1" destOrd="0" presId="urn:microsoft.com/office/officeart/2009/3/layout/HorizontalOrganizationChart"/>
    <dgm:cxn modelId="{40EFA1E4-81F0-4E42-B52B-78BEBF0BB265}" type="presParOf" srcId="{73648452-FFB2-4C20-9A63-634B79F1F1AD}" destId="{8FF5B74B-8629-4802-8590-1EB817FB8A9C}" srcOrd="2" destOrd="0" presId="urn:microsoft.com/office/officeart/2009/3/layout/HorizontalOrganizationChart"/>
    <dgm:cxn modelId="{F1B4402E-15CB-4E64-A74C-82151F1F463E}" type="presParOf" srcId="{68E0E28C-C32B-4166-969A-2569B84D79B8}" destId="{0255CF4F-EBCA-4C2A-A4BD-AC03C18281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A20F-B620-4399-96A3-5B9C424C26B1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CFA56-307E-4950-8192-AC725A25654B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D5B8A-B220-4CBD-9E0B-E4ACC2DC997E}">
      <dsp:nvSpPr>
        <dsp:cNvPr id="0" name=""/>
        <dsp:cNvSpPr/>
      </dsp:nvSpPr>
      <dsp:spPr>
        <a:xfrm>
          <a:off x="6143513" y="251080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F72D-C093-4D20-9146-3DAF15956C68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F917A-773B-4D0A-B1CE-C281B93CD456}">
      <dsp:nvSpPr>
        <dsp:cNvPr id="0" name=""/>
        <dsp:cNvSpPr/>
      </dsp:nvSpPr>
      <dsp:spPr>
        <a:xfrm>
          <a:off x="6143513" y="1749092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47E1-DC9D-403C-99BA-8D2A9FF3A93D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DB8B-4C84-4049-9B32-7329AFCB6A3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A72E6-77BE-4D70-B16C-B744A04C5B50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560C-B17E-4D88-A95A-4BD98DEA119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DB80A-B445-4389-B1D6-7569CFE47C3A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網站首頁</a:t>
          </a:r>
          <a:endParaRPr lang="zh-TW" sz="3100" kern="1200" dirty="0"/>
        </a:p>
      </dsp:txBody>
      <dsp:txXfrm>
        <a:off x="2246374" y="1905526"/>
        <a:ext cx="1771426" cy="540285"/>
      </dsp:txXfrm>
    </dsp:sp>
    <dsp:sp modelId="{98373AEB-8C7F-4CDF-A824-DA8A44EC5E4D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大門</a:t>
          </a:r>
          <a:endParaRPr lang="zh-TW" sz="3100" kern="1200" dirty="0"/>
        </a:p>
      </dsp:txBody>
      <dsp:txXfrm>
        <a:off x="4372086" y="1242"/>
        <a:ext cx="1771426" cy="540285"/>
      </dsp:txXfrm>
    </dsp:sp>
    <dsp:sp modelId="{87A7DF28-CF80-42B5-B02E-406F222E690D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/>
            <a:t>一樓</a:t>
          </a:r>
        </a:p>
      </dsp:txBody>
      <dsp:txXfrm>
        <a:off x="4372086" y="762956"/>
        <a:ext cx="1771426" cy="540285"/>
      </dsp:txXfrm>
    </dsp:sp>
    <dsp:sp modelId="{30534483-8154-4109-B5F9-33DA8D3BD8B4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全景</a:t>
          </a:r>
          <a:endParaRPr lang="zh-TW" sz="3100" kern="1200" dirty="0"/>
        </a:p>
      </dsp:txBody>
      <dsp:txXfrm>
        <a:off x="6497798" y="762956"/>
        <a:ext cx="1771426" cy="540285"/>
      </dsp:txXfrm>
    </dsp:sp>
    <dsp:sp modelId="{5A4DE984-B2D7-4BAF-9715-B03353129903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/>
            <a:t>二樓</a:t>
          </a:r>
        </a:p>
      </dsp:txBody>
      <dsp:txXfrm>
        <a:off x="4372086" y="1524669"/>
        <a:ext cx="1771426" cy="540285"/>
      </dsp:txXfrm>
    </dsp:sp>
    <dsp:sp modelId="{18BEC628-6C3B-4176-BCC7-089F19B62AF3}">
      <dsp:nvSpPr>
        <dsp:cNvPr id="0" name=""/>
        <dsp:cNvSpPr/>
      </dsp:nvSpPr>
      <dsp:spPr>
        <a:xfrm>
          <a:off x="6497798" y="1524669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/>
            <a:t>mac</a:t>
          </a:r>
          <a:endParaRPr lang="zh-TW" sz="3100" kern="1200" dirty="0"/>
        </a:p>
      </dsp:txBody>
      <dsp:txXfrm>
        <a:off x="6497798" y="1524669"/>
        <a:ext cx="1771426" cy="540285"/>
      </dsp:txXfrm>
    </dsp:sp>
    <dsp:sp modelId="{E9E8AE4E-A851-4A5D-BE53-3A47DE05DE77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/>
            <a:t>三樓</a:t>
          </a:r>
        </a:p>
      </dsp:txBody>
      <dsp:txXfrm>
        <a:off x="4372086" y="2286383"/>
        <a:ext cx="1771426" cy="540285"/>
      </dsp:txXfrm>
    </dsp:sp>
    <dsp:sp modelId="{0F5C582B-6C5B-4EDA-9389-5FE18D4859C8}">
      <dsp:nvSpPr>
        <dsp:cNvPr id="0" name=""/>
        <dsp:cNvSpPr/>
      </dsp:nvSpPr>
      <dsp:spPr>
        <a:xfrm>
          <a:off x="6497798" y="2286383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討論區</a:t>
          </a:r>
          <a:endParaRPr lang="zh-TW" sz="3100" kern="1200" dirty="0"/>
        </a:p>
      </dsp:txBody>
      <dsp:txXfrm>
        <a:off x="6497798" y="2286383"/>
        <a:ext cx="1771426" cy="540285"/>
      </dsp:txXfrm>
    </dsp:sp>
    <dsp:sp modelId="{2E5BB67B-F9DF-4CC2-977A-1BE788C6C400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100" kern="1200" dirty="0"/>
            <a:t>四</a:t>
          </a:r>
          <a:r>
            <a:rPr lang="zh-TW" sz="3100" kern="1200" dirty="0" smtClean="0"/>
            <a:t>樓</a:t>
          </a:r>
          <a:endParaRPr lang="zh-TW" sz="3100" kern="1200" dirty="0"/>
        </a:p>
      </dsp:txBody>
      <dsp:txXfrm>
        <a:off x="4372086" y="3048096"/>
        <a:ext cx="1771426" cy="540285"/>
      </dsp:txXfrm>
    </dsp:sp>
    <dsp:sp modelId="{0A376B0A-4C76-4894-A9D2-7D3250BC4E23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/>
            <a:t>五樓</a:t>
          </a:r>
          <a:endParaRPr lang="zh-TW" sz="3100" kern="1200" dirty="0"/>
        </a:p>
      </dsp:txBody>
      <dsp:txXfrm>
        <a:off x="4372086" y="3809810"/>
        <a:ext cx="1771426" cy="54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7066-B972-4FCC-8DD5-896438D26C5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C29A-DBB4-444B-9F6A-657051405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5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5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4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7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3C29A-DBB4-444B-9F6A-657051405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矩形: 圆角 10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4"/>
          <p:cNvSpPr txBox="1"/>
          <p:nvPr userDrawn="1"/>
        </p:nvSpPr>
        <p:spPr>
          <a:xfrm>
            <a:off x="4448196" y="540363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4"/>
          <p:cNvSpPr txBox="1"/>
          <p:nvPr userDrawn="1"/>
        </p:nvSpPr>
        <p:spPr>
          <a:xfrm>
            <a:off x="4377858" y="5402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529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r="15278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/>
          </p:nvSpPr>
          <p:spPr>
            <a:xfrm>
              <a:off x="711200" y="419101"/>
              <a:ext cx="10693400" cy="6146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4"/>
          <p:cNvSpPr txBox="1"/>
          <p:nvPr userDrawn="1"/>
        </p:nvSpPr>
        <p:spPr>
          <a:xfrm>
            <a:off x="4377858" y="52752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请输入您的标题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27" y="1030497"/>
            <a:ext cx="3252218" cy="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62BC-BFCE-4273-955A-28B15CD19ED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2F9-A652-4E88-B57C-0E11C5453C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00757033.github.io/Escape-Room/start.html?fbclid=IwAR0ovMqXeVj4UXP5PnP4vG8mjMuMCjTWUniY2_QDZ2IsbOy5c89nS1MfCV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4979" flipH="1">
            <a:off x="-964150" y="1074874"/>
            <a:ext cx="5033008" cy="5480671"/>
          </a:xfrm>
          <a:prstGeom prst="rect">
            <a:avLst/>
          </a:prstGeom>
        </p:spPr>
      </p:pic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43" y="4166463"/>
            <a:ext cx="2035800" cy="2470042"/>
          </a:xfrm>
          <a:prstGeom prst="rect">
            <a:avLst/>
          </a:prstGeom>
        </p:spPr>
      </p:pic>
      <p:sp>
        <p:nvSpPr>
          <p:cNvPr id="29" name="Freeform 5"/>
          <p:cNvSpPr/>
          <p:nvPr/>
        </p:nvSpPr>
        <p:spPr bwMode="auto">
          <a:xfrm rot="16200000" flipH="1">
            <a:off x="3659059" y="4352889"/>
            <a:ext cx="344409" cy="318991"/>
          </a:xfrm>
          <a:custGeom>
            <a:avLst/>
            <a:gdLst>
              <a:gd name="T0" fmla="*/ 181 w 331"/>
              <a:gd name="T1" fmla="*/ 164 h 307"/>
              <a:gd name="T2" fmla="*/ 181 w 331"/>
              <a:gd name="T3" fmla="*/ 163 h 307"/>
              <a:gd name="T4" fmla="*/ 176 w 331"/>
              <a:gd name="T5" fmla="*/ 113 h 307"/>
              <a:gd name="T6" fmla="*/ 175 w 331"/>
              <a:gd name="T7" fmla="*/ 99 h 307"/>
              <a:gd name="T8" fmla="*/ 174 w 331"/>
              <a:gd name="T9" fmla="*/ 98 h 307"/>
              <a:gd name="T10" fmla="*/ 178 w 331"/>
              <a:gd name="T11" fmla="*/ 130 h 307"/>
              <a:gd name="T12" fmla="*/ 181 w 331"/>
              <a:gd name="T13" fmla="*/ 164 h 307"/>
              <a:gd name="T14" fmla="*/ 175 w 331"/>
              <a:gd name="T15" fmla="*/ 165 h 307"/>
              <a:gd name="T16" fmla="*/ 174 w 331"/>
              <a:gd name="T17" fmla="*/ 165 h 307"/>
              <a:gd name="T18" fmla="*/ 163 w 331"/>
              <a:gd name="T19" fmla="*/ 157 h 307"/>
              <a:gd name="T20" fmla="*/ 137 w 331"/>
              <a:gd name="T21" fmla="*/ 133 h 307"/>
              <a:gd name="T22" fmla="*/ 141 w 331"/>
              <a:gd name="T23" fmla="*/ 138 h 307"/>
              <a:gd name="T24" fmla="*/ 173 w 331"/>
              <a:gd name="T25" fmla="*/ 164 h 307"/>
              <a:gd name="T26" fmla="*/ 174 w 331"/>
              <a:gd name="T27" fmla="*/ 165 h 307"/>
              <a:gd name="T28" fmla="*/ 175 w 331"/>
              <a:gd name="T29" fmla="*/ 169 h 307"/>
              <a:gd name="T30" fmla="*/ 168 w 331"/>
              <a:gd name="T31" fmla="*/ 173 h 307"/>
              <a:gd name="T32" fmla="*/ 58 w 331"/>
              <a:gd name="T33" fmla="*/ 135 h 307"/>
              <a:gd name="T34" fmla="*/ 0 w 331"/>
              <a:gd name="T35" fmla="*/ 159 h 307"/>
              <a:gd name="T36" fmla="*/ 14 w 331"/>
              <a:gd name="T37" fmla="*/ 185 h 307"/>
              <a:gd name="T38" fmla="*/ 35 w 331"/>
              <a:gd name="T39" fmla="*/ 203 h 307"/>
              <a:gd name="T40" fmla="*/ 49 w 331"/>
              <a:gd name="T41" fmla="*/ 218 h 307"/>
              <a:gd name="T42" fmla="*/ 77 w 331"/>
              <a:gd name="T43" fmla="*/ 235 h 307"/>
              <a:gd name="T44" fmla="*/ 119 w 331"/>
              <a:gd name="T45" fmla="*/ 215 h 307"/>
              <a:gd name="T46" fmla="*/ 86 w 331"/>
              <a:gd name="T47" fmla="*/ 273 h 307"/>
              <a:gd name="T48" fmla="*/ 98 w 331"/>
              <a:gd name="T49" fmla="*/ 289 h 307"/>
              <a:gd name="T50" fmla="*/ 111 w 331"/>
              <a:gd name="T51" fmla="*/ 297 h 307"/>
              <a:gd name="T52" fmla="*/ 136 w 331"/>
              <a:gd name="T53" fmla="*/ 305 h 307"/>
              <a:gd name="T54" fmla="*/ 161 w 331"/>
              <a:gd name="T55" fmla="*/ 304 h 307"/>
              <a:gd name="T56" fmla="*/ 181 w 331"/>
              <a:gd name="T57" fmla="*/ 292 h 307"/>
              <a:gd name="T58" fmla="*/ 191 w 331"/>
              <a:gd name="T59" fmla="*/ 277 h 307"/>
              <a:gd name="T60" fmla="*/ 197 w 331"/>
              <a:gd name="T61" fmla="*/ 213 h 307"/>
              <a:gd name="T62" fmla="*/ 218 w 331"/>
              <a:gd name="T63" fmla="*/ 257 h 307"/>
              <a:gd name="T64" fmla="*/ 223 w 331"/>
              <a:gd name="T65" fmla="*/ 258 h 307"/>
              <a:gd name="T66" fmla="*/ 204 w 331"/>
              <a:gd name="T67" fmla="*/ 218 h 307"/>
              <a:gd name="T68" fmla="*/ 209 w 331"/>
              <a:gd name="T69" fmla="*/ 210 h 307"/>
              <a:gd name="T70" fmla="*/ 261 w 331"/>
              <a:gd name="T71" fmla="*/ 239 h 307"/>
              <a:gd name="T72" fmla="*/ 289 w 331"/>
              <a:gd name="T73" fmla="*/ 240 h 307"/>
              <a:gd name="T74" fmla="*/ 305 w 331"/>
              <a:gd name="T75" fmla="*/ 229 h 307"/>
              <a:gd name="T76" fmla="*/ 318 w 331"/>
              <a:gd name="T77" fmla="*/ 212 h 307"/>
              <a:gd name="T78" fmla="*/ 327 w 331"/>
              <a:gd name="T79" fmla="*/ 190 h 307"/>
              <a:gd name="T80" fmla="*/ 327 w 331"/>
              <a:gd name="T81" fmla="*/ 178 h 307"/>
              <a:gd name="T82" fmla="*/ 321 w 331"/>
              <a:gd name="T83" fmla="*/ 153 h 307"/>
              <a:gd name="T84" fmla="*/ 313 w 331"/>
              <a:gd name="T85" fmla="*/ 145 h 307"/>
              <a:gd name="T86" fmla="*/ 255 w 331"/>
              <a:gd name="T87" fmla="*/ 146 h 307"/>
              <a:gd name="T88" fmla="*/ 289 w 331"/>
              <a:gd name="T89" fmla="*/ 128 h 307"/>
              <a:gd name="T90" fmla="*/ 295 w 331"/>
              <a:gd name="T91" fmla="*/ 93 h 307"/>
              <a:gd name="T92" fmla="*/ 292 w 331"/>
              <a:gd name="T93" fmla="*/ 83 h 307"/>
              <a:gd name="T94" fmla="*/ 288 w 331"/>
              <a:gd name="T95" fmla="*/ 60 h 307"/>
              <a:gd name="T96" fmla="*/ 288 w 331"/>
              <a:gd name="T97" fmla="*/ 41 h 307"/>
              <a:gd name="T98" fmla="*/ 276 w 331"/>
              <a:gd name="T99" fmla="*/ 17 h 307"/>
              <a:gd name="T100" fmla="*/ 224 w 331"/>
              <a:gd name="T101" fmla="*/ 42 h 307"/>
              <a:gd name="T102" fmla="*/ 189 w 331"/>
              <a:gd name="T103" fmla="*/ 145 h 307"/>
              <a:gd name="T104" fmla="*/ 186 w 331"/>
              <a:gd name="T105" fmla="*/ 167 h 307"/>
              <a:gd name="T106" fmla="*/ 182 w 331"/>
              <a:gd name="T107" fmla="*/ 165 h 307"/>
              <a:gd name="T108" fmla="*/ 181 w 331"/>
              <a:gd name="T109" fmla="*/ 16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1" h="307">
                <a:moveTo>
                  <a:pt x="181" y="164"/>
                </a:moveTo>
                <a:cubicBezTo>
                  <a:pt x="181" y="164"/>
                  <a:pt x="181" y="163"/>
                  <a:pt x="181" y="163"/>
                </a:cubicBezTo>
                <a:cubicBezTo>
                  <a:pt x="180" y="146"/>
                  <a:pt x="179" y="130"/>
                  <a:pt x="176" y="113"/>
                </a:cubicBezTo>
                <a:cubicBezTo>
                  <a:pt x="176" y="108"/>
                  <a:pt x="176" y="103"/>
                  <a:pt x="175" y="99"/>
                </a:cubicBezTo>
                <a:cubicBezTo>
                  <a:pt x="176" y="96"/>
                  <a:pt x="176" y="93"/>
                  <a:pt x="174" y="98"/>
                </a:cubicBezTo>
                <a:cubicBezTo>
                  <a:pt x="173" y="109"/>
                  <a:pt x="177" y="119"/>
                  <a:pt x="178" y="130"/>
                </a:cubicBezTo>
                <a:cubicBezTo>
                  <a:pt x="179" y="141"/>
                  <a:pt x="179" y="152"/>
                  <a:pt x="181" y="164"/>
                </a:cubicBezTo>
                <a:cubicBezTo>
                  <a:pt x="178" y="160"/>
                  <a:pt x="179" y="169"/>
                  <a:pt x="175" y="165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1" y="162"/>
                  <a:pt x="166" y="158"/>
                  <a:pt x="163" y="157"/>
                </a:cubicBezTo>
                <a:cubicBezTo>
                  <a:pt x="154" y="149"/>
                  <a:pt x="144" y="142"/>
                  <a:pt x="137" y="133"/>
                </a:cubicBezTo>
                <a:cubicBezTo>
                  <a:pt x="135" y="133"/>
                  <a:pt x="140" y="138"/>
                  <a:pt x="141" y="138"/>
                </a:cubicBezTo>
                <a:cubicBezTo>
                  <a:pt x="150" y="148"/>
                  <a:pt x="162" y="156"/>
                  <a:pt x="173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5" y="168"/>
                  <a:pt x="175" y="169"/>
                </a:cubicBezTo>
                <a:cubicBezTo>
                  <a:pt x="171" y="175"/>
                  <a:pt x="186" y="185"/>
                  <a:pt x="168" y="173"/>
                </a:cubicBezTo>
                <a:cubicBezTo>
                  <a:pt x="138" y="154"/>
                  <a:pt x="94" y="141"/>
                  <a:pt x="58" y="135"/>
                </a:cubicBezTo>
                <a:cubicBezTo>
                  <a:pt x="43" y="134"/>
                  <a:pt x="0" y="136"/>
                  <a:pt x="0" y="159"/>
                </a:cubicBezTo>
                <a:cubicBezTo>
                  <a:pt x="1" y="168"/>
                  <a:pt x="7" y="180"/>
                  <a:pt x="14" y="185"/>
                </a:cubicBezTo>
                <a:cubicBezTo>
                  <a:pt x="18" y="186"/>
                  <a:pt x="33" y="199"/>
                  <a:pt x="35" y="203"/>
                </a:cubicBezTo>
                <a:cubicBezTo>
                  <a:pt x="37" y="210"/>
                  <a:pt x="45" y="212"/>
                  <a:pt x="49" y="218"/>
                </a:cubicBezTo>
                <a:cubicBezTo>
                  <a:pt x="50" y="225"/>
                  <a:pt x="69" y="234"/>
                  <a:pt x="77" y="235"/>
                </a:cubicBezTo>
                <a:cubicBezTo>
                  <a:pt x="86" y="234"/>
                  <a:pt x="120" y="214"/>
                  <a:pt x="119" y="215"/>
                </a:cubicBezTo>
                <a:cubicBezTo>
                  <a:pt x="105" y="227"/>
                  <a:pt x="75" y="251"/>
                  <a:pt x="86" y="273"/>
                </a:cubicBezTo>
                <a:cubicBezTo>
                  <a:pt x="93" y="278"/>
                  <a:pt x="94" y="281"/>
                  <a:pt x="98" y="289"/>
                </a:cubicBezTo>
                <a:cubicBezTo>
                  <a:pt x="102" y="292"/>
                  <a:pt x="107" y="293"/>
                  <a:pt x="111" y="297"/>
                </a:cubicBezTo>
                <a:cubicBezTo>
                  <a:pt x="117" y="306"/>
                  <a:pt x="127" y="299"/>
                  <a:pt x="136" y="305"/>
                </a:cubicBezTo>
                <a:cubicBezTo>
                  <a:pt x="143" y="307"/>
                  <a:pt x="155" y="305"/>
                  <a:pt x="161" y="304"/>
                </a:cubicBezTo>
                <a:cubicBezTo>
                  <a:pt x="168" y="298"/>
                  <a:pt x="176" y="297"/>
                  <a:pt x="181" y="292"/>
                </a:cubicBezTo>
                <a:cubicBezTo>
                  <a:pt x="186" y="287"/>
                  <a:pt x="189" y="283"/>
                  <a:pt x="191" y="277"/>
                </a:cubicBezTo>
                <a:cubicBezTo>
                  <a:pt x="191" y="274"/>
                  <a:pt x="196" y="212"/>
                  <a:pt x="197" y="213"/>
                </a:cubicBezTo>
                <a:cubicBezTo>
                  <a:pt x="203" y="225"/>
                  <a:pt x="207" y="250"/>
                  <a:pt x="218" y="257"/>
                </a:cubicBezTo>
                <a:cubicBezTo>
                  <a:pt x="219" y="259"/>
                  <a:pt x="221" y="261"/>
                  <a:pt x="223" y="258"/>
                </a:cubicBezTo>
                <a:cubicBezTo>
                  <a:pt x="226" y="245"/>
                  <a:pt x="209" y="229"/>
                  <a:pt x="204" y="218"/>
                </a:cubicBezTo>
                <a:cubicBezTo>
                  <a:pt x="199" y="202"/>
                  <a:pt x="200" y="206"/>
                  <a:pt x="209" y="210"/>
                </a:cubicBezTo>
                <a:cubicBezTo>
                  <a:pt x="226" y="221"/>
                  <a:pt x="244" y="228"/>
                  <a:pt x="261" y="239"/>
                </a:cubicBezTo>
                <a:cubicBezTo>
                  <a:pt x="270" y="243"/>
                  <a:pt x="280" y="243"/>
                  <a:pt x="289" y="240"/>
                </a:cubicBezTo>
                <a:cubicBezTo>
                  <a:pt x="293" y="234"/>
                  <a:pt x="303" y="234"/>
                  <a:pt x="305" y="229"/>
                </a:cubicBezTo>
                <a:cubicBezTo>
                  <a:pt x="307" y="222"/>
                  <a:pt x="318" y="219"/>
                  <a:pt x="318" y="212"/>
                </a:cubicBezTo>
                <a:cubicBezTo>
                  <a:pt x="320" y="204"/>
                  <a:pt x="328" y="198"/>
                  <a:pt x="327" y="190"/>
                </a:cubicBezTo>
                <a:cubicBezTo>
                  <a:pt x="326" y="187"/>
                  <a:pt x="326" y="181"/>
                  <a:pt x="327" y="178"/>
                </a:cubicBezTo>
                <a:cubicBezTo>
                  <a:pt x="331" y="171"/>
                  <a:pt x="319" y="162"/>
                  <a:pt x="321" y="153"/>
                </a:cubicBezTo>
                <a:cubicBezTo>
                  <a:pt x="321" y="149"/>
                  <a:pt x="316" y="147"/>
                  <a:pt x="313" y="145"/>
                </a:cubicBezTo>
                <a:cubicBezTo>
                  <a:pt x="294" y="133"/>
                  <a:pt x="274" y="141"/>
                  <a:pt x="255" y="146"/>
                </a:cubicBezTo>
                <a:cubicBezTo>
                  <a:pt x="253" y="146"/>
                  <a:pt x="284" y="132"/>
                  <a:pt x="289" y="128"/>
                </a:cubicBezTo>
                <a:cubicBezTo>
                  <a:pt x="297" y="120"/>
                  <a:pt x="297" y="103"/>
                  <a:pt x="295" y="93"/>
                </a:cubicBezTo>
                <a:cubicBezTo>
                  <a:pt x="293" y="91"/>
                  <a:pt x="292" y="86"/>
                  <a:pt x="292" y="83"/>
                </a:cubicBezTo>
                <a:cubicBezTo>
                  <a:pt x="295" y="75"/>
                  <a:pt x="285" y="68"/>
                  <a:pt x="288" y="60"/>
                </a:cubicBezTo>
                <a:cubicBezTo>
                  <a:pt x="288" y="52"/>
                  <a:pt x="286" y="49"/>
                  <a:pt x="288" y="41"/>
                </a:cubicBezTo>
                <a:cubicBezTo>
                  <a:pt x="288" y="35"/>
                  <a:pt x="281" y="21"/>
                  <a:pt x="276" y="17"/>
                </a:cubicBezTo>
                <a:cubicBezTo>
                  <a:pt x="260" y="0"/>
                  <a:pt x="233" y="30"/>
                  <a:pt x="224" y="42"/>
                </a:cubicBezTo>
                <a:cubicBezTo>
                  <a:pt x="206" y="72"/>
                  <a:pt x="194" y="111"/>
                  <a:pt x="189" y="145"/>
                </a:cubicBezTo>
                <a:cubicBezTo>
                  <a:pt x="188" y="146"/>
                  <a:pt x="187" y="167"/>
                  <a:pt x="186" y="167"/>
                </a:cubicBezTo>
                <a:cubicBezTo>
                  <a:pt x="185" y="166"/>
                  <a:pt x="183" y="166"/>
                  <a:pt x="182" y="165"/>
                </a:cubicBezTo>
                <a:cubicBezTo>
                  <a:pt x="181" y="165"/>
                  <a:pt x="181" y="165"/>
                  <a:pt x="181" y="164"/>
                </a:cubicBez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 rot="16200000" flipH="1">
            <a:off x="3602505" y="3687583"/>
            <a:ext cx="244009" cy="227488"/>
          </a:xfrm>
          <a:custGeom>
            <a:avLst/>
            <a:gdLst>
              <a:gd name="T0" fmla="*/ 108 w 234"/>
              <a:gd name="T1" fmla="*/ 118 h 219"/>
              <a:gd name="T2" fmla="*/ 108 w 234"/>
              <a:gd name="T3" fmla="*/ 117 h 219"/>
              <a:gd name="T4" fmla="*/ 136 w 234"/>
              <a:gd name="T5" fmla="*/ 96 h 219"/>
              <a:gd name="T6" fmla="*/ 144 w 234"/>
              <a:gd name="T7" fmla="*/ 90 h 219"/>
              <a:gd name="T8" fmla="*/ 144 w 234"/>
              <a:gd name="T9" fmla="*/ 89 h 219"/>
              <a:gd name="T10" fmla="*/ 127 w 234"/>
              <a:gd name="T11" fmla="*/ 104 h 219"/>
              <a:gd name="T12" fmla="*/ 108 w 234"/>
              <a:gd name="T13" fmla="*/ 117 h 219"/>
              <a:gd name="T14" fmla="*/ 105 w 234"/>
              <a:gd name="T15" fmla="*/ 114 h 219"/>
              <a:gd name="T16" fmla="*/ 105 w 234"/>
              <a:gd name="T17" fmla="*/ 114 h 219"/>
              <a:gd name="T18" fmla="*/ 106 w 234"/>
              <a:gd name="T19" fmla="*/ 104 h 219"/>
              <a:gd name="T20" fmla="*/ 110 w 234"/>
              <a:gd name="T21" fmla="*/ 80 h 219"/>
              <a:gd name="T22" fmla="*/ 108 w 234"/>
              <a:gd name="T23" fmla="*/ 84 h 219"/>
              <a:gd name="T24" fmla="*/ 105 w 234"/>
              <a:gd name="T25" fmla="*/ 113 h 219"/>
              <a:gd name="T26" fmla="*/ 104 w 234"/>
              <a:gd name="T27" fmla="*/ 114 h 219"/>
              <a:gd name="T28" fmla="*/ 103 w 234"/>
              <a:gd name="T29" fmla="*/ 116 h 219"/>
              <a:gd name="T30" fmla="*/ 98 w 234"/>
              <a:gd name="T31" fmla="*/ 113 h 219"/>
              <a:gd name="T32" fmla="*/ 80 w 234"/>
              <a:gd name="T33" fmla="*/ 35 h 219"/>
              <a:gd name="T34" fmla="*/ 45 w 234"/>
              <a:gd name="T35" fmla="*/ 9 h 219"/>
              <a:gd name="T36" fmla="*/ 34 w 234"/>
              <a:gd name="T37" fmla="*/ 27 h 219"/>
              <a:gd name="T38" fmla="*/ 31 w 234"/>
              <a:gd name="T39" fmla="*/ 46 h 219"/>
              <a:gd name="T40" fmla="*/ 27 w 234"/>
              <a:gd name="T41" fmla="*/ 59 h 219"/>
              <a:gd name="T42" fmla="*/ 28 w 234"/>
              <a:gd name="T43" fmla="*/ 82 h 219"/>
              <a:gd name="T44" fmla="*/ 55 w 234"/>
              <a:gd name="T45" fmla="*/ 100 h 219"/>
              <a:gd name="T46" fmla="*/ 9 w 234"/>
              <a:gd name="T47" fmla="*/ 101 h 219"/>
              <a:gd name="T48" fmla="*/ 4 w 234"/>
              <a:gd name="T49" fmla="*/ 114 h 219"/>
              <a:gd name="T50" fmla="*/ 4 w 234"/>
              <a:gd name="T51" fmla="*/ 125 h 219"/>
              <a:gd name="T52" fmla="*/ 8 w 234"/>
              <a:gd name="T53" fmla="*/ 142 h 219"/>
              <a:gd name="T54" fmla="*/ 18 w 234"/>
              <a:gd name="T55" fmla="*/ 157 h 219"/>
              <a:gd name="T56" fmla="*/ 32 w 234"/>
              <a:gd name="T57" fmla="*/ 165 h 219"/>
              <a:gd name="T58" fmla="*/ 44 w 234"/>
              <a:gd name="T59" fmla="*/ 165 h 219"/>
              <a:gd name="T60" fmla="*/ 84 w 234"/>
              <a:gd name="T61" fmla="*/ 145 h 219"/>
              <a:gd name="T62" fmla="*/ 67 w 234"/>
              <a:gd name="T63" fmla="*/ 174 h 219"/>
              <a:gd name="T64" fmla="*/ 67 w 234"/>
              <a:gd name="T65" fmla="*/ 177 h 219"/>
              <a:gd name="T66" fmla="*/ 84 w 234"/>
              <a:gd name="T67" fmla="*/ 151 h 219"/>
              <a:gd name="T68" fmla="*/ 91 w 234"/>
              <a:gd name="T69" fmla="*/ 151 h 219"/>
              <a:gd name="T70" fmla="*/ 93 w 234"/>
              <a:gd name="T71" fmla="*/ 192 h 219"/>
              <a:gd name="T72" fmla="*/ 102 w 234"/>
              <a:gd name="T73" fmla="*/ 209 h 219"/>
              <a:gd name="T74" fmla="*/ 115 w 234"/>
              <a:gd name="T75" fmla="*/ 215 h 219"/>
              <a:gd name="T76" fmla="*/ 130 w 234"/>
              <a:gd name="T77" fmla="*/ 216 h 219"/>
              <a:gd name="T78" fmla="*/ 146 w 234"/>
              <a:gd name="T79" fmla="*/ 213 h 219"/>
              <a:gd name="T80" fmla="*/ 153 w 234"/>
              <a:gd name="T81" fmla="*/ 209 h 219"/>
              <a:gd name="T82" fmla="*/ 166 w 234"/>
              <a:gd name="T83" fmla="*/ 197 h 219"/>
              <a:gd name="T84" fmla="*/ 167 w 234"/>
              <a:gd name="T85" fmla="*/ 189 h 219"/>
              <a:gd name="T86" fmla="*/ 145 w 234"/>
              <a:gd name="T87" fmla="*/ 154 h 219"/>
              <a:gd name="T88" fmla="*/ 169 w 234"/>
              <a:gd name="T89" fmla="*/ 168 h 219"/>
              <a:gd name="T90" fmla="*/ 191 w 234"/>
              <a:gd name="T91" fmla="*/ 159 h 219"/>
              <a:gd name="T92" fmla="*/ 196 w 234"/>
              <a:gd name="T93" fmla="*/ 154 h 219"/>
              <a:gd name="T94" fmla="*/ 209 w 234"/>
              <a:gd name="T95" fmla="*/ 143 h 219"/>
              <a:gd name="T96" fmla="*/ 220 w 234"/>
              <a:gd name="T97" fmla="*/ 136 h 219"/>
              <a:gd name="T98" fmla="*/ 229 w 234"/>
              <a:gd name="T99" fmla="*/ 120 h 219"/>
              <a:gd name="T100" fmla="*/ 196 w 234"/>
              <a:gd name="T101" fmla="*/ 99 h 219"/>
              <a:gd name="T102" fmla="*/ 122 w 234"/>
              <a:gd name="T103" fmla="*/ 115 h 219"/>
              <a:gd name="T104" fmla="*/ 108 w 234"/>
              <a:gd name="T105" fmla="*/ 122 h 219"/>
              <a:gd name="T106" fmla="*/ 107 w 234"/>
              <a:gd name="T107" fmla="*/ 119 h 219"/>
              <a:gd name="T108" fmla="*/ 108 w 234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4" h="219">
                <a:moveTo>
                  <a:pt x="108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0"/>
                  <a:pt x="127" y="104"/>
                  <a:pt x="136" y="96"/>
                </a:cubicBezTo>
                <a:cubicBezTo>
                  <a:pt x="139" y="94"/>
                  <a:pt x="142" y="92"/>
                  <a:pt x="144" y="90"/>
                </a:cubicBezTo>
                <a:cubicBezTo>
                  <a:pt x="146" y="90"/>
                  <a:pt x="147" y="89"/>
                  <a:pt x="144" y="89"/>
                </a:cubicBezTo>
                <a:cubicBezTo>
                  <a:pt x="138" y="93"/>
                  <a:pt x="133" y="99"/>
                  <a:pt x="127" y="104"/>
                </a:cubicBezTo>
                <a:cubicBezTo>
                  <a:pt x="121" y="108"/>
                  <a:pt x="114" y="112"/>
                  <a:pt x="108" y="117"/>
                </a:cubicBezTo>
                <a:cubicBezTo>
                  <a:pt x="109" y="114"/>
                  <a:pt x="104" y="118"/>
                  <a:pt x="105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6" y="111"/>
                  <a:pt x="105" y="106"/>
                  <a:pt x="106" y="104"/>
                </a:cubicBezTo>
                <a:cubicBezTo>
                  <a:pt x="107" y="96"/>
                  <a:pt x="107" y="88"/>
                  <a:pt x="110" y="80"/>
                </a:cubicBezTo>
                <a:cubicBezTo>
                  <a:pt x="109" y="79"/>
                  <a:pt x="108" y="84"/>
                  <a:pt x="108" y="84"/>
                </a:cubicBezTo>
                <a:cubicBezTo>
                  <a:pt x="106" y="94"/>
                  <a:pt x="106" y="104"/>
                  <a:pt x="105" y="113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3" y="116"/>
                  <a:pt x="103" y="116"/>
                </a:cubicBezTo>
                <a:cubicBezTo>
                  <a:pt x="97" y="116"/>
                  <a:pt x="97" y="128"/>
                  <a:pt x="98" y="113"/>
                </a:cubicBezTo>
                <a:cubicBezTo>
                  <a:pt x="98" y="88"/>
                  <a:pt x="89" y="57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3"/>
                  <a:pt x="25" y="77"/>
                  <a:pt x="28" y="82"/>
                </a:cubicBezTo>
                <a:cubicBezTo>
                  <a:pt x="32" y="87"/>
                  <a:pt x="56" y="100"/>
                  <a:pt x="55" y="100"/>
                </a:cubicBezTo>
                <a:cubicBezTo>
                  <a:pt x="43" y="96"/>
                  <a:pt x="17" y="86"/>
                  <a:pt x="9" y="101"/>
                </a:cubicBezTo>
                <a:cubicBezTo>
                  <a:pt x="8" y="108"/>
                  <a:pt x="7" y="109"/>
                  <a:pt x="4" y="114"/>
                </a:cubicBezTo>
                <a:cubicBezTo>
                  <a:pt x="3" y="118"/>
                  <a:pt x="4" y="121"/>
                  <a:pt x="4" y="125"/>
                </a:cubicBezTo>
                <a:cubicBezTo>
                  <a:pt x="0" y="132"/>
                  <a:pt x="8" y="135"/>
                  <a:pt x="8" y="142"/>
                </a:cubicBezTo>
                <a:cubicBezTo>
                  <a:pt x="9" y="147"/>
                  <a:pt x="15" y="154"/>
                  <a:pt x="18" y="157"/>
                </a:cubicBezTo>
                <a:cubicBezTo>
                  <a:pt x="23" y="159"/>
                  <a:pt x="27" y="163"/>
                  <a:pt x="32" y="165"/>
                </a:cubicBezTo>
                <a:cubicBezTo>
                  <a:pt x="37" y="166"/>
                  <a:pt x="40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80" y="153"/>
                  <a:pt x="67" y="164"/>
                  <a:pt x="67" y="174"/>
                </a:cubicBezTo>
                <a:cubicBezTo>
                  <a:pt x="66" y="175"/>
                  <a:pt x="65" y="177"/>
                  <a:pt x="67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2"/>
                  <a:pt x="90" y="144"/>
                  <a:pt x="91" y="151"/>
                </a:cubicBezTo>
                <a:cubicBezTo>
                  <a:pt x="90" y="165"/>
                  <a:pt x="93" y="178"/>
                  <a:pt x="93" y="192"/>
                </a:cubicBezTo>
                <a:cubicBezTo>
                  <a:pt x="93" y="199"/>
                  <a:pt x="97" y="205"/>
                  <a:pt x="102" y="209"/>
                </a:cubicBezTo>
                <a:cubicBezTo>
                  <a:pt x="107" y="209"/>
                  <a:pt x="111" y="215"/>
                  <a:pt x="115" y="215"/>
                </a:cubicBezTo>
                <a:cubicBezTo>
                  <a:pt x="119" y="213"/>
                  <a:pt x="125" y="219"/>
                  <a:pt x="130" y="216"/>
                </a:cubicBezTo>
                <a:cubicBezTo>
                  <a:pt x="135" y="214"/>
                  <a:pt x="142" y="217"/>
                  <a:pt x="146" y="213"/>
                </a:cubicBezTo>
                <a:cubicBezTo>
                  <a:pt x="147" y="212"/>
                  <a:pt x="151" y="209"/>
                  <a:pt x="153" y="209"/>
                </a:cubicBezTo>
                <a:cubicBezTo>
                  <a:pt x="159" y="209"/>
                  <a:pt x="159" y="199"/>
                  <a:pt x="166" y="197"/>
                </a:cubicBezTo>
                <a:cubicBezTo>
                  <a:pt x="168" y="195"/>
                  <a:pt x="167" y="191"/>
                  <a:pt x="167" y="189"/>
                </a:cubicBezTo>
                <a:cubicBezTo>
                  <a:pt x="167" y="173"/>
                  <a:pt x="155" y="164"/>
                  <a:pt x="145" y="154"/>
                </a:cubicBezTo>
                <a:cubicBezTo>
                  <a:pt x="145" y="154"/>
                  <a:pt x="165" y="167"/>
                  <a:pt x="169" y="168"/>
                </a:cubicBezTo>
                <a:cubicBezTo>
                  <a:pt x="176" y="170"/>
                  <a:pt x="186" y="164"/>
                  <a:pt x="191" y="159"/>
                </a:cubicBezTo>
                <a:cubicBezTo>
                  <a:pt x="192" y="157"/>
                  <a:pt x="194" y="155"/>
                  <a:pt x="196" y="154"/>
                </a:cubicBezTo>
                <a:cubicBezTo>
                  <a:pt x="202" y="152"/>
                  <a:pt x="203" y="144"/>
                  <a:pt x="209" y="143"/>
                </a:cubicBezTo>
                <a:cubicBezTo>
                  <a:pt x="213" y="140"/>
                  <a:pt x="214" y="137"/>
                  <a:pt x="220" y="136"/>
                </a:cubicBezTo>
                <a:cubicBezTo>
                  <a:pt x="223" y="133"/>
                  <a:pt x="229" y="124"/>
                  <a:pt x="229" y="120"/>
                </a:cubicBezTo>
                <a:cubicBezTo>
                  <a:pt x="234" y="104"/>
                  <a:pt x="206" y="99"/>
                  <a:pt x="196" y="99"/>
                </a:cubicBezTo>
                <a:cubicBezTo>
                  <a:pt x="171" y="99"/>
                  <a:pt x="144" y="106"/>
                  <a:pt x="122" y="115"/>
                </a:cubicBezTo>
                <a:cubicBezTo>
                  <a:pt x="121" y="116"/>
                  <a:pt x="108" y="122"/>
                  <a:pt x="108" y="122"/>
                </a:cubicBezTo>
                <a:cubicBezTo>
                  <a:pt x="108" y="120"/>
                  <a:pt x="107" y="120"/>
                  <a:pt x="107" y="119"/>
                </a:cubicBezTo>
                <a:lnTo>
                  <a:pt x="10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 rot="16200000" flipH="1">
            <a:off x="7765774" y="4440580"/>
            <a:ext cx="227488" cy="202070"/>
          </a:xfrm>
          <a:custGeom>
            <a:avLst/>
            <a:gdLst>
              <a:gd name="T0" fmla="*/ 119 w 218"/>
              <a:gd name="T1" fmla="*/ 103 h 194"/>
              <a:gd name="T2" fmla="*/ 119 w 218"/>
              <a:gd name="T3" fmla="*/ 102 h 194"/>
              <a:gd name="T4" fmla="*/ 120 w 218"/>
              <a:gd name="T5" fmla="*/ 69 h 194"/>
              <a:gd name="T6" fmla="*/ 121 w 218"/>
              <a:gd name="T7" fmla="*/ 59 h 194"/>
              <a:gd name="T8" fmla="*/ 120 w 218"/>
              <a:gd name="T9" fmla="*/ 58 h 194"/>
              <a:gd name="T10" fmla="*/ 120 w 218"/>
              <a:gd name="T11" fmla="*/ 80 h 194"/>
              <a:gd name="T12" fmla="*/ 119 w 218"/>
              <a:gd name="T13" fmla="*/ 102 h 194"/>
              <a:gd name="T14" fmla="*/ 115 w 218"/>
              <a:gd name="T15" fmla="*/ 103 h 194"/>
              <a:gd name="T16" fmla="*/ 115 w 218"/>
              <a:gd name="T17" fmla="*/ 103 h 194"/>
              <a:gd name="T18" fmla="*/ 108 w 218"/>
              <a:gd name="T19" fmla="*/ 96 h 194"/>
              <a:gd name="T20" fmla="*/ 93 w 218"/>
              <a:gd name="T21" fmla="*/ 79 h 194"/>
              <a:gd name="T22" fmla="*/ 95 w 218"/>
              <a:gd name="T23" fmla="*/ 82 h 194"/>
              <a:gd name="T24" fmla="*/ 114 w 218"/>
              <a:gd name="T25" fmla="*/ 102 h 194"/>
              <a:gd name="T26" fmla="*/ 115 w 218"/>
              <a:gd name="T27" fmla="*/ 103 h 194"/>
              <a:gd name="T28" fmla="*/ 115 w 218"/>
              <a:gd name="T29" fmla="*/ 106 h 194"/>
              <a:gd name="T30" fmla="*/ 110 w 218"/>
              <a:gd name="T31" fmla="*/ 108 h 194"/>
              <a:gd name="T32" fmla="*/ 40 w 218"/>
              <a:gd name="T33" fmla="*/ 74 h 194"/>
              <a:gd name="T34" fmla="*/ 0 w 218"/>
              <a:gd name="T35" fmla="*/ 85 h 194"/>
              <a:gd name="T36" fmla="*/ 7 w 218"/>
              <a:gd name="T37" fmla="*/ 104 h 194"/>
              <a:gd name="T38" fmla="*/ 20 w 218"/>
              <a:gd name="T39" fmla="*/ 117 h 194"/>
              <a:gd name="T40" fmla="*/ 27 w 218"/>
              <a:gd name="T41" fmla="*/ 128 h 194"/>
              <a:gd name="T42" fmla="*/ 45 w 218"/>
              <a:gd name="T43" fmla="*/ 141 h 194"/>
              <a:gd name="T44" fmla="*/ 75 w 218"/>
              <a:gd name="T45" fmla="*/ 131 h 194"/>
              <a:gd name="T46" fmla="*/ 48 w 218"/>
              <a:gd name="T47" fmla="*/ 167 h 194"/>
              <a:gd name="T48" fmla="*/ 55 w 218"/>
              <a:gd name="T49" fmla="*/ 179 h 194"/>
              <a:gd name="T50" fmla="*/ 63 w 218"/>
              <a:gd name="T51" fmla="*/ 185 h 194"/>
              <a:gd name="T52" fmla="*/ 78 w 218"/>
              <a:gd name="T53" fmla="*/ 192 h 194"/>
              <a:gd name="T54" fmla="*/ 95 w 218"/>
              <a:gd name="T55" fmla="*/ 194 h 194"/>
              <a:gd name="T56" fmla="*/ 110 w 218"/>
              <a:gd name="T57" fmla="*/ 187 h 194"/>
              <a:gd name="T58" fmla="*/ 117 w 218"/>
              <a:gd name="T59" fmla="*/ 178 h 194"/>
              <a:gd name="T60" fmla="*/ 126 w 218"/>
              <a:gd name="T61" fmla="*/ 137 h 194"/>
              <a:gd name="T62" fmla="*/ 137 w 218"/>
              <a:gd name="T63" fmla="*/ 167 h 194"/>
              <a:gd name="T64" fmla="*/ 140 w 218"/>
              <a:gd name="T65" fmla="*/ 168 h 194"/>
              <a:gd name="T66" fmla="*/ 130 w 218"/>
              <a:gd name="T67" fmla="*/ 140 h 194"/>
              <a:gd name="T68" fmla="*/ 134 w 218"/>
              <a:gd name="T69" fmla="*/ 136 h 194"/>
              <a:gd name="T70" fmla="*/ 166 w 218"/>
              <a:gd name="T71" fmla="*/ 159 h 194"/>
              <a:gd name="T72" fmla="*/ 185 w 218"/>
              <a:gd name="T73" fmla="*/ 161 h 194"/>
              <a:gd name="T74" fmla="*/ 197 w 218"/>
              <a:gd name="T75" fmla="*/ 156 h 194"/>
              <a:gd name="T76" fmla="*/ 206 w 218"/>
              <a:gd name="T77" fmla="*/ 145 h 194"/>
              <a:gd name="T78" fmla="*/ 214 w 218"/>
              <a:gd name="T79" fmla="*/ 131 h 194"/>
              <a:gd name="T80" fmla="*/ 215 w 218"/>
              <a:gd name="T81" fmla="*/ 123 h 194"/>
              <a:gd name="T82" fmla="*/ 213 w 218"/>
              <a:gd name="T83" fmla="*/ 107 h 194"/>
              <a:gd name="T84" fmla="*/ 208 w 218"/>
              <a:gd name="T85" fmla="*/ 101 h 194"/>
              <a:gd name="T86" fmla="*/ 170 w 218"/>
              <a:gd name="T87" fmla="*/ 97 h 194"/>
              <a:gd name="T88" fmla="*/ 194 w 218"/>
              <a:gd name="T89" fmla="*/ 87 h 194"/>
              <a:gd name="T90" fmla="*/ 200 w 218"/>
              <a:gd name="T91" fmla="*/ 65 h 194"/>
              <a:gd name="T92" fmla="*/ 199 w 218"/>
              <a:gd name="T93" fmla="*/ 58 h 194"/>
              <a:gd name="T94" fmla="*/ 199 w 218"/>
              <a:gd name="T95" fmla="*/ 42 h 194"/>
              <a:gd name="T96" fmla="*/ 200 w 218"/>
              <a:gd name="T97" fmla="*/ 30 h 194"/>
              <a:gd name="T98" fmla="*/ 194 w 218"/>
              <a:gd name="T99" fmla="*/ 13 h 194"/>
              <a:gd name="T100" fmla="*/ 158 w 218"/>
              <a:gd name="T101" fmla="*/ 25 h 194"/>
              <a:gd name="T102" fmla="*/ 126 w 218"/>
              <a:gd name="T103" fmla="*/ 91 h 194"/>
              <a:gd name="T104" fmla="*/ 123 w 218"/>
              <a:gd name="T105" fmla="*/ 105 h 194"/>
              <a:gd name="T106" fmla="*/ 120 w 218"/>
              <a:gd name="T107" fmla="*/ 104 h 194"/>
              <a:gd name="T108" fmla="*/ 119 w 218"/>
              <a:gd name="T109" fmla="*/ 10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194">
                <a:moveTo>
                  <a:pt x="119" y="103"/>
                </a:moveTo>
                <a:cubicBezTo>
                  <a:pt x="119" y="103"/>
                  <a:pt x="119" y="102"/>
                  <a:pt x="119" y="102"/>
                </a:cubicBezTo>
                <a:cubicBezTo>
                  <a:pt x="120" y="91"/>
                  <a:pt x="121" y="80"/>
                  <a:pt x="120" y="69"/>
                </a:cubicBezTo>
                <a:cubicBezTo>
                  <a:pt x="120" y="65"/>
                  <a:pt x="121" y="62"/>
                  <a:pt x="121" y="59"/>
                </a:cubicBezTo>
                <a:cubicBezTo>
                  <a:pt x="121" y="57"/>
                  <a:pt x="121" y="56"/>
                  <a:pt x="120" y="58"/>
                </a:cubicBezTo>
                <a:cubicBezTo>
                  <a:pt x="119" y="65"/>
                  <a:pt x="120" y="73"/>
                  <a:pt x="120" y="80"/>
                </a:cubicBezTo>
                <a:cubicBezTo>
                  <a:pt x="120" y="87"/>
                  <a:pt x="119" y="95"/>
                  <a:pt x="119" y="102"/>
                </a:cubicBezTo>
                <a:cubicBezTo>
                  <a:pt x="118" y="100"/>
                  <a:pt x="118" y="106"/>
                  <a:pt x="115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3" y="100"/>
                  <a:pt x="110" y="98"/>
                  <a:pt x="108" y="96"/>
                </a:cubicBezTo>
                <a:cubicBezTo>
                  <a:pt x="103" y="91"/>
                  <a:pt x="97" y="85"/>
                  <a:pt x="93" y="79"/>
                </a:cubicBezTo>
                <a:cubicBezTo>
                  <a:pt x="91" y="79"/>
                  <a:pt x="95" y="82"/>
                  <a:pt x="95" y="82"/>
                </a:cubicBezTo>
                <a:cubicBezTo>
                  <a:pt x="100" y="90"/>
                  <a:pt x="108" y="96"/>
                  <a:pt x="114" y="102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4" y="103"/>
                  <a:pt x="115" y="105"/>
                  <a:pt x="115" y="106"/>
                </a:cubicBezTo>
                <a:cubicBezTo>
                  <a:pt x="112" y="110"/>
                  <a:pt x="121" y="117"/>
                  <a:pt x="110" y="108"/>
                </a:cubicBezTo>
                <a:cubicBezTo>
                  <a:pt x="92" y="93"/>
                  <a:pt x="63" y="80"/>
                  <a:pt x="40" y="74"/>
                </a:cubicBezTo>
                <a:cubicBezTo>
                  <a:pt x="30" y="72"/>
                  <a:pt x="2" y="70"/>
                  <a:pt x="0" y="85"/>
                </a:cubicBezTo>
                <a:cubicBezTo>
                  <a:pt x="0" y="91"/>
                  <a:pt x="3" y="99"/>
                  <a:pt x="7" y="104"/>
                </a:cubicBezTo>
                <a:cubicBezTo>
                  <a:pt x="10" y="105"/>
                  <a:pt x="19" y="114"/>
                  <a:pt x="20" y="117"/>
                </a:cubicBezTo>
                <a:cubicBezTo>
                  <a:pt x="20" y="122"/>
                  <a:pt x="26" y="124"/>
                  <a:pt x="27" y="128"/>
                </a:cubicBezTo>
                <a:cubicBezTo>
                  <a:pt x="28" y="133"/>
                  <a:pt x="40" y="141"/>
                  <a:pt x="45" y="141"/>
                </a:cubicBezTo>
                <a:cubicBezTo>
                  <a:pt x="51" y="141"/>
                  <a:pt x="75" y="131"/>
                  <a:pt x="75" y="131"/>
                </a:cubicBezTo>
                <a:cubicBezTo>
                  <a:pt x="64" y="138"/>
                  <a:pt x="42" y="152"/>
                  <a:pt x="48" y="167"/>
                </a:cubicBezTo>
                <a:cubicBezTo>
                  <a:pt x="52" y="171"/>
                  <a:pt x="53" y="173"/>
                  <a:pt x="55" y="179"/>
                </a:cubicBezTo>
                <a:cubicBezTo>
                  <a:pt x="57" y="181"/>
                  <a:pt x="60" y="182"/>
                  <a:pt x="63" y="185"/>
                </a:cubicBezTo>
                <a:cubicBezTo>
                  <a:pt x="66" y="192"/>
                  <a:pt x="73" y="188"/>
                  <a:pt x="78" y="192"/>
                </a:cubicBezTo>
                <a:cubicBezTo>
                  <a:pt x="83" y="194"/>
                  <a:pt x="91" y="194"/>
                  <a:pt x="95" y="194"/>
                </a:cubicBezTo>
                <a:cubicBezTo>
                  <a:pt x="100" y="191"/>
                  <a:pt x="105" y="191"/>
                  <a:pt x="110" y="187"/>
                </a:cubicBezTo>
                <a:cubicBezTo>
                  <a:pt x="113" y="185"/>
                  <a:pt x="115" y="182"/>
                  <a:pt x="117" y="178"/>
                </a:cubicBezTo>
                <a:cubicBezTo>
                  <a:pt x="118" y="176"/>
                  <a:pt x="125" y="136"/>
                  <a:pt x="126" y="137"/>
                </a:cubicBezTo>
                <a:cubicBezTo>
                  <a:pt x="129" y="145"/>
                  <a:pt x="130" y="161"/>
                  <a:pt x="137" y="167"/>
                </a:cubicBezTo>
                <a:cubicBezTo>
                  <a:pt x="137" y="168"/>
                  <a:pt x="138" y="170"/>
                  <a:pt x="140" y="168"/>
                </a:cubicBezTo>
                <a:cubicBezTo>
                  <a:pt x="143" y="160"/>
                  <a:pt x="133" y="148"/>
                  <a:pt x="130" y="140"/>
                </a:cubicBezTo>
                <a:cubicBezTo>
                  <a:pt x="129" y="129"/>
                  <a:pt x="129" y="132"/>
                  <a:pt x="134" y="136"/>
                </a:cubicBezTo>
                <a:cubicBezTo>
                  <a:pt x="145" y="144"/>
                  <a:pt x="156" y="150"/>
                  <a:pt x="166" y="159"/>
                </a:cubicBezTo>
                <a:cubicBezTo>
                  <a:pt x="172" y="162"/>
                  <a:pt x="178" y="163"/>
                  <a:pt x="185" y="161"/>
                </a:cubicBezTo>
                <a:cubicBezTo>
                  <a:pt x="188" y="158"/>
                  <a:pt x="194" y="159"/>
                  <a:pt x="197" y="156"/>
                </a:cubicBezTo>
                <a:cubicBezTo>
                  <a:pt x="198" y="151"/>
                  <a:pt x="206" y="150"/>
                  <a:pt x="206" y="145"/>
                </a:cubicBezTo>
                <a:cubicBezTo>
                  <a:pt x="208" y="140"/>
                  <a:pt x="214" y="137"/>
                  <a:pt x="214" y="131"/>
                </a:cubicBezTo>
                <a:cubicBezTo>
                  <a:pt x="214" y="130"/>
                  <a:pt x="214" y="125"/>
                  <a:pt x="215" y="123"/>
                </a:cubicBezTo>
                <a:cubicBezTo>
                  <a:pt x="218" y="119"/>
                  <a:pt x="211" y="112"/>
                  <a:pt x="213" y="107"/>
                </a:cubicBezTo>
                <a:cubicBezTo>
                  <a:pt x="213" y="104"/>
                  <a:pt x="210" y="102"/>
                  <a:pt x="208" y="101"/>
                </a:cubicBezTo>
                <a:cubicBezTo>
                  <a:pt x="197" y="91"/>
                  <a:pt x="183" y="95"/>
                  <a:pt x="170" y="97"/>
                </a:cubicBezTo>
                <a:cubicBezTo>
                  <a:pt x="169" y="96"/>
                  <a:pt x="190" y="89"/>
                  <a:pt x="194" y="87"/>
                </a:cubicBezTo>
                <a:cubicBezTo>
                  <a:pt x="200" y="83"/>
                  <a:pt x="201" y="72"/>
                  <a:pt x="200" y="65"/>
                </a:cubicBezTo>
                <a:cubicBezTo>
                  <a:pt x="200" y="63"/>
                  <a:pt x="199" y="60"/>
                  <a:pt x="199" y="58"/>
                </a:cubicBezTo>
                <a:cubicBezTo>
                  <a:pt x="202" y="52"/>
                  <a:pt x="196" y="47"/>
                  <a:pt x="199" y="42"/>
                </a:cubicBezTo>
                <a:cubicBezTo>
                  <a:pt x="199" y="37"/>
                  <a:pt x="198" y="35"/>
                  <a:pt x="200" y="30"/>
                </a:cubicBezTo>
                <a:cubicBezTo>
                  <a:pt x="200" y="25"/>
                  <a:pt x="197" y="16"/>
                  <a:pt x="194" y="13"/>
                </a:cubicBezTo>
                <a:cubicBezTo>
                  <a:pt x="184" y="0"/>
                  <a:pt x="165" y="18"/>
                  <a:pt x="158" y="25"/>
                </a:cubicBezTo>
                <a:cubicBezTo>
                  <a:pt x="143" y="44"/>
                  <a:pt x="132" y="68"/>
                  <a:pt x="126" y="91"/>
                </a:cubicBezTo>
                <a:cubicBezTo>
                  <a:pt x="126" y="92"/>
                  <a:pt x="123" y="105"/>
                  <a:pt x="123" y="105"/>
                </a:cubicBezTo>
                <a:cubicBezTo>
                  <a:pt x="122" y="104"/>
                  <a:pt x="121" y="104"/>
                  <a:pt x="120" y="104"/>
                </a:cubicBezTo>
                <a:lnTo>
                  <a:pt x="119" y="103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reeform 162"/>
          <p:cNvSpPr/>
          <p:nvPr/>
        </p:nvSpPr>
        <p:spPr bwMode="auto">
          <a:xfrm rot="16200000" flipH="1">
            <a:off x="4296272" y="4338910"/>
            <a:ext cx="241467" cy="228758"/>
          </a:xfrm>
          <a:custGeom>
            <a:avLst/>
            <a:gdLst>
              <a:gd name="T0" fmla="*/ 128 w 232"/>
              <a:gd name="T1" fmla="*/ 118 h 220"/>
              <a:gd name="T2" fmla="*/ 127 w 232"/>
              <a:gd name="T3" fmla="*/ 117 h 220"/>
              <a:gd name="T4" fmla="*/ 121 w 232"/>
              <a:gd name="T5" fmla="*/ 83 h 220"/>
              <a:gd name="T6" fmla="*/ 120 w 232"/>
              <a:gd name="T7" fmla="*/ 73 h 220"/>
              <a:gd name="T8" fmla="*/ 119 w 232"/>
              <a:gd name="T9" fmla="*/ 73 h 220"/>
              <a:gd name="T10" fmla="*/ 124 w 232"/>
              <a:gd name="T11" fmla="*/ 94 h 220"/>
              <a:gd name="T12" fmla="*/ 127 w 232"/>
              <a:gd name="T13" fmla="*/ 118 h 220"/>
              <a:gd name="T14" fmla="*/ 123 w 232"/>
              <a:gd name="T15" fmla="*/ 119 h 220"/>
              <a:gd name="T16" fmla="*/ 123 w 232"/>
              <a:gd name="T17" fmla="*/ 119 h 220"/>
              <a:gd name="T18" fmla="*/ 115 w 232"/>
              <a:gd name="T19" fmla="*/ 114 h 220"/>
              <a:gd name="T20" fmla="*/ 95 w 232"/>
              <a:gd name="T21" fmla="*/ 99 h 220"/>
              <a:gd name="T22" fmla="*/ 98 w 232"/>
              <a:gd name="T23" fmla="*/ 102 h 220"/>
              <a:gd name="T24" fmla="*/ 122 w 232"/>
              <a:gd name="T25" fmla="*/ 119 h 220"/>
              <a:gd name="T26" fmla="*/ 123 w 232"/>
              <a:gd name="T27" fmla="*/ 119 h 220"/>
              <a:gd name="T28" fmla="*/ 124 w 232"/>
              <a:gd name="T29" fmla="*/ 122 h 220"/>
              <a:gd name="T30" fmla="*/ 119 w 232"/>
              <a:gd name="T31" fmla="*/ 125 h 220"/>
              <a:gd name="T32" fmla="*/ 41 w 232"/>
              <a:gd name="T33" fmla="*/ 105 h 220"/>
              <a:gd name="T34" fmla="*/ 2 w 232"/>
              <a:gd name="T35" fmla="*/ 125 h 220"/>
              <a:gd name="T36" fmla="*/ 13 w 232"/>
              <a:gd name="T37" fmla="*/ 142 h 220"/>
              <a:gd name="T38" fmla="*/ 29 w 232"/>
              <a:gd name="T39" fmla="*/ 153 h 220"/>
              <a:gd name="T40" fmla="*/ 39 w 232"/>
              <a:gd name="T41" fmla="*/ 163 h 220"/>
              <a:gd name="T42" fmla="*/ 59 w 232"/>
              <a:gd name="T43" fmla="*/ 173 h 220"/>
              <a:gd name="T44" fmla="*/ 88 w 232"/>
              <a:gd name="T45" fmla="*/ 157 h 220"/>
              <a:gd name="T46" fmla="*/ 68 w 232"/>
              <a:gd name="T47" fmla="*/ 199 h 220"/>
              <a:gd name="T48" fmla="*/ 77 w 232"/>
              <a:gd name="T49" fmla="*/ 209 h 220"/>
              <a:gd name="T50" fmla="*/ 87 w 232"/>
              <a:gd name="T51" fmla="*/ 214 h 220"/>
              <a:gd name="T52" fmla="*/ 104 w 232"/>
              <a:gd name="T53" fmla="*/ 218 h 220"/>
              <a:gd name="T54" fmla="*/ 122 w 232"/>
              <a:gd name="T55" fmla="*/ 216 h 220"/>
              <a:gd name="T56" fmla="*/ 135 w 232"/>
              <a:gd name="T57" fmla="*/ 206 h 220"/>
              <a:gd name="T58" fmla="*/ 141 w 232"/>
              <a:gd name="T59" fmla="*/ 196 h 220"/>
              <a:gd name="T60" fmla="*/ 141 w 232"/>
              <a:gd name="T61" fmla="*/ 151 h 220"/>
              <a:gd name="T62" fmla="*/ 159 w 232"/>
              <a:gd name="T63" fmla="*/ 180 h 220"/>
              <a:gd name="T64" fmla="*/ 162 w 232"/>
              <a:gd name="T65" fmla="*/ 181 h 220"/>
              <a:gd name="T66" fmla="*/ 146 w 232"/>
              <a:gd name="T67" fmla="*/ 154 h 220"/>
              <a:gd name="T68" fmla="*/ 150 w 232"/>
              <a:gd name="T69" fmla="*/ 148 h 220"/>
              <a:gd name="T70" fmla="*/ 187 w 232"/>
              <a:gd name="T71" fmla="*/ 165 h 220"/>
              <a:gd name="T72" fmla="*/ 207 w 232"/>
              <a:gd name="T73" fmla="*/ 164 h 220"/>
              <a:gd name="T74" fmla="*/ 217 w 232"/>
              <a:gd name="T75" fmla="*/ 156 h 220"/>
              <a:gd name="T76" fmla="*/ 225 w 232"/>
              <a:gd name="T77" fmla="*/ 143 h 220"/>
              <a:gd name="T78" fmla="*/ 230 w 232"/>
              <a:gd name="T79" fmla="*/ 127 h 220"/>
              <a:gd name="T80" fmla="*/ 229 w 232"/>
              <a:gd name="T81" fmla="*/ 119 h 220"/>
              <a:gd name="T82" fmla="*/ 224 w 232"/>
              <a:gd name="T83" fmla="*/ 102 h 220"/>
              <a:gd name="T84" fmla="*/ 218 w 232"/>
              <a:gd name="T85" fmla="*/ 97 h 220"/>
              <a:gd name="T86" fmla="*/ 177 w 232"/>
              <a:gd name="T87" fmla="*/ 101 h 220"/>
              <a:gd name="T88" fmla="*/ 200 w 232"/>
              <a:gd name="T89" fmla="*/ 87 h 220"/>
              <a:gd name="T90" fmla="*/ 202 w 232"/>
              <a:gd name="T91" fmla="*/ 62 h 220"/>
              <a:gd name="T92" fmla="*/ 200 w 232"/>
              <a:gd name="T93" fmla="*/ 55 h 220"/>
              <a:gd name="T94" fmla="*/ 196 w 232"/>
              <a:gd name="T95" fmla="*/ 40 h 220"/>
              <a:gd name="T96" fmla="*/ 194 w 232"/>
              <a:gd name="T97" fmla="*/ 26 h 220"/>
              <a:gd name="T98" fmla="*/ 185 w 232"/>
              <a:gd name="T99" fmla="*/ 11 h 220"/>
              <a:gd name="T100" fmla="*/ 150 w 232"/>
              <a:gd name="T101" fmla="*/ 31 h 220"/>
              <a:gd name="T102" fmla="*/ 132 w 232"/>
              <a:gd name="T103" fmla="*/ 104 h 220"/>
              <a:gd name="T104" fmla="*/ 131 w 232"/>
              <a:gd name="T105" fmla="*/ 120 h 220"/>
              <a:gd name="T106" fmla="*/ 128 w 232"/>
              <a:gd name="T107" fmla="*/ 119 h 220"/>
              <a:gd name="T108" fmla="*/ 128 w 232"/>
              <a:gd name="T109" fmla="*/ 11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20">
                <a:moveTo>
                  <a:pt x="128" y="118"/>
                </a:moveTo>
                <a:cubicBezTo>
                  <a:pt x="127" y="118"/>
                  <a:pt x="127" y="117"/>
                  <a:pt x="127" y="117"/>
                </a:cubicBezTo>
                <a:cubicBezTo>
                  <a:pt x="125" y="105"/>
                  <a:pt x="124" y="94"/>
                  <a:pt x="121" y="83"/>
                </a:cubicBezTo>
                <a:cubicBezTo>
                  <a:pt x="121" y="80"/>
                  <a:pt x="120" y="76"/>
                  <a:pt x="120" y="73"/>
                </a:cubicBezTo>
                <a:cubicBezTo>
                  <a:pt x="120" y="71"/>
                  <a:pt x="120" y="69"/>
                  <a:pt x="119" y="73"/>
                </a:cubicBezTo>
                <a:cubicBezTo>
                  <a:pt x="119" y="80"/>
                  <a:pt x="122" y="87"/>
                  <a:pt x="124" y="94"/>
                </a:cubicBezTo>
                <a:cubicBezTo>
                  <a:pt x="125" y="102"/>
                  <a:pt x="126" y="110"/>
                  <a:pt x="127" y="118"/>
                </a:cubicBezTo>
                <a:cubicBezTo>
                  <a:pt x="125" y="116"/>
                  <a:pt x="126" y="121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7"/>
                  <a:pt x="117" y="115"/>
                  <a:pt x="115" y="114"/>
                </a:cubicBezTo>
                <a:cubicBezTo>
                  <a:pt x="108" y="109"/>
                  <a:pt x="101" y="105"/>
                  <a:pt x="95" y="99"/>
                </a:cubicBezTo>
                <a:cubicBezTo>
                  <a:pt x="94" y="99"/>
                  <a:pt x="98" y="102"/>
                  <a:pt x="98" y="102"/>
                </a:cubicBezTo>
                <a:cubicBezTo>
                  <a:pt x="105" y="109"/>
                  <a:pt x="114" y="113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2" y="120"/>
                  <a:pt x="124" y="121"/>
                  <a:pt x="124" y="122"/>
                </a:cubicBezTo>
                <a:cubicBezTo>
                  <a:pt x="121" y="126"/>
                  <a:pt x="132" y="132"/>
                  <a:pt x="119" y="125"/>
                </a:cubicBezTo>
                <a:cubicBezTo>
                  <a:pt x="97" y="113"/>
                  <a:pt x="66" y="107"/>
                  <a:pt x="41" y="105"/>
                </a:cubicBezTo>
                <a:cubicBezTo>
                  <a:pt x="30" y="105"/>
                  <a:pt x="0" y="109"/>
                  <a:pt x="2" y="125"/>
                </a:cubicBezTo>
                <a:cubicBezTo>
                  <a:pt x="3" y="131"/>
                  <a:pt x="8" y="139"/>
                  <a:pt x="13" y="142"/>
                </a:cubicBezTo>
                <a:cubicBezTo>
                  <a:pt x="16" y="143"/>
                  <a:pt x="27" y="151"/>
                  <a:pt x="29" y="153"/>
                </a:cubicBezTo>
                <a:cubicBezTo>
                  <a:pt x="30" y="158"/>
                  <a:pt x="36" y="159"/>
                  <a:pt x="39" y="163"/>
                </a:cubicBezTo>
                <a:cubicBezTo>
                  <a:pt x="40" y="168"/>
                  <a:pt x="54" y="173"/>
                  <a:pt x="59" y="173"/>
                </a:cubicBezTo>
                <a:cubicBezTo>
                  <a:pt x="66" y="172"/>
                  <a:pt x="88" y="156"/>
                  <a:pt x="88" y="157"/>
                </a:cubicBezTo>
                <a:cubicBezTo>
                  <a:pt x="79" y="166"/>
                  <a:pt x="59" y="184"/>
                  <a:pt x="68" y="199"/>
                </a:cubicBezTo>
                <a:cubicBezTo>
                  <a:pt x="73" y="202"/>
                  <a:pt x="74" y="204"/>
                  <a:pt x="77" y="209"/>
                </a:cubicBezTo>
                <a:cubicBezTo>
                  <a:pt x="80" y="211"/>
                  <a:pt x="84" y="212"/>
                  <a:pt x="87" y="214"/>
                </a:cubicBezTo>
                <a:cubicBezTo>
                  <a:pt x="92" y="220"/>
                  <a:pt x="98" y="215"/>
                  <a:pt x="104" y="218"/>
                </a:cubicBezTo>
                <a:cubicBezTo>
                  <a:pt x="109" y="219"/>
                  <a:pt x="117" y="217"/>
                  <a:pt x="122" y="216"/>
                </a:cubicBezTo>
                <a:cubicBezTo>
                  <a:pt x="126" y="212"/>
                  <a:pt x="132" y="211"/>
                  <a:pt x="135" y="206"/>
                </a:cubicBezTo>
                <a:cubicBezTo>
                  <a:pt x="138" y="203"/>
                  <a:pt x="140" y="200"/>
                  <a:pt x="141" y="196"/>
                </a:cubicBezTo>
                <a:cubicBezTo>
                  <a:pt x="141" y="194"/>
                  <a:pt x="140" y="151"/>
                  <a:pt x="141" y="151"/>
                </a:cubicBezTo>
                <a:cubicBezTo>
                  <a:pt x="146" y="159"/>
                  <a:pt x="150" y="176"/>
                  <a:pt x="159" y="180"/>
                </a:cubicBezTo>
                <a:cubicBezTo>
                  <a:pt x="159" y="181"/>
                  <a:pt x="161" y="183"/>
                  <a:pt x="162" y="181"/>
                </a:cubicBezTo>
                <a:cubicBezTo>
                  <a:pt x="163" y="171"/>
                  <a:pt x="151" y="162"/>
                  <a:pt x="146" y="154"/>
                </a:cubicBezTo>
                <a:cubicBezTo>
                  <a:pt x="142" y="143"/>
                  <a:pt x="143" y="146"/>
                  <a:pt x="150" y="148"/>
                </a:cubicBezTo>
                <a:cubicBezTo>
                  <a:pt x="162" y="155"/>
                  <a:pt x="175" y="159"/>
                  <a:pt x="187" y="165"/>
                </a:cubicBezTo>
                <a:cubicBezTo>
                  <a:pt x="194" y="168"/>
                  <a:pt x="200" y="167"/>
                  <a:pt x="207" y="164"/>
                </a:cubicBezTo>
                <a:cubicBezTo>
                  <a:pt x="209" y="160"/>
                  <a:pt x="216" y="160"/>
                  <a:pt x="217" y="156"/>
                </a:cubicBezTo>
                <a:cubicBezTo>
                  <a:pt x="218" y="151"/>
                  <a:pt x="225" y="148"/>
                  <a:pt x="225" y="143"/>
                </a:cubicBezTo>
                <a:cubicBezTo>
                  <a:pt x="226" y="137"/>
                  <a:pt x="231" y="133"/>
                  <a:pt x="230" y="127"/>
                </a:cubicBezTo>
                <a:cubicBezTo>
                  <a:pt x="229" y="126"/>
                  <a:pt x="229" y="121"/>
                  <a:pt x="229" y="119"/>
                </a:cubicBezTo>
                <a:cubicBezTo>
                  <a:pt x="232" y="114"/>
                  <a:pt x="223" y="109"/>
                  <a:pt x="224" y="102"/>
                </a:cubicBezTo>
                <a:cubicBezTo>
                  <a:pt x="223" y="99"/>
                  <a:pt x="220" y="98"/>
                  <a:pt x="218" y="97"/>
                </a:cubicBezTo>
                <a:cubicBezTo>
                  <a:pt x="204" y="90"/>
                  <a:pt x="190" y="97"/>
                  <a:pt x="177" y="101"/>
                </a:cubicBezTo>
                <a:cubicBezTo>
                  <a:pt x="177" y="101"/>
                  <a:pt x="197" y="89"/>
                  <a:pt x="200" y="87"/>
                </a:cubicBezTo>
                <a:cubicBezTo>
                  <a:pt x="205" y="81"/>
                  <a:pt x="204" y="69"/>
                  <a:pt x="202" y="62"/>
                </a:cubicBezTo>
                <a:cubicBezTo>
                  <a:pt x="201" y="61"/>
                  <a:pt x="200" y="58"/>
                  <a:pt x="200" y="55"/>
                </a:cubicBezTo>
                <a:cubicBezTo>
                  <a:pt x="201" y="49"/>
                  <a:pt x="194" y="45"/>
                  <a:pt x="196" y="40"/>
                </a:cubicBezTo>
                <a:cubicBezTo>
                  <a:pt x="195" y="34"/>
                  <a:pt x="193" y="32"/>
                  <a:pt x="194" y="26"/>
                </a:cubicBezTo>
                <a:cubicBezTo>
                  <a:pt x="194" y="22"/>
                  <a:pt x="188" y="13"/>
                  <a:pt x="185" y="11"/>
                </a:cubicBezTo>
                <a:cubicBezTo>
                  <a:pt x="172" y="0"/>
                  <a:pt x="156" y="22"/>
                  <a:pt x="150" y="31"/>
                </a:cubicBezTo>
                <a:cubicBezTo>
                  <a:pt x="139" y="53"/>
                  <a:pt x="133" y="80"/>
                  <a:pt x="132" y="104"/>
                </a:cubicBezTo>
                <a:cubicBezTo>
                  <a:pt x="132" y="105"/>
                  <a:pt x="132" y="120"/>
                  <a:pt x="131" y="120"/>
                </a:cubicBezTo>
                <a:cubicBezTo>
                  <a:pt x="130" y="119"/>
                  <a:pt x="129" y="119"/>
                  <a:pt x="128" y="119"/>
                </a:cubicBezTo>
                <a:lnTo>
                  <a:pt x="128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Freeform 163"/>
          <p:cNvSpPr/>
          <p:nvPr/>
        </p:nvSpPr>
        <p:spPr bwMode="auto">
          <a:xfrm rot="16200000" flipH="1">
            <a:off x="5276634" y="4352202"/>
            <a:ext cx="242739" cy="227488"/>
          </a:xfrm>
          <a:custGeom>
            <a:avLst/>
            <a:gdLst>
              <a:gd name="T0" fmla="*/ 107 w 233"/>
              <a:gd name="T1" fmla="*/ 118 h 219"/>
              <a:gd name="T2" fmla="*/ 108 w 233"/>
              <a:gd name="T3" fmla="*/ 117 h 219"/>
              <a:gd name="T4" fmla="*/ 136 w 233"/>
              <a:gd name="T5" fmla="*/ 97 h 219"/>
              <a:gd name="T6" fmla="*/ 144 w 233"/>
              <a:gd name="T7" fmla="*/ 91 h 219"/>
              <a:gd name="T8" fmla="*/ 144 w 233"/>
              <a:gd name="T9" fmla="*/ 90 h 219"/>
              <a:gd name="T10" fmla="*/ 126 w 233"/>
              <a:gd name="T11" fmla="*/ 104 h 219"/>
              <a:gd name="T12" fmla="*/ 107 w 233"/>
              <a:gd name="T13" fmla="*/ 118 h 219"/>
              <a:gd name="T14" fmla="*/ 104 w 233"/>
              <a:gd name="T15" fmla="*/ 114 h 219"/>
              <a:gd name="T16" fmla="*/ 104 w 233"/>
              <a:gd name="T17" fmla="*/ 114 h 219"/>
              <a:gd name="T18" fmla="*/ 105 w 233"/>
              <a:gd name="T19" fmla="*/ 105 h 219"/>
              <a:gd name="T20" fmla="*/ 109 w 233"/>
              <a:gd name="T21" fmla="*/ 81 h 219"/>
              <a:gd name="T22" fmla="*/ 108 w 233"/>
              <a:gd name="T23" fmla="*/ 85 h 219"/>
              <a:gd name="T24" fmla="*/ 104 w 233"/>
              <a:gd name="T25" fmla="*/ 114 h 219"/>
              <a:gd name="T26" fmla="*/ 104 w 233"/>
              <a:gd name="T27" fmla="*/ 114 h 219"/>
              <a:gd name="T28" fmla="*/ 102 w 233"/>
              <a:gd name="T29" fmla="*/ 116 h 219"/>
              <a:gd name="T30" fmla="*/ 97 w 233"/>
              <a:gd name="T31" fmla="*/ 113 h 219"/>
              <a:gd name="T32" fmla="*/ 80 w 233"/>
              <a:gd name="T33" fmla="*/ 35 h 219"/>
              <a:gd name="T34" fmla="*/ 45 w 233"/>
              <a:gd name="T35" fmla="*/ 9 h 219"/>
              <a:gd name="T36" fmla="*/ 34 w 233"/>
              <a:gd name="T37" fmla="*/ 27 h 219"/>
              <a:gd name="T38" fmla="*/ 31 w 233"/>
              <a:gd name="T39" fmla="*/ 46 h 219"/>
              <a:gd name="T40" fmla="*/ 27 w 233"/>
              <a:gd name="T41" fmla="*/ 59 h 219"/>
              <a:gd name="T42" fmla="*/ 27 w 233"/>
              <a:gd name="T43" fmla="*/ 82 h 219"/>
              <a:gd name="T44" fmla="*/ 55 w 233"/>
              <a:gd name="T45" fmla="*/ 100 h 219"/>
              <a:gd name="T46" fmla="*/ 8 w 233"/>
              <a:gd name="T47" fmla="*/ 101 h 219"/>
              <a:gd name="T48" fmla="*/ 3 w 233"/>
              <a:gd name="T49" fmla="*/ 114 h 219"/>
              <a:gd name="T50" fmla="*/ 3 w 233"/>
              <a:gd name="T51" fmla="*/ 125 h 219"/>
              <a:gd name="T52" fmla="*/ 7 w 233"/>
              <a:gd name="T53" fmla="*/ 142 h 219"/>
              <a:gd name="T54" fmla="*/ 17 w 233"/>
              <a:gd name="T55" fmla="*/ 157 h 219"/>
              <a:gd name="T56" fmla="*/ 32 w 233"/>
              <a:gd name="T57" fmla="*/ 164 h 219"/>
              <a:gd name="T58" fmla="*/ 44 w 233"/>
              <a:gd name="T59" fmla="*/ 165 h 219"/>
              <a:gd name="T60" fmla="*/ 84 w 233"/>
              <a:gd name="T61" fmla="*/ 145 h 219"/>
              <a:gd name="T62" fmla="*/ 66 w 233"/>
              <a:gd name="T63" fmla="*/ 174 h 219"/>
              <a:gd name="T64" fmla="*/ 66 w 233"/>
              <a:gd name="T65" fmla="*/ 177 h 219"/>
              <a:gd name="T66" fmla="*/ 84 w 233"/>
              <a:gd name="T67" fmla="*/ 151 h 219"/>
              <a:gd name="T68" fmla="*/ 90 w 233"/>
              <a:gd name="T69" fmla="*/ 151 h 219"/>
              <a:gd name="T70" fmla="*/ 92 w 233"/>
              <a:gd name="T71" fmla="*/ 192 h 219"/>
              <a:gd name="T72" fmla="*/ 101 w 233"/>
              <a:gd name="T73" fmla="*/ 209 h 219"/>
              <a:gd name="T74" fmla="*/ 114 w 233"/>
              <a:gd name="T75" fmla="*/ 215 h 219"/>
              <a:gd name="T76" fmla="*/ 129 w 233"/>
              <a:gd name="T77" fmla="*/ 217 h 219"/>
              <a:gd name="T78" fmla="*/ 145 w 233"/>
              <a:gd name="T79" fmla="*/ 214 h 219"/>
              <a:gd name="T80" fmla="*/ 152 w 233"/>
              <a:gd name="T81" fmla="*/ 209 h 219"/>
              <a:gd name="T82" fmla="*/ 165 w 233"/>
              <a:gd name="T83" fmla="*/ 197 h 219"/>
              <a:gd name="T84" fmla="*/ 166 w 233"/>
              <a:gd name="T85" fmla="*/ 189 h 219"/>
              <a:gd name="T86" fmla="*/ 145 w 233"/>
              <a:gd name="T87" fmla="*/ 155 h 219"/>
              <a:gd name="T88" fmla="*/ 168 w 233"/>
              <a:gd name="T89" fmla="*/ 169 h 219"/>
              <a:gd name="T90" fmla="*/ 191 w 233"/>
              <a:gd name="T91" fmla="*/ 160 h 219"/>
              <a:gd name="T92" fmla="*/ 196 w 233"/>
              <a:gd name="T93" fmla="*/ 155 h 219"/>
              <a:gd name="T94" fmla="*/ 208 w 233"/>
              <a:gd name="T95" fmla="*/ 144 h 219"/>
              <a:gd name="T96" fmla="*/ 219 w 233"/>
              <a:gd name="T97" fmla="*/ 137 h 219"/>
              <a:gd name="T98" fmla="*/ 229 w 233"/>
              <a:gd name="T99" fmla="*/ 121 h 219"/>
              <a:gd name="T100" fmla="*/ 195 w 233"/>
              <a:gd name="T101" fmla="*/ 99 h 219"/>
              <a:gd name="T102" fmla="*/ 121 w 233"/>
              <a:gd name="T103" fmla="*/ 115 h 219"/>
              <a:gd name="T104" fmla="*/ 107 w 233"/>
              <a:gd name="T105" fmla="*/ 122 h 219"/>
              <a:gd name="T106" fmla="*/ 107 w 233"/>
              <a:gd name="T107" fmla="*/ 119 h 219"/>
              <a:gd name="T108" fmla="*/ 107 w 233"/>
              <a:gd name="T109" fmla="*/ 1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19">
                <a:moveTo>
                  <a:pt x="107" y="118"/>
                </a:moveTo>
                <a:cubicBezTo>
                  <a:pt x="108" y="117"/>
                  <a:pt x="108" y="117"/>
                  <a:pt x="108" y="117"/>
                </a:cubicBezTo>
                <a:cubicBezTo>
                  <a:pt x="118" y="111"/>
                  <a:pt x="127" y="105"/>
                  <a:pt x="136" y="97"/>
                </a:cubicBezTo>
                <a:cubicBezTo>
                  <a:pt x="138" y="95"/>
                  <a:pt x="141" y="93"/>
                  <a:pt x="144" y="91"/>
                </a:cubicBezTo>
                <a:cubicBezTo>
                  <a:pt x="146" y="90"/>
                  <a:pt x="147" y="89"/>
                  <a:pt x="144" y="90"/>
                </a:cubicBezTo>
                <a:cubicBezTo>
                  <a:pt x="137" y="93"/>
                  <a:pt x="132" y="99"/>
                  <a:pt x="126" y="104"/>
                </a:cubicBezTo>
                <a:cubicBezTo>
                  <a:pt x="120" y="109"/>
                  <a:pt x="114" y="113"/>
                  <a:pt x="107" y="118"/>
                </a:cubicBezTo>
                <a:cubicBezTo>
                  <a:pt x="108" y="115"/>
                  <a:pt x="104" y="118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5" y="111"/>
                  <a:pt x="105" y="107"/>
                  <a:pt x="105" y="105"/>
                </a:cubicBezTo>
                <a:cubicBezTo>
                  <a:pt x="106" y="97"/>
                  <a:pt x="107" y="88"/>
                  <a:pt x="109" y="81"/>
                </a:cubicBezTo>
                <a:cubicBezTo>
                  <a:pt x="109" y="80"/>
                  <a:pt x="108" y="84"/>
                  <a:pt x="108" y="85"/>
                </a:cubicBezTo>
                <a:cubicBezTo>
                  <a:pt x="105" y="94"/>
                  <a:pt x="105" y="104"/>
                  <a:pt x="104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4"/>
                  <a:pt x="103" y="116"/>
                  <a:pt x="102" y="116"/>
                </a:cubicBezTo>
                <a:cubicBezTo>
                  <a:pt x="97" y="116"/>
                  <a:pt x="96" y="129"/>
                  <a:pt x="97" y="113"/>
                </a:cubicBezTo>
                <a:cubicBezTo>
                  <a:pt x="98" y="89"/>
                  <a:pt x="89" y="58"/>
                  <a:pt x="80" y="35"/>
                </a:cubicBezTo>
                <a:cubicBezTo>
                  <a:pt x="75" y="25"/>
                  <a:pt x="58" y="0"/>
                  <a:pt x="45" y="9"/>
                </a:cubicBezTo>
                <a:cubicBezTo>
                  <a:pt x="40" y="12"/>
                  <a:pt x="35" y="20"/>
                  <a:pt x="34" y="27"/>
                </a:cubicBezTo>
                <a:cubicBezTo>
                  <a:pt x="35" y="30"/>
                  <a:pt x="33" y="43"/>
                  <a:pt x="31" y="46"/>
                </a:cubicBezTo>
                <a:cubicBezTo>
                  <a:pt x="28" y="49"/>
                  <a:pt x="30" y="55"/>
                  <a:pt x="27" y="59"/>
                </a:cubicBezTo>
                <a:cubicBezTo>
                  <a:pt x="24" y="62"/>
                  <a:pt x="25" y="77"/>
                  <a:pt x="27" y="82"/>
                </a:cubicBezTo>
                <a:cubicBezTo>
                  <a:pt x="32" y="87"/>
                  <a:pt x="55" y="100"/>
                  <a:pt x="55" y="100"/>
                </a:cubicBezTo>
                <a:cubicBezTo>
                  <a:pt x="43" y="96"/>
                  <a:pt x="17" y="86"/>
                  <a:pt x="8" y="101"/>
                </a:cubicBezTo>
                <a:cubicBezTo>
                  <a:pt x="8" y="107"/>
                  <a:pt x="7" y="109"/>
                  <a:pt x="3" y="114"/>
                </a:cubicBezTo>
                <a:cubicBezTo>
                  <a:pt x="3" y="117"/>
                  <a:pt x="4" y="121"/>
                  <a:pt x="3" y="125"/>
                </a:cubicBezTo>
                <a:cubicBezTo>
                  <a:pt x="0" y="132"/>
                  <a:pt x="7" y="135"/>
                  <a:pt x="7" y="142"/>
                </a:cubicBezTo>
                <a:cubicBezTo>
                  <a:pt x="9" y="147"/>
                  <a:pt x="14" y="153"/>
                  <a:pt x="17" y="157"/>
                </a:cubicBezTo>
                <a:cubicBezTo>
                  <a:pt x="23" y="159"/>
                  <a:pt x="26" y="163"/>
                  <a:pt x="32" y="164"/>
                </a:cubicBezTo>
                <a:cubicBezTo>
                  <a:pt x="36" y="166"/>
                  <a:pt x="39" y="166"/>
                  <a:pt x="44" y="165"/>
                </a:cubicBezTo>
                <a:cubicBezTo>
                  <a:pt x="46" y="164"/>
                  <a:pt x="84" y="144"/>
                  <a:pt x="84" y="145"/>
                </a:cubicBezTo>
                <a:cubicBezTo>
                  <a:pt x="79" y="153"/>
                  <a:pt x="66" y="164"/>
                  <a:pt x="66" y="174"/>
                </a:cubicBezTo>
                <a:cubicBezTo>
                  <a:pt x="65" y="175"/>
                  <a:pt x="64" y="177"/>
                  <a:pt x="66" y="177"/>
                </a:cubicBezTo>
                <a:cubicBezTo>
                  <a:pt x="76" y="174"/>
                  <a:pt x="79" y="158"/>
                  <a:pt x="84" y="151"/>
                </a:cubicBezTo>
                <a:cubicBezTo>
                  <a:pt x="92" y="143"/>
                  <a:pt x="89" y="144"/>
                  <a:pt x="90" y="151"/>
                </a:cubicBezTo>
                <a:cubicBezTo>
                  <a:pt x="90" y="165"/>
                  <a:pt x="92" y="179"/>
                  <a:pt x="92" y="192"/>
                </a:cubicBezTo>
                <a:cubicBezTo>
                  <a:pt x="92" y="199"/>
                  <a:pt x="96" y="205"/>
                  <a:pt x="101" y="209"/>
                </a:cubicBezTo>
                <a:cubicBezTo>
                  <a:pt x="106" y="210"/>
                  <a:pt x="110" y="216"/>
                  <a:pt x="114" y="215"/>
                </a:cubicBezTo>
                <a:cubicBezTo>
                  <a:pt x="118" y="214"/>
                  <a:pt x="124" y="219"/>
                  <a:pt x="129" y="217"/>
                </a:cubicBezTo>
                <a:cubicBezTo>
                  <a:pt x="134" y="215"/>
                  <a:pt x="141" y="217"/>
                  <a:pt x="145" y="214"/>
                </a:cubicBezTo>
                <a:cubicBezTo>
                  <a:pt x="146" y="212"/>
                  <a:pt x="150" y="210"/>
                  <a:pt x="152" y="209"/>
                </a:cubicBezTo>
                <a:cubicBezTo>
                  <a:pt x="158" y="209"/>
                  <a:pt x="158" y="199"/>
                  <a:pt x="165" y="197"/>
                </a:cubicBezTo>
                <a:cubicBezTo>
                  <a:pt x="167" y="195"/>
                  <a:pt x="166" y="192"/>
                  <a:pt x="166" y="189"/>
                </a:cubicBezTo>
                <a:cubicBezTo>
                  <a:pt x="167" y="174"/>
                  <a:pt x="154" y="165"/>
                  <a:pt x="145" y="155"/>
                </a:cubicBezTo>
                <a:cubicBezTo>
                  <a:pt x="144" y="154"/>
                  <a:pt x="164" y="168"/>
                  <a:pt x="168" y="169"/>
                </a:cubicBezTo>
                <a:cubicBezTo>
                  <a:pt x="176" y="171"/>
                  <a:pt x="185" y="165"/>
                  <a:pt x="191" y="160"/>
                </a:cubicBezTo>
                <a:cubicBezTo>
                  <a:pt x="192" y="158"/>
                  <a:pt x="194" y="155"/>
                  <a:pt x="196" y="155"/>
                </a:cubicBezTo>
                <a:cubicBezTo>
                  <a:pt x="202" y="153"/>
                  <a:pt x="202" y="145"/>
                  <a:pt x="208" y="144"/>
                </a:cubicBezTo>
                <a:cubicBezTo>
                  <a:pt x="213" y="141"/>
                  <a:pt x="213" y="138"/>
                  <a:pt x="219" y="137"/>
                </a:cubicBezTo>
                <a:cubicBezTo>
                  <a:pt x="223" y="134"/>
                  <a:pt x="228" y="125"/>
                  <a:pt x="229" y="121"/>
                </a:cubicBezTo>
                <a:cubicBezTo>
                  <a:pt x="233" y="105"/>
                  <a:pt x="206" y="100"/>
                  <a:pt x="195" y="99"/>
                </a:cubicBezTo>
                <a:cubicBezTo>
                  <a:pt x="171" y="99"/>
                  <a:pt x="144" y="106"/>
                  <a:pt x="121" y="115"/>
                </a:cubicBezTo>
                <a:cubicBezTo>
                  <a:pt x="120" y="116"/>
                  <a:pt x="108" y="123"/>
                  <a:pt x="107" y="122"/>
                </a:cubicBezTo>
                <a:cubicBezTo>
                  <a:pt x="107" y="121"/>
                  <a:pt x="107" y="120"/>
                  <a:pt x="107" y="119"/>
                </a:cubicBezTo>
                <a:lnTo>
                  <a:pt x="107" y="118"/>
                </a:lnTo>
                <a:close/>
              </a:path>
            </a:pathLst>
          </a:custGeom>
          <a:solidFill>
            <a:srgbClr val="A3C8B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0918" y="1761564"/>
            <a:ext cx="1941051" cy="594369"/>
            <a:chOff x="5694784" y="1636276"/>
            <a:chExt cx="1941051" cy="594369"/>
          </a:xfrm>
          <a:solidFill>
            <a:srgbClr val="A3C8BD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5694784" y="1636276"/>
              <a:ext cx="1941051" cy="594369"/>
              <a:chOff x="6060348" y="1753750"/>
              <a:chExt cx="2224088" cy="681038"/>
            </a:xfrm>
            <a:grpFill/>
          </p:grpSpPr>
          <p:sp>
            <p:nvSpPr>
              <p:cNvPr id="47" name="Oval 156"/>
              <p:cNvSpPr>
                <a:spLocks noChangeArrowheads="1"/>
              </p:cNvSpPr>
              <p:nvPr/>
            </p:nvSpPr>
            <p:spPr bwMode="auto">
              <a:xfrm rot="16200000" flipH="1">
                <a:off x="610003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Freeform 157"/>
              <p:cNvSpPr/>
              <p:nvPr/>
            </p:nvSpPr>
            <p:spPr bwMode="auto">
              <a:xfrm rot="16200000" flipH="1">
                <a:off x="606034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158"/>
              <p:cNvSpPr>
                <a:spLocks noChangeArrowheads="1"/>
              </p:cNvSpPr>
              <p:nvPr/>
            </p:nvSpPr>
            <p:spPr bwMode="auto">
              <a:xfrm rot="16200000" flipH="1">
                <a:off x="6871560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 159"/>
              <p:cNvSpPr/>
              <p:nvPr/>
            </p:nvSpPr>
            <p:spPr bwMode="auto">
              <a:xfrm rot="16200000" flipH="1">
                <a:off x="6831873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160"/>
              <p:cNvSpPr>
                <a:spLocks noChangeArrowheads="1"/>
              </p:cNvSpPr>
              <p:nvPr/>
            </p:nvSpPr>
            <p:spPr bwMode="auto">
              <a:xfrm rot="16200000" flipH="1">
                <a:off x="7643085" y="1793437"/>
                <a:ext cx="600075" cy="6000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Freeform 161"/>
              <p:cNvSpPr/>
              <p:nvPr/>
            </p:nvSpPr>
            <p:spPr bwMode="auto">
              <a:xfrm rot="16200000" flipH="1">
                <a:off x="7603398" y="1753750"/>
                <a:ext cx="681038" cy="681038"/>
              </a:xfrm>
              <a:custGeom>
                <a:avLst/>
                <a:gdLst>
                  <a:gd name="T0" fmla="*/ 520 w 524"/>
                  <a:gd name="T1" fmla="*/ 262 h 524"/>
                  <a:gd name="T2" fmla="*/ 516 w 524"/>
                  <a:gd name="T3" fmla="*/ 262 h 524"/>
                  <a:gd name="T4" fmla="*/ 441 w 524"/>
                  <a:gd name="T5" fmla="*/ 442 h 524"/>
                  <a:gd name="T6" fmla="*/ 262 w 524"/>
                  <a:gd name="T7" fmla="*/ 516 h 524"/>
                  <a:gd name="T8" fmla="*/ 82 w 524"/>
                  <a:gd name="T9" fmla="*/ 442 h 524"/>
                  <a:gd name="T10" fmla="*/ 8 w 524"/>
                  <a:gd name="T11" fmla="*/ 262 h 524"/>
                  <a:gd name="T12" fmla="*/ 82 w 524"/>
                  <a:gd name="T13" fmla="*/ 82 h 524"/>
                  <a:gd name="T14" fmla="*/ 262 w 524"/>
                  <a:gd name="T15" fmla="*/ 8 h 524"/>
                  <a:gd name="T16" fmla="*/ 441 w 524"/>
                  <a:gd name="T17" fmla="*/ 82 h 524"/>
                  <a:gd name="T18" fmla="*/ 516 w 524"/>
                  <a:gd name="T19" fmla="*/ 262 h 524"/>
                  <a:gd name="T20" fmla="*/ 520 w 524"/>
                  <a:gd name="T21" fmla="*/ 262 h 524"/>
                  <a:gd name="T22" fmla="*/ 524 w 524"/>
                  <a:gd name="T23" fmla="*/ 262 h 524"/>
                  <a:gd name="T24" fmla="*/ 262 w 524"/>
                  <a:gd name="T25" fmla="*/ 0 h 524"/>
                  <a:gd name="T26" fmla="*/ 0 w 524"/>
                  <a:gd name="T27" fmla="*/ 262 h 524"/>
                  <a:gd name="T28" fmla="*/ 262 w 524"/>
                  <a:gd name="T29" fmla="*/ 524 h 524"/>
                  <a:gd name="T30" fmla="*/ 524 w 524"/>
                  <a:gd name="T31" fmla="*/ 262 h 524"/>
                  <a:gd name="T32" fmla="*/ 520 w 524"/>
                  <a:gd name="T33" fmla="*/ 262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4" h="524">
                    <a:moveTo>
                      <a:pt x="520" y="262"/>
                    </a:moveTo>
                    <a:cubicBezTo>
                      <a:pt x="516" y="262"/>
                      <a:pt x="516" y="262"/>
                      <a:pt x="516" y="262"/>
                    </a:cubicBezTo>
                    <a:cubicBezTo>
                      <a:pt x="516" y="332"/>
                      <a:pt x="487" y="396"/>
                      <a:pt x="441" y="442"/>
                    </a:cubicBezTo>
                    <a:cubicBezTo>
                      <a:pt x="395" y="488"/>
                      <a:pt x="332" y="516"/>
                      <a:pt x="262" y="516"/>
                    </a:cubicBezTo>
                    <a:cubicBezTo>
                      <a:pt x="192" y="516"/>
                      <a:pt x="128" y="488"/>
                      <a:pt x="82" y="442"/>
                    </a:cubicBezTo>
                    <a:cubicBezTo>
                      <a:pt x="36" y="396"/>
                      <a:pt x="8" y="332"/>
                      <a:pt x="8" y="262"/>
                    </a:cubicBezTo>
                    <a:cubicBezTo>
                      <a:pt x="8" y="192"/>
                      <a:pt x="36" y="128"/>
                      <a:pt x="82" y="82"/>
                    </a:cubicBezTo>
                    <a:cubicBezTo>
                      <a:pt x="128" y="36"/>
                      <a:pt x="192" y="8"/>
                      <a:pt x="262" y="8"/>
                    </a:cubicBezTo>
                    <a:cubicBezTo>
                      <a:pt x="332" y="8"/>
                      <a:pt x="395" y="36"/>
                      <a:pt x="441" y="82"/>
                    </a:cubicBezTo>
                    <a:cubicBezTo>
                      <a:pt x="487" y="128"/>
                      <a:pt x="516" y="192"/>
                      <a:pt x="516" y="262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4" y="262"/>
                      <a:pt x="524" y="262"/>
                      <a:pt x="524" y="262"/>
                    </a:cubicBezTo>
                    <a:cubicBezTo>
                      <a:pt x="524" y="117"/>
                      <a:pt x="407" y="0"/>
                      <a:pt x="262" y="0"/>
                    </a:cubicBezTo>
                    <a:cubicBezTo>
                      <a:pt x="117" y="0"/>
                      <a:pt x="0" y="117"/>
                      <a:pt x="0" y="262"/>
                    </a:cubicBezTo>
                    <a:cubicBezTo>
                      <a:pt x="0" y="407"/>
                      <a:pt x="117" y="524"/>
                      <a:pt x="262" y="524"/>
                    </a:cubicBezTo>
                    <a:cubicBezTo>
                      <a:pt x="407" y="524"/>
                      <a:pt x="524" y="407"/>
                      <a:pt x="524" y="262"/>
                    </a:cubicBezTo>
                    <a:lnTo>
                      <a:pt x="520" y="2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5747533" y="170717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20874" y="171406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78909" y="170193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092499" y="2530667"/>
            <a:ext cx="6287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網路程式設計 期末專題</a:t>
            </a:r>
            <a:endParaRPr lang="en-US" altLang="zh-TW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zh-TW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系館密室大逃脫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DED51-4DEF-4AFF-8B5A-2E80765438AE}"/>
              </a:ext>
            </a:extLst>
          </p:cNvPr>
          <p:cNvGrpSpPr/>
          <p:nvPr/>
        </p:nvGrpSpPr>
        <p:grpSpPr>
          <a:xfrm>
            <a:off x="4095472" y="1415536"/>
            <a:ext cx="6288940" cy="3168640"/>
            <a:chOff x="4095472" y="1415536"/>
            <a:chExt cx="6288940" cy="3168640"/>
          </a:xfrm>
        </p:grpSpPr>
        <p:sp>
          <p:nvSpPr>
            <p:cNvPr id="26" name="Freeform 13"/>
            <p:cNvSpPr/>
            <p:nvPr/>
          </p:nvSpPr>
          <p:spPr bwMode="auto">
            <a:xfrm rot="16200000" flipH="1">
              <a:off x="9323851" y="1494069"/>
              <a:ext cx="663575" cy="690563"/>
            </a:xfrm>
            <a:custGeom>
              <a:avLst/>
              <a:gdLst>
                <a:gd name="T0" fmla="*/ 0 w 418"/>
                <a:gd name="T1" fmla="*/ 435 h 435"/>
                <a:gd name="T2" fmla="*/ 418 w 418"/>
                <a:gd name="T3" fmla="*/ 0 h 435"/>
                <a:gd name="T4" fmla="*/ 0 w 418"/>
                <a:gd name="T5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435">
                  <a:moveTo>
                    <a:pt x="0" y="435"/>
                  </a:moveTo>
                  <a:lnTo>
                    <a:pt x="41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rot="16200000" flipH="1" flipV="1">
              <a:off x="9323851" y="1494069"/>
              <a:ext cx="663575" cy="690563"/>
            </a:xfrm>
            <a:prstGeom prst="line">
              <a:avLst/>
            </a:prstGeom>
            <a:noFill/>
            <a:ln w="9525">
              <a:solidFill>
                <a:srgbClr val="A3C8B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 rot="16200000" flipH="1">
              <a:off x="9362425" y="1401248"/>
              <a:ext cx="674688" cy="703263"/>
            </a:xfrm>
            <a:custGeom>
              <a:avLst/>
              <a:gdLst>
                <a:gd name="T0" fmla="*/ 7 w 425"/>
                <a:gd name="T1" fmla="*/ 443 h 443"/>
                <a:gd name="T2" fmla="*/ 425 w 425"/>
                <a:gd name="T3" fmla="*/ 7 h 443"/>
                <a:gd name="T4" fmla="*/ 419 w 425"/>
                <a:gd name="T5" fmla="*/ 0 h 443"/>
                <a:gd name="T6" fmla="*/ 0 w 425"/>
                <a:gd name="T7" fmla="*/ 435 h 443"/>
                <a:gd name="T8" fmla="*/ 7 w 425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43">
                  <a:moveTo>
                    <a:pt x="7" y="443"/>
                  </a:moveTo>
                  <a:lnTo>
                    <a:pt x="425" y="7"/>
                  </a:lnTo>
                  <a:lnTo>
                    <a:pt x="419" y="0"/>
                  </a:lnTo>
                  <a:lnTo>
                    <a:pt x="0" y="435"/>
                  </a:lnTo>
                  <a:lnTo>
                    <a:pt x="7" y="443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 rot="16200000" flipH="1">
              <a:off x="6601012" y="4212457"/>
              <a:ext cx="349492" cy="348221"/>
            </a:xfrm>
            <a:custGeom>
              <a:avLst/>
              <a:gdLst>
                <a:gd name="T0" fmla="*/ 0 w 275"/>
                <a:gd name="T1" fmla="*/ 274 h 274"/>
                <a:gd name="T2" fmla="*/ 275 w 275"/>
                <a:gd name="T3" fmla="*/ 0 h 274"/>
                <a:gd name="T4" fmla="*/ 0 w 275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4">
                  <a:moveTo>
                    <a:pt x="0" y="274"/>
                  </a:moveTo>
                  <a:lnTo>
                    <a:pt x="275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16200000" flipH="1" flipV="1">
              <a:off x="6601012" y="4212457"/>
              <a:ext cx="349492" cy="34822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 rot="16200000" flipH="1">
              <a:off x="6597836" y="422705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  <a:gd name="T8" fmla="*/ 7 w 28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  <a:lnTo>
                    <a:pt x="7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12"/>
            <p:cNvSpPr/>
            <p:nvPr/>
          </p:nvSpPr>
          <p:spPr bwMode="auto">
            <a:xfrm rot="16200000" flipH="1">
              <a:off x="6597836" y="4208008"/>
              <a:ext cx="357118" cy="357118"/>
            </a:xfrm>
            <a:custGeom>
              <a:avLst/>
              <a:gdLst>
                <a:gd name="T0" fmla="*/ 7 w 281"/>
                <a:gd name="T1" fmla="*/ 281 h 281"/>
                <a:gd name="T2" fmla="*/ 281 w 281"/>
                <a:gd name="T3" fmla="*/ 7 h 281"/>
                <a:gd name="T4" fmla="*/ 275 w 281"/>
                <a:gd name="T5" fmla="*/ 0 h 281"/>
                <a:gd name="T6" fmla="*/ 0 w 281"/>
                <a:gd name="T7" fmla="*/ 27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1">
                  <a:moveTo>
                    <a:pt x="7" y="281"/>
                  </a:moveTo>
                  <a:lnTo>
                    <a:pt x="281" y="7"/>
                  </a:lnTo>
                  <a:lnTo>
                    <a:pt x="275" y="0"/>
                  </a:lnTo>
                  <a:lnTo>
                    <a:pt x="0" y="274"/>
                  </a:lnTo>
                </a:path>
              </a:pathLst>
            </a:custGeom>
            <a:solidFill>
              <a:srgbClr val="A3C8BD"/>
            </a:solidFill>
            <a:ln>
              <a:solidFill>
                <a:srgbClr val="A3C8BD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 rot="16200000" flipH="1">
              <a:off x="6949869" y="1765376"/>
              <a:ext cx="349492" cy="349492"/>
            </a:xfrm>
            <a:custGeom>
              <a:avLst/>
              <a:gdLst>
                <a:gd name="T0" fmla="*/ 0 w 275"/>
                <a:gd name="T1" fmla="*/ 275 h 275"/>
                <a:gd name="T2" fmla="*/ 275 w 275"/>
                <a:gd name="T3" fmla="*/ 0 h 275"/>
                <a:gd name="T4" fmla="*/ 0 w 275"/>
                <a:gd name="T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275">
                  <a:moveTo>
                    <a:pt x="0" y="275"/>
                  </a:moveTo>
                  <a:lnTo>
                    <a:pt x="275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rot="16200000" flipH="1" flipV="1">
              <a:off x="6949869" y="1765376"/>
              <a:ext cx="349492" cy="34949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  <a:gd name="T8" fmla="*/ 7 w 281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  <a:lnTo>
                    <a:pt x="7" y="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 rot="16200000" flipH="1">
              <a:off x="6946693" y="1760929"/>
              <a:ext cx="357118" cy="358388"/>
            </a:xfrm>
            <a:custGeom>
              <a:avLst/>
              <a:gdLst>
                <a:gd name="T0" fmla="*/ 7 w 281"/>
                <a:gd name="T1" fmla="*/ 282 h 282"/>
                <a:gd name="T2" fmla="*/ 281 w 281"/>
                <a:gd name="T3" fmla="*/ 7 h 282"/>
                <a:gd name="T4" fmla="*/ 274 w 281"/>
                <a:gd name="T5" fmla="*/ 0 h 282"/>
                <a:gd name="T6" fmla="*/ 0 w 281"/>
                <a:gd name="T7" fmla="*/ 2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82">
                  <a:moveTo>
                    <a:pt x="7" y="282"/>
                  </a:moveTo>
                  <a:lnTo>
                    <a:pt x="281" y="7"/>
                  </a:lnTo>
                  <a:lnTo>
                    <a:pt x="274" y="0"/>
                  </a:lnTo>
                  <a:lnTo>
                    <a:pt x="0" y="275"/>
                  </a:lnTo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 bwMode="auto">
            <a:xfrm rot="16200000" flipH="1">
              <a:off x="6174944" y="13792"/>
              <a:ext cx="2129995" cy="6288940"/>
            </a:xfrm>
            <a:custGeom>
              <a:avLst/>
              <a:gdLst>
                <a:gd name="connsiteX0" fmla="*/ 0 w 2660650"/>
                <a:gd name="connsiteY0" fmla="*/ 3125787 h 8215730"/>
                <a:gd name="connsiteX1" fmla="*/ 0 w 2660650"/>
                <a:gd name="connsiteY1" fmla="*/ 8215730 h 8215730"/>
                <a:gd name="connsiteX2" fmla="*/ 2660650 w 2660650"/>
                <a:gd name="connsiteY2" fmla="*/ 8215730 h 8215730"/>
                <a:gd name="connsiteX3" fmla="*/ 2660650 w 2660650"/>
                <a:gd name="connsiteY3" fmla="*/ 8198895 h 8215730"/>
                <a:gd name="connsiteX4" fmla="*/ 2660650 w 2660650"/>
                <a:gd name="connsiteY4" fmla="*/ 0 h 8215730"/>
                <a:gd name="connsiteX5" fmla="*/ 2397919 w 2660650"/>
                <a:gd name="connsiteY5" fmla="*/ 0 h 8215730"/>
                <a:gd name="connsiteX6" fmla="*/ 2397919 w 2660650"/>
                <a:gd name="connsiteY6" fmla="*/ 35775 h 8215730"/>
                <a:gd name="connsiteX7" fmla="*/ 2635250 w 2660650"/>
                <a:gd name="connsiteY7" fmla="*/ 35775 h 8215730"/>
                <a:gd name="connsiteX8" fmla="*/ 2635250 w 2660650"/>
                <a:gd name="connsiteY8" fmla="*/ 8182059 h 8215730"/>
                <a:gd name="connsiteX9" fmla="*/ 2647950 w 2660650"/>
                <a:gd name="connsiteY9" fmla="*/ 8182059 h 8215730"/>
                <a:gd name="connsiteX10" fmla="*/ 2647950 w 2660650"/>
                <a:gd name="connsiteY10" fmla="*/ 8198895 h 8215730"/>
                <a:gd name="connsiteX11" fmla="*/ 2635250 w 2660650"/>
                <a:gd name="connsiteY11" fmla="*/ 8198895 h 8215730"/>
                <a:gd name="connsiteX12" fmla="*/ 2635250 w 2660650"/>
                <a:gd name="connsiteY12" fmla="*/ 8182059 h 8215730"/>
                <a:gd name="connsiteX13" fmla="*/ 26988 w 2660650"/>
                <a:gd name="connsiteY13" fmla="*/ 8182059 h 8215730"/>
                <a:gd name="connsiteX14" fmla="*/ 26987 w 2660650"/>
                <a:gd name="connsiteY14" fmla="*/ 3125787 h 8215730"/>
                <a:gd name="connsiteX15" fmla="*/ 0 w 2660650"/>
                <a:gd name="connsiteY15" fmla="*/ 0 h 8215730"/>
                <a:gd name="connsiteX16" fmla="*/ 0 w 2660650"/>
                <a:gd name="connsiteY16" fmla="*/ 621506 h 8215730"/>
                <a:gd name="connsiteX17" fmla="*/ 26987 w 2660650"/>
                <a:gd name="connsiteY17" fmla="*/ 621506 h 8215730"/>
                <a:gd name="connsiteX18" fmla="*/ 26987 w 2660650"/>
                <a:gd name="connsiteY18" fmla="*/ 35776 h 8215730"/>
                <a:gd name="connsiteX19" fmla="*/ 1243014 w 2660650"/>
                <a:gd name="connsiteY19" fmla="*/ 35775 h 8215730"/>
                <a:gd name="connsiteX20" fmla="*/ 1243014 w 2660650"/>
                <a:gd name="connsiteY20" fmla="*/ 0 h 821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60650" h="8215730">
                  <a:moveTo>
                    <a:pt x="0" y="3125787"/>
                  </a:moveTo>
                  <a:lnTo>
                    <a:pt x="0" y="8215730"/>
                  </a:lnTo>
                  <a:lnTo>
                    <a:pt x="2660650" y="8215730"/>
                  </a:lnTo>
                  <a:lnTo>
                    <a:pt x="2660650" y="8198895"/>
                  </a:lnTo>
                  <a:lnTo>
                    <a:pt x="2660650" y="0"/>
                  </a:lnTo>
                  <a:lnTo>
                    <a:pt x="2397919" y="0"/>
                  </a:lnTo>
                  <a:lnTo>
                    <a:pt x="2397919" y="35775"/>
                  </a:lnTo>
                  <a:lnTo>
                    <a:pt x="2635250" y="35775"/>
                  </a:lnTo>
                  <a:lnTo>
                    <a:pt x="2635250" y="8182059"/>
                  </a:lnTo>
                  <a:lnTo>
                    <a:pt x="2647950" y="8182059"/>
                  </a:lnTo>
                  <a:lnTo>
                    <a:pt x="2647950" y="8198895"/>
                  </a:lnTo>
                  <a:lnTo>
                    <a:pt x="2635250" y="8198895"/>
                  </a:lnTo>
                  <a:lnTo>
                    <a:pt x="2635250" y="8182059"/>
                  </a:lnTo>
                  <a:lnTo>
                    <a:pt x="26988" y="8182059"/>
                  </a:lnTo>
                  <a:lnTo>
                    <a:pt x="26987" y="3125787"/>
                  </a:lnTo>
                  <a:close/>
                  <a:moveTo>
                    <a:pt x="0" y="0"/>
                  </a:moveTo>
                  <a:lnTo>
                    <a:pt x="0" y="621506"/>
                  </a:lnTo>
                  <a:lnTo>
                    <a:pt x="26987" y="621506"/>
                  </a:lnTo>
                  <a:lnTo>
                    <a:pt x="26987" y="35776"/>
                  </a:lnTo>
                  <a:lnTo>
                    <a:pt x="1243014" y="35775"/>
                  </a:lnTo>
                  <a:lnTo>
                    <a:pt x="1243014" y="0"/>
                  </a:lnTo>
                  <a:close/>
                </a:path>
              </a:pathLst>
            </a:custGeom>
            <a:solidFill>
              <a:srgbClr val="A3C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158893" y="4399721"/>
            <a:ext cx="3285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00757016 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廖巧恩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  <a:p>
            <a:pPr algn="ctr"/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00757033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子实行楷简体" panose="02000000000000000000" pitchFamily="2" charset="-122"/>
                <a:ea typeface="方正字迹-子实行楷简体" panose="02000000000000000000" pitchFamily="2" charset="-122"/>
              </a:rPr>
              <a:t> 劉凌瑄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方正字迹-子实行楷简体" panose="02000000000000000000" pitchFamily="2" charset="-122"/>
              <a:ea typeface="方正字迹-子实行楷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146">
            <a:off x="8227276" y="1521948"/>
            <a:ext cx="4661673" cy="507630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1" y="4557491"/>
            <a:ext cx="3603978" cy="190408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227516" y="2826097"/>
            <a:ext cx="5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THE</a:t>
            </a:r>
            <a:r>
              <a:rPr lang="zh-TW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 </a:t>
            </a:r>
            <a:r>
              <a:rPr lang="en-US" altLang="zh-TW" sz="60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END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ea typeface="方正字迹-子实行楷简体" panose="02000000000000000000" pitchFamily="2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8854" flipH="1">
            <a:off x="-661462" y="1493265"/>
            <a:ext cx="4661673" cy="5076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36" y="803282"/>
            <a:ext cx="3963030" cy="57118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613355" y="1194619"/>
            <a:ext cx="401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方正字迹-子实行楷简体" panose="02000000000000000000" pitchFamily="2" charset="-122"/>
                <a:cs typeface="+mn-lt"/>
              </a:rPr>
              <a:t>設計緣由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48341" y="2039413"/>
            <a:ext cx="4601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大一開學時對於系館很陌生，常常不知道哪一層樓有什麼樣的教室。希望透過這次的專題，可以幫助大家更了解海大資工。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" y="-36783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006132" y="561267"/>
            <a:ext cx="4683517" cy="62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網站架構圖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4" y="1103279"/>
            <a:ext cx="3578585" cy="5361175"/>
          </a:xfrm>
          <a:prstGeom prst="rect">
            <a:avLst/>
          </a:prstGeom>
        </p:spPr>
      </p:pic>
      <p:graphicFrame>
        <p:nvGraphicFramePr>
          <p:cNvPr id="17" name="內容版面配置區 18">
            <a:extLst>
              <a:ext uri="{FF2B5EF4-FFF2-40B4-BE49-F238E27FC236}">
                <a16:creationId xmlns:a16="http://schemas.microsoft.com/office/drawing/2014/main" id="{5956AD0C-498F-499D-B055-7732D565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78842"/>
              </p:ext>
            </p:extLst>
          </p:nvPr>
        </p:nvGraphicFramePr>
        <p:xfrm>
          <a:off x="1358844" y="12680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8" y="0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4410" flipH="1">
            <a:off x="216185" y="-526303"/>
            <a:ext cx="1596267" cy="1738247"/>
          </a:xfrm>
          <a:prstGeom prst="rect">
            <a:avLst/>
          </a:prstGeom>
        </p:spPr>
      </p:pic>
      <p:sp>
        <p:nvSpPr>
          <p:cNvPr id="12" name="TextBox 105"/>
          <p:cNvSpPr txBox="1">
            <a:spLocks noChangeArrowheads="1"/>
          </p:cNvSpPr>
          <p:nvPr/>
        </p:nvSpPr>
        <p:spPr bwMode="auto">
          <a:xfrm>
            <a:off x="2130238" y="554715"/>
            <a:ext cx="4237331" cy="684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46" tIns="34273" rIns="68546" bIns="342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方正字迹-子实行楷简体" panose="02000000000000000000" pitchFamily="2" charset="-122"/>
                <a:cs typeface="+mn-lt"/>
              </a:rPr>
              <a:t>使用技術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方正字迹-子实行楷简体" panose="02000000000000000000" pitchFamily="2" charset="-122"/>
              <a:cs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48" y="4642344"/>
            <a:ext cx="2019653" cy="18728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33FA99-3568-42FE-8F55-A11E5BAC3006}"/>
              </a:ext>
            </a:extLst>
          </p:cNvPr>
          <p:cNvGrpSpPr/>
          <p:nvPr/>
        </p:nvGrpSpPr>
        <p:grpSpPr>
          <a:xfrm>
            <a:off x="6722527" y="803635"/>
            <a:ext cx="3665718" cy="5578848"/>
            <a:chOff x="6722527" y="803635"/>
            <a:chExt cx="3665718" cy="5578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AF3BB67-A6FD-45BB-8A1D-6EF1D625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915" y="803635"/>
              <a:ext cx="3132330" cy="54882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7456045-867B-4E9C-9926-A040225F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87026" flipH="1">
              <a:off x="6722527" y="2397877"/>
              <a:ext cx="2274165" cy="3984606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1209368" y="2035277"/>
            <a:ext cx="5158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排版</a:t>
            </a:r>
            <a:r>
              <a:rPr lang="en-US" altLang="zh-TW" sz="2800" dirty="0"/>
              <a:t>--CSS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背景</a:t>
            </a:r>
            <a:r>
              <a:rPr lang="en-US" altLang="zh-TW" sz="2800" dirty="0"/>
              <a:t>—HTML</a:t>
            </a:r>
            <a:r>
              <a:rPr lang="zh-TW" altLang="en-US" sz="2800" dirty="0"/>
              <a:t>、</a:t>
            </a:r>
            <a:r>
              <a:rPr lang="en-US" altLang="zh-TW" sz="2800" dirty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表格</a:t>
            </a:r>
            <a:r>
              <a:rPr lang="en-US" altLang="zh-TW" sz="2800" dirty="0"/>
              <a:t>—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圖片</a:t>
            </a:r>
            <a:r>
              <a:rPr lang="en-US" altLang="zh-TW" sz="2800" dirty="0"/>
              <a:t>— 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Button — </a:t>
            </a:r>
            <a:r>
              <a:rPr lang="en-US" altLang="zh-TW" sz="2800" dirty="0" smtClean="0"/>
              <a:t>JavaScript</a:t>
            </a:r>
            <a:endParaRPr lang="en-US" altLang="zh-TW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185" y="5659085"/>
            <a:ext cx="794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網址：</a:t>
            </a:r>
            <a:r>
              <a:rPr lang="en-US" altLang="zh-TW" sz="2400" dirty="0">
                <a:hlinkClick r:id="rId6"/>
              </a:rPr>
              <a:t>https://00757033.github.io/Escape-Room/start.html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92000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8"/>
            <a:ext cx="12187592" cy="6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72978"/>
            <a:ext cx="12187592" cy="6930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文框 21"/>
          <p:cNvSpPr/>
          <p:nvPr/>
        </p:nvSpPr>
        <p:spPr>
          <a:xfrm>
            <a:off x="353931" y="342821"/>
            <a:ext cx="11479731" cy="6172357"/>
          </a:xfrm>
          <a:prstGeom prst="frame">
            <a:avLst>
              <a:gd name="adj1" fmla="val 772"/>
            </a:avLst>
          </a:prstGeom>
          <a:gradFill flip="none" rotWithShape="1">
            <a:gsLst>
              <a:gs pos="0">
                <a:srgbClr val="FEF19F"/>
              </a:gs>
              <a:gs pos="100000">
                <a:srgbClr val="FEF19F"/>
              </a:gs>
              <a:gs pos="50000">
                <a:srgbClr val="937F3C"/>
              </a:gs>
            </a:gsLst>
            <a:lin ang="0" scaled="1"/>
            <a:tileRect/>
          </a:gradFill>
          <a:ln>
            <a:noFill/>
          </a:ln>
          <a:effectLst>
            <a:outerShdw blurRad="101600" algn="c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977"/>
            <a:ext cx="12192000" cy="6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叶金边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45B"/>
      </a:accent1>
      <a:accent2>
        <a:srgbClr val="D22866"/>
      </a:accent2>
      <a:accent3>
        <a:srgbClr val="FF8900"/>
      </a:accent3>
      <a:accent4>
        <a:srgbClr val="00345B"/>
      </a:accent4>
      <a:accent5>
        <a:srgbClr val="D22866"/>
      </a:accent5>
      <a:accent6>
        <a:srgbClr val="FF8900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116</Words>
  <Application>Microsoft Office PowerPoint</Application>
  <PresentationFormat>寬螢幕</PresentationFormat>
  <Paragraphs>39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方正字迹-子实行楷简体</vt:lpstr>
      <vt:lpstr>新細明體</vt:lpstr>
      <vt:lpstr>Arial</vt:lpstr>
      <vt:lpstr>Office 主题​​</vt:lpstr>
      <vt:lpstr>千图网海量PPT模板www.58pic.com</vt:lpstr>
      <vt:lpstr>4_Office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巧恩 廖</cp:lastModifiedBy>
  <cp:revision>35</cp:revision>
  <dcterms:created xsi:type="dcterms:W3CDTF">2018-09-20T08:24:00Z</dcterms:created>
  <dcterms:modified xsi:type="dcterms:W3CDTF">2019-12-30T09:18:47Z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