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6"/>
  </p:notesMasterIdLst>
  <p:sldIdLst>
    <p:sldId id="472" r:id="rId4"/>
    <p:sldId id="474" r:id="rId5"/>
    <p:sldId id="506" r:id="rId6"/>
    <p:sldId id="521" r:id="rId7"/>
    <p:sldId id="529" r:id="rId8"/>
    <p:sldId id="527" r:id="rId9"/>
    <p:sldId id="523" r:id="rId10"/>
    <p:sldId id="524" r:id="rId11"/>
    <p:sldId id="525" r:id="rId12"/>
    <p:sldId id="526" r:id="rId13"/>
    <p:sldId id="528" r:id="rId14"/>
    <p:sldId id="4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4" autoAdjust="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四樓</a:t>
          </a:r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</dgm:pt>
    <dgm:pt modelId="{B1136337-536E-4311-8EF8-FC3245A5B538}" type="pres">
      <dgm:prSet presAssocID="{9EC60AEE-5E4E-4C94-A220-BDAF15833BB6}" presName="rootConnector1" presStyleLbl="node1" presStyleIdx="0" presStyleCnt="0"/>
      <dgm:spPr/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</dgm:pt>
    <dgm:pt modelId="{42D8300F-6503-42E4-87AC-CF3A6013013A}" type="pres">
      <dgm:prSet presAssocID="{8751CF98-D202-44D7-B1CE-E14BBF794823}" presName="rootConnector" presStyleLbl="node2" presStyleIdx="0" presStyleCnt="6"/>
      <dgm:spPr/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</dgm:pt>
    <dgm:pt modelId="{113432D0-8F1E-4023-AF8B-4D9D7D535B28}" type="pres">
      <dgm:prSet presAssocID="{964C5660-DB82-4CE9-B84F-0122CA6C84BE}" presName="rootConnector" presStyleLbl="node2" presStyleIdx="1" presStyleCnt="6"/>
      <dgm:spPr/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</dgm:pt>
    <dgm:pt modelId="{98C040D8-1FB0-4E40-A2C1-84019E64CE73}" type="pres">
      <dgm:prSet presAssocID="{CE39FCA9-51E2-42E2-BE2E-72A8C71B13EA}" presName="rootConnector" presStyleLbl="node3" presStyleIdx="0" presStyleCnt="3"/>
      <dgm:spPr/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</dgm:pt>
    <dgm:pt modelId="{F90312A6-B10B-4659-8E39-7FB9AA27A1F7}" type="pres">
      <dgm:prSet presAssocID="{DC2F09ED-25AE-4E21-887D-D7DEC6A4D612}" presName="rootConnector" presStyleLbl="node2" presStyleIdx="2" presStyleCnt="6"/>
      <dgm:spPr/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</dgm:pt>
    <dgm:pt modelId="{A3FF06D4-278F-437A-AD53-32BBECC02542}" type="pres">
      <dgm:prSet presAssocID="{74EFD9A9-284B-40C2-AD26-9AE4F671C67F}" presName="rootConnector" presStyleLbl="node3" presStyleIdx="1" presStyleCnt="3"/>
      <dgm:spPr/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</dgm:pt>
    <dgm:pt modelId="{E9AFF166-F887-48C8-94E1-5505B5E5E721}" type="pres">
      <dgm:prSet presAssocID="{2A9E60CA-E74E-4CED-A999-2FAA475A1520}" presName="rootConnector" presStyleLbl="node2" presStyleIdx="3" presStyleCnt="6"/>
      <dgm:spPr/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</dgm:pt>
    <dgm:pt modelId="{0E1E4098-9809-4219-819F-AA010277DB0E}" type="pres">
      <dgm:prSet presAssocID="{B81AC6F3-2442-41D4-9FD1-0673E86098E8}" presName="rootConnector" presStyleLbl="node3" presStyleIdx="2" presStyleCnt="3"/>
      <dgm:spPr/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</dgm:pt>
    <dgm:pt modelId="{48065DEA-B6EF-4511-9006-E5130FBF2531}" type="pres">
      <dgm:prSet presAssocID="{971D61A8-3B1A-4176-B0E0-FCA45E813FD2}" presName="rootConnector" presStyleLbl="node2" presStyleIdx="4" presStyleCnt="6"/>
      <dgm:spPr/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</dgm:pt>
    <dgm:pt modelId="{F09C901D-C643-4A1B-8CD9-61ADFA406F50}" type="pres">
      <dgm:prSet presAssocID="{05AEC40B-9D9A-49B7-8F47-0034FDA3BD77}" presName="rootConnector" presStyleLbl="node2" presStyleIdx="5" presStyleCnt="6"/>
      <dgm:spPr/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網站首頁</a:t>
          </a:r>
          <a:endParaRPr lang="zh-TW" sz="3100" kern="1200" dirty="0"/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大門</a:t>
          </a:r>
          <a:endParaRPr lang="zh-TW" sz="3100" kern="1200" dirty="0"/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全景</a:t>
          </a:r>
          <a:endParaRPr lang="zh-TW" sz="3100" kern="1200" dirty="0"/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討論區</a:t>
          </a:r>
          <a:endParaRPr lang="zh-TW" sz="3100" kern="1200" dirty="0"/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四樓</a:t>
          </a:r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五樓</a:t>
          </a:r>
          <a:endParaRPr lang="zh-TW" sz="3100" kern="1200" dirty="0"/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4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78842"/>
              </p:ext>
            </p:extLst>
          </p:nvPr>
        </p:nvGraphicFramePr>
        <p:xfrm>
          <a:off x="1358844" y="12680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209368" y="2035277"/>
            <a:ext cx="5158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--CSS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JavaScript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	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分工表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261B42D-3A4D-4DA3-9CB7-020B988D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29146"/>
              </p:ext>
            </p:extLst>
          </p:nvPr>
        </p:nvGraphicFramePr>
        <p:xfrm>
          <a:off x="591303" y="1223813"/>
          <a:ext cx="7068064" cy="483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835">
                  <a:extLst>
                    <a:ext uri="{9D8B030D-6E8A-4147-A177-3AD203B41FA5}">
                      <a16:colId xmlns:a16="http://schemas.microsoft.com/office/drawing/2014/main" val="544030490"/>
                    </a:ext>
                  </a:extLst>
                </a:gridCol>
                <a:gridCol w="3845229">
                  <a:extLst>
                    <a:ext uri="{9D8B030D-6E8A-4147-A177-3AD203B41FA5}">
                      <a16:colId xmlns:a16="http://schemas.microsoft.com/office/drawing/2014/main" val="2344221429"/>
                    </a:ext>
                  </a:extLst>
                </a:gridCol>
              </a:tblGrid>
              <a:tr h="864632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00757016 </a:t>
                      </a:r>
                      <a:r>
                        <a:rPr lang="zh-TW" altLang="en-US" sz="2600" dirty="0"/>
                        <a:t>廖巧恩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00757033 </a:t>
                      </a:r>
                      <a:r>
                        <a:rPr lang="zh-TW" altLang="en-US" sz="2600" dirty="0"/>
                        <a:t>劉凌瑄</a:t>
                      </a:r>
                    </a:p>
                    <a:p>
                      <a:endParaRPr lang="zh-TW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8858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關卡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布景</a:t>
                      </a:r>
                      <a:r>
                        <a:rPr lang="en-US" altLang="zh-TW" sz="2600" dirty="0"/>
                        <a:t>(</a:t>
                      </a:r>
                      <a:r>
                        <a:rPr lang="zh-TW" altLang="en-US" sz="2600" dirty="0"/>
                        <a:t>每層設計</a:t>
                      </a:r>
                      <a:r>
                        <a:rPr lang="en-US" altLang="zh-TW" sz="2600" dirty="0"/>
                        <a:t>)</a:t>
                      </a:r>
                      <a:endParaRPr lang="zh-TW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8570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600" dirty="0"/>
                        <a:t>圖片拍照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5105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投影片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計算機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3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圖片剪裁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600" dirty="0"/>
                        <a:t>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05684"/>
                  </a:ext>
                </a:extLst>
              </a:tr>
              <a:tr h="532872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提示設計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600" dirty="0"/>
                        <a:t>投影片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8585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600" dirty="0"/>
                        <a:t>提示設計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89930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4177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r>
                        <a:rPr lang="zh-TW" altLang="en-US" sz="26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162</Words>
  <Application>Microsoft Office PowerPoint</Application>
  <PresentationFormat>寬螢幕</PresentationFormat>
  <Paragraphs>57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方正字迹-子实行楷简体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凌瑄 劉</cp:lastModifiedBy>
  <cp:revision>38</cp:revision>
  <dcterms:created xsi:type="dcterms:W3CDTF">2018-09-20T08:24:00Z</dcterms:created>
  <dcterms:modified xsi:type="dcterms:W3CDTF">2019-12-31T04:21:39Z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