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1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7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0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1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8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1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5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9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D1B1DC-5AFC-4C66-A141-9DE8E264B91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B818B-10B2-4FE9-BDE9-02219020F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食在好胖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food, no life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2253DF-07D0-4F04-8329-65AE09360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00757039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許皓翔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00757047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黃祖麟</a:t>
            </a:r>
          </a:p>
        </p:txBody>
      </p:sp>
    </p:spTree>
    <p:extLst>
      <p:ext uri="{BB962C8B-B14F-4D97-AF65-F5344CB8AC3E}">
        <p14:creationId xmlns:p14="http://schemas.microsoft.com/office/powerpoint/2010/main" val="83052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23BA-7DCD-4C1C-A799-D516563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網站架構與主要功能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14D26-C962-4F5D-85A6-D13CF2D1E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41446"/>
            <a:ext cx="5181600" cy="46672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登入入口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登入、註冊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主要記錄功能與其他功能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各營養標示表、圓餅圖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種類、時長、圓餅圖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7FB38E-CD31-453F-BD6A-555192D9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41446"/>
            <a:ext cx="5181600" cy="46672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身高體重、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以及折線圖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減肥金句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可以自己新增鼓勵自己的話或是注意事項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飲食規劃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飲食方法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採購清單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76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9A219-1F70-457D-9E89-1EE29F1D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EF5D5-96A3-44FB-B188-D9A4A61F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結合登入、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，方便使用者紀錄自己的情況。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實現六大功能。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排版簡單清楚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與部分手機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比起來，不必多花費儲存空間下載或觀看廣告且多了其他應用。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部分功能連接至外部網站，提供便利性。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83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BD1AA-3DF1-40EE-9254-D06FEB68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7F753-E23F-483D-82B2-E718DBD0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146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Chart(ex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</a:t>
            </a:r>
            <a:r>
              <a:rPr lang="en-US" altLang="zh-TW" dirty="0"/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推薦的健身、減重社團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Instergram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(#hashtag)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2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66DC7-F8D9-452D-8F7F-FC1E2F2E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C3C8A-F8C1-4E2D-86E5-BF3F8F3F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許皓翔：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登入與主要功能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與其中的資料格式前處理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前端網站架構設計實作與測試。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黃祖麟：前端網站架構設計與測試、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、連接外部網站</a:t>
            </a:r>
          </a:p>
        </p:txBody>
      </p:sp>
    </p:spTree>
    <p:extLst>
      <p:ext uri="{BB962C8B-B14F-4D97-AF65-F5344CB8AC3E}">
        <p14:creationId xmlns:p14="http://schemas.microsoft.com/office/powerpoint/2010/main" val="95845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E097E-37B6-4F2E-8A6A-D065C9B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6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425</TotalTime>
  <Words>228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Garamond</vt:lpstr>
      <vt:lpstr>Times New Roman</vt:lpstr>
      <vt:lpstr>Wingdings</vt:lpstr>
      <vt:lpstr>有機</vt:lpstr>
      <vt:lpstr>食在好胖— No food, no life</vt:lpstr>
      <vt:lpstr>網站架構與主要功能</vt:lpstr>
      <vt:lpstr>網站特色</vt:lpstr>
      <vt:lpstr>使用技術</vt:lpstr>
      <vt:lpstr>分工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網程期末專案提案報告 主題：zu-lin的一天</dc:title>
  <dc:creator>皓翔 許</dc:creator>
  <cp:lastModifiedBy>皓翔 許</cp:lastModifiedBy>
  <cp:revision>5</cp:revision>
  <dcterms:created xsi:type="dcterms:W3CDTF">2021-11-28T11:23:22Z</dcterms:created>
  <dcterms:modified xsi:type="dcterms:W3CDTF">2022-01-18T01:29:10Z</dcterms:modified>
</cp:coreProperties>
</file>