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68" r:id="rId5"/>
    <p:sldId id="267" r:id="rId6"/>
    <p:sldId id="269" r:id="rId7"/>
    <p:sldId id="264" r:id="rId8"/>
    <p:sldId id="265" r:id="rId9"/>
    <p:sldId id="266" r:id="rId10"/>
    <p:sldId id="258" r:id="rId11"/>
    <p:sldId id="260" r:id="rId12"/>
    <p:sldId id="271" r:id="rId13"/>
    <p:sldId id="272" r:id="rId14"/>
    <p:sldId id="262" r:id="rId15"/>
    <p:sldId id="270" r:id="rId16"/>
    <p:sldId id="273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44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11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379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804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519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182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815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2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86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99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03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69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01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94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85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20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79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17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rotate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00757039.github.io/NoFoodNoLif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6B818B-10B2-4FE9-BDE9-02219020F0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食在好胖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—</a:t>
            </a:r>
            <a:b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 food, no life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A2253DF-07D0-4F04-8329-65AE093608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00757039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許皓翔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00757047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黃祖麟</a:t>
            </a:r>
          </a:p>
        </p:txBody>
      </p:sp>
    </p:spTree>
    <p:extLst>
      <p:ext uri="{BB962C8B-B14F-4D97-AF65-F5344CB8AC3E}">
        <p14:creationId xmlns:p14="http://schemas.microsoft.com/office/powerpoint/2010/main" val="830524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9A219-1F70-457D-9E89-1EE29F1D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網站特色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4EF5D5-96A3-44FB-B188-D9A4A61F6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結合登入登出、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Google Sheet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Localstorage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相關操作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，方便使用者紀錄自己的情況又不必擔心資料外洩。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Google Sheet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實現六大功能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CRUD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排版簡單清楚且美觀、一目了然。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與部分手機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比起來，不必多花費儲存空間下載或觀看廣告且多了其他應用。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三種紀錄功能提供圖表且依時間由近到遠排序，資料更加視覺化且方便查閱。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部分圖片點擊連接至外部網站，補充相關飲食知識。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對於主要功能有快速導覽，增加便利性。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附有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健身社團連結等更多資訊。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9830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8BD1AA-3DF1-40EE-9254-D06FEB689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主要使用技術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77F753-E23F-483D-82B2-E718DBD0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9146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RWD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Sheet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Chart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</a:t>
            </a:r>
            <a:r>
              <a:rPr lang="en-US" altLang="zh-TW" dirty="0"/>
              <a:t>.</a:t>
            </a:r>
            <a:r>
              <a:rPr lang="zh-TW" altLang="en-US" dirty="0"/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熱量紀錄圓餅圖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</a:t>
            </a:r>
            <a:r>
              <a:rPr lang="en-US" altLang="zh-TW" dirty="0"/>
              <a:t>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推薦的健身、減重社團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Instergram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(#hashtag)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122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845BEA-CD9B-4DCC-BBCD-63C2C0CDE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展示後改善部分、遭遇問題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92C8B6-76FE-40F0-9570-86349918A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單位問題改善：將卡路里獨立展示並展現來源圓餅圖，現有飲食紀錄功能改為展示兩個圓餅圖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營養、卡路里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時間排序：原先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Google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Sheet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事件觸發排序無法做到即時更新。現在以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JS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處理，所有資料展示時依照時間由近到遠排序。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留言板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(words)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：原先只能看到自己的資料，現在可以查看所有使用者留言，但只可以修改自己的紀錄。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身高體重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(body scale)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：改以三張折線圖展示身高、體重與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BMI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快速導覽：原本就已有的功能，但展示時沒有說明到。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部分前端美化。</a:t>
            </a:r>
          </a:p>
        </p:txBody>
      </p:sp>
    </p:spTree>
    <p:extLst>
      <p:ext uri="{BB962C8B-B14F-4D97-AF65-F5344CB8AC3E}">
        <p14:creationId xmlns:p14="http://schemas.microsoft.com/office/powerpoint/2010/main" val="3938898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361AC6-78C9-4CA2-B6D7-370590A62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引用、參考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F7A05D-D8A9-4D4A-9AAA-F3B85D800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carousel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前端呈現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http://jqueryrotate.com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主頁展示紀錄功能的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toggle)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上課所教的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Sheet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六大功能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Chart API(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紀錄展示圖表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5239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366DC7-F8D9-452D-8F7F-FC1E2F2E3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2C3C8A-F8C1-4E2D-86E5-BF3F8F3FA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許皓翔：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登入與主要功能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Sheet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Chart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與其中的資料格式前處理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前端網站架構設計實作與測試、後端表單連接與處理。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黃祖麟：前端網站架構設計與測試、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、連接外部網站</a:t>
            </a:r>
          </a:p>
        </p:txBody>
      </p:sp>
    </p:spTree>
    <p:extLst>
      <p:ext uri="{BB962C8B-B14F-4D97-AF65-F5344CB8AC3E}">
        <p14:creationId xmlns:p14="http://schemas.microsoft.com/office/powerpoint/2010/main" val="958456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48653D-39DE-4D65-8D96-14A0DAD1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測試用帳號密碼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有預先建好的資料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1802F9-CC73-48C7-9ADD-442928FC7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帳號：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jamichsu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密碼：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A00757039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48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48653D-39DE-4D65-8D96-14A0DAD1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網站連結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1802F9-CC73-48C7-9ADD-442928FC7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n-US" altLang="zh-TW" b="0" i="0" u="none" strike="noStrike" dirty="0">
                <a:effectLst/>
                <a:latin typeface="-apple-system"/>
                <a:hlinkClick r:id="rId2"/>
              </a:rPr>
              <a:t>https://00757039.github.io/NoFoodNoLife/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342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E097E-37B6-4F2E-8A6A-D065C9BA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1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6D23BA-7DCD-4C1C-A799-D516563F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014D26-C962-4F5D-85A6-D13CF2D1E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健康是近代人類社會所關注的重要議題之一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追求健康，我們可以從飲食與運動下手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747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6D23BA-7DCD-4C1C-A799-D516563F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網站架構與主要功能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014D26-C962-4F5D-85A6-D13CF2D1E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441446"/>
            <a:ext cx="5181600" cy="466725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登入入口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登入、註冊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主頁面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呈現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主要記錄功能與其他功能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熱量紀錄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各營養標示表、圓餅圖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運動紀錄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種類、時長、圓餅圖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7FB38E-CD31-453F-BD6A-555192D9D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441446"/>
            <a:ext cx="5181600" cy="466725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體重紀錄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身高體重、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BMI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以及折線圖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減肥金句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可以自己新增鼓勵自己的話或是注意事項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飲食規劃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飲食方法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採購清單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876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F3788D-3935-4071-9F6E-3F8536F1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重點、特色圖表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418093-7B47-4E4A-900C-71714FD30A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登入、主頁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與快速導覽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Google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Chart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3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DD036D-D70D-4BA7-AEC3-E0AB35E8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登入或註冊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BE74FE3F-05EB-4796-9DCF-79562832F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5079" y="2557463"/>
            <a:ext cx="5821841" cy="3317875"/>
          </a:xfrm>
        </p:spPr>
      </p:pic>
    </p:spTree>
    <p:extLst>
      <p:ext uri="{BB962C8B-B14F-4D97-AF65-F5344CB8AC3E}">
        <p14:creationId xmlns:p14="http://schemas.microsoft.com/office/powerpoint/2010/main" val="327868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DD036D-D70D-4BA7-AEC3-E0AB35E8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主要頁面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BE74FE3F-05EB-4796-9DCF-79562832F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85079" y="2837786"/>
            <a:ext cx="5821841" cy="2757228"/>
          </a:xfr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248984B-C056-442B-9D08-E19BE0256DEF}"/>
              </a:ext>
            </a:extLst>
          </p:cNvPr>
          <p:cNvSpPr txBox="1"/>
          <p:nvPr/>
        </p:nvSpPr>
        <p:spPr>
          <a:xfrm>
            <a:off x="3726023" y="5777469"/>
            <a:ext cx="473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部分截圖，快速導覽於圖中左上下拉選單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4162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5DE82-376C-4418-AB2A-77817369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熱量紀錄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營養、卡路里圓餅圖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57B0DBF-AEB7-41C4-9F80-9AA8929E3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9741" y="2557993"/>
            <a:ext cx="7652518" cy="3317875"/>
          </a:xfr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F837BE2D-365F-4779-BA98-7CC61916F6A4}"/>
              </a:ext>
            </a:extLst>
          </p:cNvPr>
          <p:cNvSpPr txBox="1"/>
          <p:nvPr/>
        </p:nvSpPr>
        <p:spPr>
          <a:xfrm>
            <a:off x="3881535" y="5803641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部分截圖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5447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5DE82-376C-4418-AB2A-77817369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運動紀錄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項目時間圓餅圖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57B0DBF-AEB7-41C4-9F80-9AA8929E3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9123" y="2557993"/>
            <a:ext cx="4893753" cy="3317875"/>
          </a:xfr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B8E6827-478D-496E-8DFA-3DFFD371B90F}"/>
              </a:ext>
            </a:extLst>
          </p:cNvPr>
          <p:cNvSpPr txBox="1"/>
          <p:nvPr/>
        </p:nvSpPr>
        <p:spPr>
          <a:xfrm>
            <a:off x="3881535" y="5803641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部分截圖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6771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5DE82-376C-4418-AB2A-77817369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體重紀錄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體重、身高、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BMI)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57B0DBF-AEB7-41C4-9F80-9AA8929E3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9123" y="2789741"/>
            <a:ext cx="4893753" cy="2854379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5FE66AA5-A0F0-4CA0-BDDD-2EEBFEE822A6}"/>
              </a:ext>
            </a:extLst>
          </p:cNvPr>
          <p:cNvSpPr txBox="1"/>
          <p:nvPr/>
        </p:nvSpPr>
        <p:spPr>
          <a:xfrm>
            <a:off x="3881535" y="5803641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部分截圖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6889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499</TotalTime>
  <Words>634</Words>
  <Application>Microsoft Office PowerPoint</Application>
  <PresentationFormat>寬螢幕</PresentationFormat>
  <Paragraphs>71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-apple-system</vt:lpstr>
      <vt:lpstr>標楷體</vt:lpstr>
      <vt:lpstr>Arial</vt:lpstr>
      <vt:lpstr>Garamond</vt:lpstr>
      <vt:lpstr>Times New Roman</vt:lpstr>
      <vt:lpstr>Wingdings</vt:lpstr>
      <vt:lpstr>有機</vt:lpstr>
      <vt:lpstr>食在好胖— No food, no life</vt:lpstr>
      <vt:lpstr>動機</vt:lpstr>
      <vt:lpstr>網站架構與主要功能</vt:lpstr>
      <vt:lpstr>重點、特色圖表</vt:lpstr>
      <vt:lpstr>登入或註冊</vt:lpstr>
      <vt:lpstr>主要頁面</vt:lpstr>
      <vt:lpstr>熱量紀錄(營養、卡路里圓餅圖)</vt:lpstr>
      <vt:lpstr>運動紀錄(項目時間圓餅圖)</vt:lpstr>
      <vt:lpstr>體重紀錄(體重、身高、BMI)</vt:lpstr>
      <vt:lpstr>網站特色</vt:lpstr>
      <vt:lpstr>主要使用技術</vt:lpstr>
      <vt:lpstr>展示後改善部分、遭遇問題</vt:lpstr>
      <vt:lpstr>引用、參考</vt:lpstr>
      <vt:lpstr>分工</vt:lpstr>
      <vt:lpstr>測試用帳號密碼(有預先建好的資料)</vt:lpstr>
      <vt:lpstr>網站連結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網程期末專案提案報告 主題：zu-lin的一天</dc:title>
  <dc:creator>皓翔 許</dc:creator>
  <cp:lastModifiedBy>皓翔 許</cp:lastModifiedBy>
  <cp:revision>14</cp:revision>
  <dcterms:created xsi:type="dcterms:W3CDTF">2021-11-28T11:23:22Z</dcterms:created>
  <dcterms:modified xsi:type="dcterms:W3CDTF">2022-01-24T18:29:00Z</dcterms:modified>
</cp:coreProperties>
</file>