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F275CB9-16A2-4386-A149-8157226C4CB2}" type="datetimeFigureOut">
              <a:rPr lang="zh-TW" altLang="en-US" smtClean="0"/>
              <a:t>2019/12/2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419467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F275CB9-16A2-4386-A149-8157226C4CB2}" type="datetimeFigureOut">
              <a:rPr lang="zh-TW" altLang="en-US" smtClean="0"/>
              <a:t>2019/12/2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29417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F275CB9-16A2-4386-A149-8157226C4CB2}" type="datetimeFigureOut">
              <a:rPr lang="zh-TW" altLang="en-US" smtClean="0"/>
              <a:t>2019/12/2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249391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F275CB9-16A2-4386-A149-8157226C4CB2}" type="datetimeFigureOut">
              <a:rPr lang="zh-TW" altLang="en-US" smtClean="0"/>
              <a:t>2019/12/2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168050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F275CB9-16A2-4386-A149-8157226C4CB2}" type="datetimeFigureOut">
              <a:rPr lang="zh-TW" altLang="en-US" smtClean="0"/>
              <a:t>2019/12/2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2783855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F275CB9-16A2-4386-A149-8157226C4CB2}" type="datetimeFigureOut">
              <a:rPr lang="zh-TW" altLang="en-US" smtClean="0"/>
              <a:t>2019/12/2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1699010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F275CB9-16A2-4386-A149-8157226C4CB2}" type="datetimeFigureOut">
              <a:rPr lang="zh-TW" altLang="en-US" smtClean="0"/>
              <a:t>2019/12/2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184434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F275CB9-16A2-4386-A149-8157226C4CB2}" type="datetimeFigureOut">
              <a:rPr lang="zh-TW" altLang="en-US" smtClean="0"/>
              <a:t>2019/12/2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1746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75CB9-16A2-4386-A149-8157226C4CB2}" type="datetimeFigureOut">
              <a:rPr lang="zh-TW" altLang="en-US" smtClean="0"/>
              <a:t>2019/12/2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94401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F275CB9-16A2-4386-A149-8157226C4CB2}" type="datetimeFigureOut">
              <a:rPr lang="zh-TW" altLang="en-US" smtClean="0"/>
              <a:t>2019/12/2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148931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F275CB9-16A2-4386-A149-8157226C4CB2}" type="datetimeFigureOut">
              <a:rPr lang="zh-TW" altLang="en-US" smtClean="0"/>
              <a:t>2019/12/2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194541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75CB9-16A2-4386-A149-8157226C4CB2}" type="datetimeFigureOut">
              <a:rPr lang="zh-TW" altLang="en-US" smtClean="0"/>
              <a:t>2019/12/2</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9BDD1-C8CD-439D-A49C-314A48E29B4B}" type="slidenum">
              <a:rPr lang="zh-TW" altLang="en-US" smtClean="0"/>
              <a:t>‹#›</a:t>
            </a:fld>
            <a:endParaRPr lang="zh-TW" altLang="en-US"/>
          </a:p>
        </p:txBody>
      </p:sp>
    </p:spTree>
    <p:extLst>
      <p:ext uri="{BB962C8B-B14F-4D97-AF65-F5344CB8AC3E}">
        <p14:creationId xmlns:p14="http://schemas.microsoft.com/office/powerpoint/2010/main" val="29429748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n.wikipedia.org/wiki/%D0%A4%D0%B0%D0%B9%D0%BB:Pingtung_labelled_map2.p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E4E1EE-A635-4ECD-AEA5-8C0C58E3C17B}"/>
              </a:ext>
            </a:extLst>
          </p:cNvPr>
          <p:cNvSpPr>
            <a:spLocks noGrp="1"/>
          </p:cNvSpPr>
          <p:nvPr>
            <p:ph type="ctrTitle"/>
          </p:nvPr>
        </p:nvSpPr>
        <p:spPr/>
        <p:txBody>
          <a:bodyPr/>
          <a:lstStyle/>
          <a:p>
            <a:r>
              <a:rPr lang="zh-TW" altLang="en-US" dirty="0"/>
              <a:t>網頁程式設計</a:t>
            </a:r>
            <a:br>
              <a:rPr lang="en-US" altLang="zh-TW" dirty="0"/>
            </a:br>
            <a:r>
              <a:rPr lang="zh-TW" altLang="en-US" dirty="0"/>
              <a:t>期末報告</a:t>
            </a:r>
          </a:p>
        </p:txBody>
      </p:sp>
      <p:sp>
        <p:nvSpPr>
          <p:cNvPr id="3" name="副標題 2">
            <a:extLst>
              <a:ext uri="{FF2B5EF4-FFF2-40B4-BE49-F238E27FC236}">
                <a16:creationId xmlns:a16="http://schemas.microsoft.com/office/drawing/2014/main" id="{FB16690E-A650-4BE1-A694-F0FFBF11BD93}"/>
              </a:ext>
            </a:extLst>
          </p:cNvPr>
          <p:cNvSpPr>
            <a:spLocks noGrp="1"/>
          </p:cNvSpPr>
          <p:nvPr>
            <p:ph type="subTitle" idx="1"/>
          </p:nvPr>
        </p:nvSpPr>
        <p:spPr/>
        <p:txBody>
          <a:bodyPr/>
          <a:lstStyle/>
          <a:p>
            <a:r>
              <a:rPr lang="zh-TW" altLang="en-US" dirty="0"/>
              <a:t>吳慶鴻 曹哲銘</a:t>
            </a:r>
          </a:p>
        </p:txBody>
      </p:sp>
    </p:spTree>
    <p:extLst>
      <p:ext uri="{BB962C8B-B14F-4D97-AF65-F5344CB8AC3E}">
        <p14:creationId xmlns:p14="http://schemas.microsoft.com/office/powerpoint/2010/main" val="245160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9A29D8-A0DC-41A8-8D83-6BB0610D7E9A}"/>
              </a:ext>
            </a:extLst>
          </p:cNvPr>
          <p:cNvSpPr>
            <a:spLocks noGrp="1"/>
          </p:cNvSpPr>
          <p:nvPr>
            <p:ph type="title"/>
          </p:nvPr>
        </p:nvSpPr>
        <p:spPr/>
        <p:txBody>
          <a:bodyPr>
            <a:normAutofit/>
          </a:bodyPr>
          <a:lstStyle/>
          <a:p>
            <a:pPr algn="ctr"/>
            <a:r>
              <a:rPr lang="zh-TW" altLang="en-US" sz="4800" dirty="0"/>
              <a:t>題目</a:t>
            </a:r>
            <a:r>
              <a:rPr lang="en-US" altLang="zh-TW" sz="4800" dirty="0"/>
              <a:t>:</a:t>
            </a:r>
            <a:r>
              <a:rPr lang="zh-TW" altLang="en-US" sz="4800" dirty="0"/>
              <a:t>屏東旅遊導覽</a:t>
            </a:r>
          </a:p>
        </p:txBody>
      </p:sp>
      <p:sp>
        <p:nvSpPr>
          <p:cNvPr id="3" name="內容版面配置區 2">
            <a:extLst>
              <a:ext uri="{FF2B5EF4-FFF2-40B4-BE49-F238E27FC236}">
                <a16:creationId xmlns:a16="http://schemas.microsoft.com/office/drawing/2014/main" id="{917DC89A-0684-4128-AC6C-F8A50E4C0A95}"/>
              </a:ext>
            </a:extLst>
          </p:cNvPr>
          <p:cNvSpPr>
            <a:spLocks noGrp="1"/>
          </p:cNvSpPr>
          <p:nvPr>
            <p:ph idx="1"/>
          </p:nvPr>
        </p:nvSpPr>
        <p:spPr>
          <a:xfrm>
            <a:off x="845073" y="3095131"/>
            <a:ext cx="6006483" cy="4351338"/>
          </a:xfrm>
        </p:spPr>
        <p:txBody>
          <a:bodyPr>
            <a:normAutofit/>
          </a:bodyPr>
          <a:lstStyle/>
          <a:p>
            <a:r>
              <a:rPr lang="zh-TW" altLang="en-US" dirty="0">
                <a:latin typeface="微軟正黑體 Light" panose="020B0304030504040204" pitchFamily="34" charset="-120"/>
                <a:ea typeface="微軟正黑體 Light" panose="020B0304030504040204" pitchFamily="34" charset="-120"/>
              </a:rPr>
              <a:t>因為我是屏東人所以想要特別為家鄉介紹，而且身在基隆最北的台灣，一定很多人不知道屏東的東西，所以想藉這個機會讓更多人了解台灣的最南部也有一個這麼好的地方。</a:t>
            </a:r>
            <a:endParaRPr lang="en-US" altLang="zh-TW" dirty="0">
              <a:latin typeface="微軟正黑體 Light" panose="020B0304030504040204" pitchFamily="34" charset="-120"/>
              <a:ea typeface="微軟正黑體 Light" panose="020B0304030504040204" pitchFamily="34" charset="-120"/>
            </a:endParaRPr>
          </a:p>
          <a:p>
            <a:r>
              <a:rPr lang="zh-TW" altLang="en-US" dirty="0">
                <a:latin typeface="微軟正黑體 Light" panose="020B0304030504040204" pitchFamily="34" charset="-120"/>
                <a:ea typeface="微軟正黑體 Light" panose="020B0304030504040204" pitchFamily="34" charset="-120"/>
              </a:rPr>
              <a:t>我想要將屏東介紹食衣住行，讓大家更好了解</a:t>
            </a:r>
          </a:p>
        </p:txBody>
      </p:sp>
      <p:pic>
        <p:nvPicPr>
          <p:cNvPr id="6" name="圖片 5">
            <a:extLst>
              <a:ext uri="{FF2B5EF4-FFF2-40B4-BE49-F238E27FC236}">
                <a16:creationId xmlns:a16="http://schemas.microsoft.com/office/drawing/2014/main" id="{CE6BD771-CDA7-4A9A-B0AA-F7AF9848FDB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51556" y="1648519"/>
            <a:ext cx="3212664" cy="4913486"/>
          </a:xfrm>
          <a:prstGeom prst="rect">
            <a:avLst/>
          </a:prstGeom>
        </p:spPr>
      </p:pic>
      <p:sp>
        <p:nvSpPr>
          <p:cNvPr id="7" name="文字方塊 6">
            <a:extLst>
              <a:ext uri="{FF2B5EF4-FFF2-40B4-BE49-F238E27FC236}">
                <a16:creationId xmlns:a16="http://schemas.microsoft.com/office/drawing/2014/main" id="{687AC2EE-7717-4074-9953-A144A6103D49}"/>
              </a:ext>
            </a:extLst>
          </p:cNvPr>
          <p:cNvSpPr txBox="1"/>
          <p:nvPr/>
        </p:nvSpPr>
        <p:spPr>
          <a:xfrm>
            <a:off x="9819755" y="7073124"/>
            <a:ext cx="2582350" cy="230832"/>
          </a:xfrm>
          <a:prstGeom prst="rect">
            <a:avLst/>
          </a:prstGeom>
          <a:noFill/>
        </p:spPr>
        <p:txBody>
          <a:bodyPr wrap="square" rtlCol="0">
            <a:spAutoFit/>
          </a:bodyPr>
          <a:lstStyle/>
          <a:p>
            <a:r>
              <a:rPr lang="zh-TW" altLang="en-US" sz="900">
                <a:hlinkClick r:id="rId3" tooltip="https://mn.wikipedia.org/wiki/%D0%A4%D0%B0%D0%B9%D0%BB:Pingtung_labelled_map2.png"/>
              </a:rPr>
              <a:t>此相片</a:t>
            </a:r>
            <a:r>
              <a:rPr lang="zh-TW" altLang="en-US" sz="900"/>
              <a:t> (作者: 未知的作者) 已透過 </a:t>
            </a:r>
            <a:r>
              <a:rPr lang="zh-TW" altLang="en-US" sz="900">
                <a:hlinkClick r:id="rId4" tooltip="https://creativecommons.org/licenses/by-sa/3.0/"/>
              </a:rPr>
              <a:t>CC BY-SA</a:t>
            </a:r>
            <a:r>
              <a:rPr lang="zh-TW" altLang="en-US" sz="900"/>
              <a:t> 授權</a:t>
            </a:r>
          </a:p>
        </p:txBody>
      </p:sp>
    </p:spTree>
    <p:extLst>
      <p:ext uri="{BB962C8B-B14F-4D97-AF65-F5344CB8AC3E}">
        <p14:creationId xmlns:p14="http://schemas.microsoft.com/office/powerpoint/2010/main" val="334124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27AC5F-437F-430B-A2AA-A552D1919333}"/>
              </a:ext>
            </a:extLst>
          </p:cNvPr>
          <p:cNvSpPr>
            <a:spLocks noGrp="1"/>
          </p:cNvSpPr>
          <p:nvPr>
            <p:ph type="title"/>
          </p:nvPr>
        </p:nvSpPr>
        <p:spPr/>
        <p:txBody>
          <a:bodyPr/>
          <a:lstStyle/>
          <a:p>
            <a:pPr algn="ctr"/>
            <a:r>
              <a:rPr lang="zh-TW" altLang="en-US" dirty="0"/>
              <a:t>架構圖</a:t>
            </a:r>
          </a:p>
        </p:txBody>
      </p:sp>
      <p:sp>
        <p:nvSpPr>
          <p:cNvPr id="3" name="內容版面配置區 2">
            <a:extLst>
              <a:ext uri="{FF2B5EF4-FFF2-40B4-BE49-F238E27FC236}">
                <a16:creationId xmlns:a16="http://schemas.microsoft.com/office/drawing/2014/main" id="{2CC8CD99-52D5-4F7D-9ACF-C84BDE1B3F0D}"/>
              </a:ext>
            </a:extLst>
          </p:cNvPr>
          <p:cNvSpPr>
            <a:spLocks noGrp="1"/>
          </p:cNvSpPr>
          <p:nvPr>
            <p:ph idx="1"/>
          </p:nvPr>
        </p:nvSpPr>
        <p:spPr/>
        <p:txBody>
          <a:bodyPr/>
          <a:lstStyle/>
          <a:p>
            <a:r>
              <a:rPr lang="zh-TW" altLang="en-US" dirty="0"/>
              <a:t>食</a:t>
            </a:r>
            <a:r>
              <a:rPr lang="en-US" altLang="zh-TW" sz="2400" dirty="0"/>
              <a:t>:</a:t>
            </a:r>
          </a:p>
          <a:p>
            <a:pPr marL="457200" lvl="1" indent="0">
              <a:buNone/>
            </a:pPr>
            <a:r>
              <a:rPr lang="zh-TW" altLang="en-US" dirty="0"/>
              <a:t>介紹屏東的美食，還有許多知名的代表食物，像是萬巒豬腳，屏東黑金剛之類的等，另外還有許多隱藏美食也可以跟大家說，以後有機會去屏東玩可以體驗一下。</a:t>
            </a:r>
            <a:endParaRPr lang="en-US" altLang="zh-TW" dirty="0"/>
          </a:p>
          <a:p>
            <a:endParaRPr lang="en-US" altLang="zh-TW" dirty="0"/>
          </a:p>
          <a:p>
            <a:r>
              <a:rPr lang="zh-TW" altLang="en-US" dirty="0"/>
              <a:t>衣</a:t>
            </a:r>
            <a:r>
              <a:rPr lang="en-US" altLang="zh-TW" dirty="0"/>
              <a:t>:</a:t>
            </a:r>
          </a:p>
          <a:p>
            <a:pPr marL="457200" lvl="1" indent="0">
              <a:buNone/>
            </a:pPr>
            <a:r>
              <a:rPr lang="zh-TW" altLang="en-US" dirty="0"/>
              <a:t>衣的部分，說道衣服就會想到逛街，但屏東的市區還有能賣的東西跟其他大都市比起來實在是小很多，所以我覺得可以介紹屏東這幾年的相關文創活動。</a:t>
            </a:r>
          </a:p>
        </p:txBody>
      </p:sp>
    </p:spTree>
    <p:extLst>
      <p:ext uri="{BB962C8B-B14F-4D97-AF65-F5344CB8AC3E}">
        <p14:creationId xmlns:p14="http://schemas.microsoft.com/office/powerpoint/2010/main" val="321461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0E1924-1E25-40D1-8EFF-C73F09418AF0}"/>
              </a:ext>
            </a:extLst>
          </p:cNvPr>
          <p:cNvSpPr>
            <a:spLocks noGrp="1"/>
          </p:cNvSpPr>
          <p:nvPr>
            <p:ph type="title"/>
          </p:nvPr>
        </p:nvSpPr>
        <p:spPr/>
        <p:txBody>
          <a:bodyPr/>
          <a:lstStyle/>
          <a:p>
            <a:pPr algn="ctr"/>
            <a:r>
              <a:rPr lang="zh-TW" altLang="en-US" dirty="0"/>
              <a:t>架構圖</a:t>
            </a:r>
          </a:p>
        </p:txBody>
      </p:sp>
      <p:sp>
        <p:nvSpPr>
          <p:cNvPr id="3" name="內容版面配置區 2">
            <a:extLst>
              <a:ext uri="{FF2B5EF4-FFF2-40B4-BE49-F238E27FC236}">
                <a16:creationId xmlns:a16="http://schemas.microsoft.com/office/drawing/2014/main" id="{5B07E697-366E-4BC4-8A95-DD4866CB451C}"/>
              </a:ext>
            </a:extLst>
          </p:cNvPr>
          <p:cNvSpPr>
            <a:spLocks noGrp="1"/>
          </p:cNvSpPr>
          <p:nvPr>
            <p:ph idx="1"/>
          </p:nvPr>
        </p:nvSpPr>
        <p:spPr/>
        <p:txBody>
          <a:bodyPr/>
          <a:lstStyle/>
          <a:p>
            <a:r>
              <a:rPr lang="zh-TW" altLang="en-US" dirty="0"/>
              <a:t>住</a:t>
            </a:r>
            <a:r>
              <a:rPr lang="en-US" altLang="zh-TW" dirty="0"/>
              <a:t>:</a:t>
            </a:r>
          </a:p>
          <a:p>
            <a:pPr marL="457200" lvl="1" indent="0">
              <a:buNone/>
            </a:pPr>
            <a:r>
              <a:rPr lang="zh-TW" altLang="en-US" dirty="0"/>
              <a:t>因為屏東很多地方可以玩，但大家幾乎都會去墾丁，所以我打算介紹一些墾丁的住宿給大家，而且比較便宜，不然就是比較有特色的住宿，希望能對大家有幫助。</a:t>
            </a:r>
            <a:endParaRPr lang="en-US" altLang="zh-TW" dirty="0"/>
          </a:p>
          <a:p>
            <a:endParaRPr lang="en-US" altLang="zh-TW" dirty="0"/>
          </a:p>
          <a:p>
            <a:r>
              <a:rPr lang="zh-TW" altLang="en-US" dirty="0"/>
              <a:t>行</a:t>
            </a:r>
            <a:r>
              <a:rPr lang="en-US" altLang="zh-TW" dirty="0"/>
              <a:t>:</a:t>
            </a:r>
          </a:p>
          <a:p>
            <a:pPr marL="457200" lvl="1" indent="0">
              <a:buNone/>
            </a:pPr>
            <a:r>
              <a:rPr lang="zh-TW" altLang="en-US" dirty="0"/>
              <a:t>行的部分就是多介紹一些景點，畢竟很多人對屏東比較不熟，也比較少認知，在行的部分可能會比較多，目前的規劃是這樣。</a:t>
            </a:r>
          </a:p>
          <a:p>
            <a:endParaRPr lang="zh-TW" altLang="en-US" dirty="0"/>
          </a:p>
        </p:txBody>
      </p:sp>
    </p:spTree>
    <p:extLst>
      <p:ext uri="{BB962C8B-B14F-4D97-AF65-F5344CB8AC3E}">
        <p14:creationId xmlns:p14="http://schemas.microsoft.com/office/powerpoint/2010/main" val="39525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2E32DB-68C9-4F0E-AC6E-588AB7D12D33}"/>
              </a:ext>
            </a:extLst>
          </p:cNvPr>
          <p:cNvSpPr>
            <a:spLocks noGrp="1"/>
          </p:cNvSpPr>
          <p:nvPr>
            <p:ph type="title"/>
          </p:nvPr>
        </p:nvSpPr>
        <p:spPr/>
        <p:txBody>
          <a:bodyPr/>
          <a:lstStyle/>
          <a:p>
            <a:pPr algn="ctr"/>
            <a:r>
              <a:rPr lang="zh-TW" altLang="en-US" dirty="0"/>
              <a:t>特色</a:t>
            </a:r>
          </a:p>
        </p:txBody>
      </p:sp>
      <p:sp>
        <p:nvSpPr>
          <p:cNvPr id="3" name="內容版面配置區 2">
            <a:extLst>
              <a:ext uri="{FF2B5EF4-FFF2-40B4-BE49-F238E27FC236}">
                <a16:creationId xmlns:a16="http://schemas.microsoft.com/office/drawing/2014/main" id="{70BC3521-54AA-41FC-B8EB-DFF275ED0B61}"/>
              </a:ext>
            </a:extLst>
          </p:cNvPr>
          <p:cNvSpPr>
            <a:spLocks noGrp="1"/>
          </p:cNvSpPr>
          <p:nvPr>
            <p:ph idx="1"/>
          </p:nvPr>
        </p:nvSpPr>
        <p:spPr/>
        <p:txBody>
          <a:bodyPr/>
          <a:lstStyle/>
          <a:p>
            <a:pPr marL="0" indent="0">
              <a:buNone/>
            </a:pPr>
            <a:r>
              <a:rPr lang="zh-TW" altLang="en-US" spc="600" dirty="0">
                <a:solidFill>
                  <a:schemeClr val="accent1">
                    <a:lumMod val="40000"/>
                    <a:lumOff val="60000"/>
                  </a:schemeClr>
                </a:solidFill>
                <a:latin typeface="微軟正黑體 Light" panose="020B0304030504040204" pitchFamily="34" charset="-120"/>
                <a:ea typeface="微軟正黑體 Light" panose="020B0304030504040204" pitchFamily="34" charset="-120"/>
              </a:rPr>
              <a:t>特色目前是覺得介紹行網頁應該很多人會去下手，但我覺得如果要介紹，就是要有幫助的，或是實用性高的，讓在所有介紹行網頁裡能有特別的地方，還有就是內容的部分採取條列式，比較清晰，也不會讓讀者覺得字很多還是太凌亂，以至於不想去閱讀。</a:t>
            </a:r>
          </a:p>
        </p:txBody>
      </p:sp>
    </p:spTree>
    <p:extLst>
      <p:ext uri="{BB962C8B-B14F-4D97-AF65-F5344CB8AC3E}">
        <p14:creationId xmlns:p14="http://schemas.microsoft.com/office/powerpoint/2010/main" val="291508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0F7E65-B3FB-4A30-8CD7-3E99EB36303D}"/>
              </a:ext>
            </a:extLst>
          </p:cNvPr>
          <p:cNvSpPr>
            <a:spLocks noGrp="1"/>
          </p:cNvSpPr>
          <p:nvPr>
            <p:ph type="title"/>
          </p:nvPr>
        </p:nvSpPr>
        <p:spPr/>
        <p:txBody>
          <a:bodyPr/>
          <a:lstStyle/>
          <a:p>
            <a:pPr algn="ctr"/>
            <a:r>
              <a:rPr lang="zh-TW" altLang="en-US" dirty="0"/>
              <a:t>規劃使用的技術</a:t>
            </a:r>
          </a:p>
        </p:txBody>
      </p:sp>
      <p:sp>
        <p:nvSpPr>
          <p:cNvPr id="3" name="內容版面配置區 2">
            <a:extLst>
              <a:ext uri="{FF2B5EF4-FFF2-40B4-BE49-F238E27FC236}">
                <a16:creationId xmlns:a16="http://schemas.microsoft.com/office/drawing/2014/main" id="{C9BC3B3F-176E-4701-8441-D67CCA5D1DAF}"/>
              </a:ext>
            </a:extLst>
          </p:cNvPr>
          <p:cNvSpPr>
            <a:spLocks noGrp="1"/>
          </p:cNvSpPr>
          <p:nvPr>
            <p:ph idx="1"/>
          </p:nvPr>
        </p:nvSpPr>
        <p:spPr/>
        <p:txBody>
          <a:bodyPr/>
          <a:lstStyle/>
          <a:p>
            <a:r>
              <a:rPr lang="zh-TW" altLang="en-US" dirty="0"/>
              <a:t>目前是規劃用很多個</a:t>
            </a:r>
            <a:r>
              <a:rPr lang="en-US" altLang="zh-TW" dirty="0"/>
              <a:t>DIV</a:t>
            </a:r>
            <a:r>
              <a:rPr lang="zh-TW" altLang="en-US" dirty="0"/>
              <a:t>去構成一塊一塊地介紹方塊，還有搭配</a:t>
            </a:r>
            <a:r>
              <a:rPr lang="en-US" altLang="zh-TW" dirty="0"/>
              <a:t>CSS</a:t>
            </a:r>
            <a:r>
              <a:rPr lang="zh-TW" altLang="en-US" dirty="0"/>
              <a:t>與</a:t>
            </a:r>
            <a:r>
              <a:rPr lang="en-US" altLang="zh-TW" dirty="0"/>
              <a:t>JS</a:t>
            </a:r>
            <a:r>
              <a:rPr lang="zh-TW" altLang="en-US"/>
              <a:t>去美化跟新增許多功能去呈現。</a:t>
            </a:r>
            <a:endParaRPr lang="zh-TW" altLang="en-US" dirty="0"/>
          </a:p>
        </p:txBody>
      </p:sp>
    </p:spTree>
    <p:extLst>
      <p:ext uri="{BB962C8B-B14F-4D97-AF65-F5344CB8AC3E}">
        <p14:creationId xmlns:p14="http://schemas.microsoft.com/office/powerpoint/2010/main" val="2278808377"/>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382</Words>
  <Application>Microsoft Office PowerPoint</Application>
  <PresentationFormat>寬螢幕</PresentationFormat>
  <Paragraphs>22</Paragraphs>
  <Slides>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vt:i4>
      </vt:variant>
    </vt:vector>
  </HeadingPairs>
  <TitlesOfParts>
    <vt:vector size="11" baseType="lpstr">
      <vt:lpstr>微軟正黑體 Light</vt:lpstr>
      <vt:lpstr>Arial</vt:lpstr>
      <vt:lpstr>Calibri</vt:lpstr>
      <vt:lpstr>Calibri Light</vt:lpstr>
      <vt:lpstr>Office Theme</vt:lpstr>
      <vt:lpstr>網頁程式設計 期末報告</vt:lpstr>
      <vt:lpstr>題目:屏東旅遊導覽</vt:lpstr>
      <vt:lpstr>架構圖</vt:lpstr>
      <vt:lpstr>架構圖</vt:lpstr>
      <vt:lpstr>特色</vt:lpstr>
      <vt:lpstr>規劃使用的技術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網頁程式設計 期末報告</dc:title>
  <dc:creator>劈哩啪啦 劈哩啪啦</dc:creator>
  <cp:lastModifiedBy>劈哩啪啦 劈哩啪啦</cp:lastModifiedBy>
  <cp:revision>4</cp:revision>
  <dcterms:created xsi:type="dcterms:W3CDTF">2019-12-01T16:22:41Z</dcterms:created>
  <dcterms:modified xsi:type="dcterms:W3CDTF">2019-12-01T17:17:07Z</dcterms:modified>
</cp:coreProperties>
</file>