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6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7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91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50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5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01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3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0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31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4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75CB9-16A2-4386-A149-8157226C4CB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BDD1-C8CD-439D-A49C-314A48E2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974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E1EE-A635-4ECD-AEA5-8C0C58E3C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網頁程式設計</a:t>
            </a:r>
            <a:br>
              <a:rPr lang="en-US" altLang="zh-TW" dirty="0"/>
            </a:br>
            <a:r>
              <a:rPr lang="zh-TW" altLang="en-US" dirty="0"/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16690E-A650-4BE1-A694-F0FFBF11B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吳慶鴻 曹哲銘</a:t>
            </a:r>
          </a:p>
        </p:txBody>
      </p:sp>
    </p:spTree>
    <p:extLst>
      <p:ext uri="{BB962C8B-B14F-4D97-AF65-F5344CB8AC3E}">
        <p14:creationId xmlns:p14="http://schemas.microsoft.com/office/powerpoint/2010/main" val="245160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E1EE-A635-4ECD-AEA5-8C0C58E3C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網頁程式設計</a:t>
            </a:r>
            <a:br>
              <a:rPr lang="en-US" altLang="zh-TW" dirty="0"/>
            </a:br>
            <a:r>
              <a:rPr lang="zh-TW" altLang="en-US" dirty="0"/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16690E-A650-4BE1-A694-F0FFBF11B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吳慶鴻 曹哲銘</a:t>
            </a:r>
          </a:p>
        </p:txBody>
      </p:sp>
    </p:spTree>
    <p:extLst>
      <p:ext uri="{BB962C8B-B14F-4D97-AF65-F5344CB8AC3E}">
        <p14:creationId xmlns:p14="http://schemas.microsoft.com/office/powerpoint/2010/main" val="418807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A29D8-A0DC-41A8-8D83-6BB0610D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題目</a:t>
            </a:r>
            <a:r>
              <a:rPr lang="en-US" altLang="zh-TW" sz="4800" dirty="0"/>
              <a:t>:</a:t>
            </a:r>
            <a:r>
              <a:rPr lang="zh-TW" altLang="en-US" sz="4800" dirty="0"/>
              <a:t>摩托車介紹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DC89A-0684-4128-AC6C-F8A50E4C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073" y="3095131"/>
            <a:ext cx="6006483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因為我自己本身喜歡對機車的一些構造研究以及改裝，雖然這種東西見仁見智，但我還是想要給大家一些意見。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F033F6-09FF-42F5-8713-AD8516E47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38" y="1735584"/>
            <a:ext cx="4737862" cy="33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E1924-1E25-40D1-8EFF-C73F0941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架構圖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F735A8B-5B8B-4359-B9EC-C54BBC09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我打算對於白牌機車的</a:t>
            </a:r>
            <a:r>
              <a:rPr lang="en-US" altLang="zh-TW" dirty="0"/>
              <a:t>CC</a:t>
            </a:r>
            <a:r>
              <a:rPr lang="zh-TW" altLang="en-US" dirty="0"/>
              <a:t>數先簡單介紹一遍還有劃分改裝的部分</a:t>
            </a:r>
            <a:endParaRPr lang="en-US" altLang="zh-TW" dirty="0"/>
          </a:p>
          <a:p>
            <a:r>
              <a:rPr lang="zh-TW" altLang="en-US" dirty="0"/>
              <a:t>在整個網站裡面我是分很多塊</a:t>
            </a:r>
            <a:r>
              <a:rPr lang="en-US" altLang="zh-TW" dirty="0"/>
              <a:t>DIV</a:t>
            </a:r>
            <a:r>
              <a:rPr lang="zh-TW" altLang="en-US" dirty="0"/>
              <a:t>，然後在每一塊裡面再去介紹</a:t>
            </a:r>
            <a:endParaRPr lang="en-US" altLang="zh-TW" dirty="0"/>
          </a:p>
          <a:p>
            <a:r>
              <a:rPr lang="zh-TW" altLang="en-US" dirty="0"/>
              <a:t>架構簡單來說就是以我知道的機車內容去做逐一地介紹。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5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E32DB-68C9-4F0E-AC6E-588AB7D1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C3521-54AA-41FC-B8EB-DFF275ED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pc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特色的部分，我有使用許多</a:t>
            </a:r>
            <a:r>
              <a:rPr lang="en-US" altLang="zh-TW" spc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CSS</a:t>
            </a:r>
            <a:r>
              <a:rPr lang="zh-TW" altLang="en-US" spc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的設計，本身內容偏多，以文字呈現來說會有點單一，因此去網路上找了許多的</a:t>
            </a:r>
            <a:r>
              <a:rPr lang="en-US" altLang="zh-TW" spc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CSS</a:t>
            </a:r>
            <a:r>
              <a:rPr lang="zh-TW" altLang="en-US" spc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的特效跟一些小東西，使整個網頁看起來沒那麼的無趣。</a:t>
            </a:r>
          </a:p>
        </p:txBody>
      </p:sp>
    </p:spTree>
    <p:extLst>
      <p:ext uri="{BB962C8B-B14F-4D97-AF65-F5344CB8AC3E}">
        <p14:creationId xmlns:p14="http://schemas.microsoft.com/office/powerpoint/2010/main" val="291508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F7E65-B3FB-4A30-8CD7-3E99EB36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規劃使用的技術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BC3B3F-176E-4701-8441-D67CCA5D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目前是規劃用很多個</a:t>
            </a:r>
            <a:r>
              <a:rPr lang="en-US" altLang="zh-TW" dirty="0"/>
              <a:t>DIV</a:t>
            </a:r>
            <a:r>
              <a:rPr lang="zh-TW" altLang="en-US" dirty="0"/>
              <a:t>去構成一塊一塊地介紹方塊，還有搭配</a:t>
            </a:r>
            <a:r>
              <a:rPr lang="en-US" altLang="zh-TW" dirty="0"/>
              <a:t>CSS</a:t>
            </a:r>
            <a:r>
              <a:rPr lang="zh-TW" altLang="en-US" dirty="0"/>
              <a:t>與</a:t>
            </a:r>
            <a:r>
              <a:rPr lang="en-US" altLang="zh-TW" dirty="0"/>
              <a:t>JS</a:t>
            </a:r>
            <a:r>
              <a:rPr lang="zh-TW" altLang="en-US" dirty="0"/>
              <a:t>去美化跟新增許多功能去呈現。</a:t>
            </a:r>
          </a:p>
        </p:txBody>
      </p:sp>
    </p:spTree>
    <p:extLst>
      <p:ext uri="{BB962C8B-B14F-4D97-AF65-F5344CB8AC3E}">
        <p14:creationId xmlns:p14="http://schemas.microsoft.com/office/powerpoint/2010/main" val="227880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190</Words>
  <Application>Microsoft Office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 Light</vt:lpstr>
      <vt:lpstr>Arial</vt:lpstr>
      <vt:lpstr>Calibri</vt:lpstr>
      <vt:lpstr>Calibri Light</vt:lpstr>
      <vt:lpstr>Office Theme</vt:lpstr>
      <vt:lpstr>網頁程式設計 期末報告</vt:lpstr>
      <vt:lpstr>網頁程式設計 期末報告</vt:lpstr>
      <vt:lpstr>題目:摩托車介紹</vt:lpstr>
      <vt:lpstr>架構圖</vt:lpstr>
      <vt:lpstr>特色</vt:lpstr>
      <vt:lpstr>規劃使用的技術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 期末報告</dc:title>
  <dc:creator>劈哩啪啦 劈哩啪啦</dc:creator>
  <cp:lastModifiedBy>劈哩啪啦 劈哩啪啦</cp:lastModifiedBy>
  <cp:revision>6</cp:revision>
  <dcterms:created xsi:type="dcterms:W3CDTF">2019-12-01T16:22:41Z</dcterms:created>
  <dcterms:modified xsi:type="dcterms:W3CDTF">2019-12-30T15:47:17Z</dcterms:modified>
</cp:coreProperties>
</file>