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347" r:id="rId4"/>
    <p:sldId id="332" r:id="rId5"/>
    <p:sldId id="348" r:id="rId6"/>
    <p:sldId id="349" r:id="rId7"/>
    <p:sldId id="350" r:id="rId8"/>
    <p:sldId id="351" r:id="rId9"/>
    <p:sldId id="305" r:id="rId10"/>
    <p:sldId id="333" r:id="rId11"/>
    <p:sldId id="307" r:id="rId12"/>
    <p:sldId id="30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6D52"/>
    <a:srgbClr val="F4F3E9"/>
    <a:srgbClr val="F4F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21999-AE79-4E21-942D-29FABFF1C6D1}" v="156" dt="2020-06-17T03:47:26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6314" autoAdjust="0"/>
  </p:normalViewPr>
  <p:slideViewPr>
    <p:cSldViewPr snapToGrid="0">
      <p:cViewPr varScale="1">
        <p:scale>
          <a:sx n="39" d="100"/>
          <a:sy n="39" d="100"/>
        </p:scale>
        <p:origin x="6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昕喬" userId="590516c4277b8aaa" providerId="LiveId" clId="{8CB21999-AE79-4E21-942D-29FABFF1C6D1}"/>
    <pc:docChg chg="undo custSel addSld delSld modSld">
      <pc:chgData name="昕喬" userId="590516c4277b8aaa" providerId="LiveId" clId="{8CB21999-AE79-4E21-942D-29FABFF1C6D1}" dt="2020-06-17T03:47:26.169" v="1168"/>
      <pc:docMkLst>
        <pc:docMk/>
      </pc:docMkLst>
      <pc:sldChg chg="addSp delSp modSp mod">
        <pc:chgData name="昕喬" userId="590516c4277b8aaa" providerId="LiveId" clId="{8CB21999-AE79-4E21-942D-29FABFF1C6D1}" dt="2020-06-17T03:32:50.154" v="456" actId="1076"/>
        <pc:sldMkLst>
          <pc:docMk/>
          <pc:sldMk cId="2461834928" sldId="305"/>
        </pc:sldMkLst>
        <pc:spChg chg="mod">
          <ac:chgData name="昕喬" userId="590516c4277b8aaa" providerId="LiveId" clId="{8CB21999-AE79-4E21-942D-29FABFF1C6D1}" dt="2020-06-17T03:31:33.914" v="450" actId="14100"/>
          <ac:spMkLst>
            <pc:docMk/>
            <pc:sldMk cId="2461834928" sldId="305"/>
            <ac:spMk id="27" creationId="{00000000-0000-0000-0000-000000000000}"/>
          </ac:spMkLst>
        </pc:spChg>
        <pc:picChg chg="del">
          <ac:chgData name="昕喬" userId="590516c4277b8aaa" providerId="LiveId" clId="{8CB21999-AE79-4E21-942D-29FABFF1C6D1}" dt="2020-06-17T03:32:17.957" v="451" actId="478"/>
          <ac:picMkLst>
            <pc:docMk/>
            <pc:sldMk cId="2461834928" sldId="305"/>
            <ac:picMk id="2" creationId="{00000000-0000-0000-0000-000000000000}"/>
          </ac:picMkLst>
        </pc:picChg>
        <pc:picChg chg="add mod">
          <ac:chgData name="昕喬" userId="590516c4277b8aaa" providerId="LiveId" clId="{8CB21999-AE79-4E21-942D-29FABFF1C6D1}" dt="2020-06-17T03:32:50.154" v="456" actId="1076"/>
          <ac:picMkLst>
            <pc:docMk/>
            <pc:sldMk cId="2461834928" sldId="305"/>
            <ac:picMk id="7" creationId="{40F17A89-1FCD-4EFD-A1BA-692C53A66FA2}"/>
          </ac:picMkLst>
        </pc:picChg>
      </pc:sldChg>
      <pc:sldChg chg="modSp mod">
        <pc:chgData name="昕喬" userId="590516c4277b8aaa" providerId="LiveId" clId="{8CB21999-AE79-4E21-942D-29FABFF1C6D1}" dt="2020-06-17T03:47:26.169" v="1168"/>
        <pc:sldMkLst>
          <pc:docMk/>
          <pc:sldMk cId="1696011381" sldId="307"/>
        </pc:sldMkLst>
        <pc:spChg chg="mod">
          <ac:chgData name="昕喬" userId="590516c4277b8aaa" providerId="LiveId" clId="{8CB21999-AE79-4E21-942D-29FABFF1C6D1}" dt="2020-06-17T03:46:45.481" v="1114" actId="2711"/>
          <ac:spMkLst>
            <pc:docMk/>
            <pc:sldMk cId="1696011381" sldId="307"/>
            <ac:spMk id="23" creationId="{00000000-0000-0000-0000-000000000000}"/>
          </ac:spMkLst>
        </pc:spChg>
        <pc:spChg chg="mod">
          <ac:chgData name="昕喬" userId="590516c4277b8aaa" providerId="LiveId" clId="{8CB21999-AE79-4E21-942D-29FABFF1C6D1}" dt="2020-06-17T03:47:01.365" v="1128"/>
          <ac:spMkLst>
            <pc:docMk/>
            <pc:sldMk cId="1696011381" sldId="307"/>
            <ac:spMk id="24" creationId="{00000000-0000-0000-0000-000000000000}"/>
          </ac:spMkLst>
        </pc:spChg>
        <pc:spChg chg="mod">
          <ac:chgData name="昕喬" userId="590516c4277b8aaa" providerId="LiveId" clId="{8CB21999-AE79-4E21-942D-29FABFF1C6D1}" dt="2020-06-17T03:47:26.169" v="1168"/>
          <ac:spMkLst>
            <pc:docMk/>
            <pc:sldMk cId="1696011381" sldId="307"/>
            <ac:spMk id="51" creationId="{00000000-0000-0000-0000-000000000000}"/>
          </ac:spMkLst>
        </pc:spChg>
      </pc:sldChg>
      <pc:sldChg chg="addSp delSp modSp mod">
        <pc:chgData name="昕喬" userId="590516c4277b8aaa" providerId="LiveId" clId="{8CB21999-AE79-4E21-942D-29FABFF1C6D1}" dt="2020-06-17T03:35:21.679" v="468" actId="14100"/>
        <pc:sldMkLst>
          <pc:docMk/>
          <pc:sldMk cId="889917142" sldId="332"/>
        </pc:sldMkLst>
        <pc:picChg chg="del">
          <ac:chgData name="昕喬" userId="590516c4277b8aaa" providerId="LiveId" clId="{8CB21999-AE79-4E21-942D-29FABFF1C6D1}" dt="2020-06-17T03:30:55.616" v="418" actId="478"/>
          <ac:picMkLst>
            <pc:docMk/>
            <pc:sldMk cId="889917142" sldId="332"/>
            <ac:picMk id="2" creationId="{00000000-0000-0000-0000-000000000000}"/>
          </ac:picMkLst>
        </pc:picChg>
        <pc:picChg chg="add mod modCrop">
          <ac:chgData name="昕喬" userId="590516c4277b8aaa" providerId="LiveId" clId="{8CB21999-AE79-4E21-942D-29FABFF1C6D1}" dt="2020-06-17T03:35:21.679" v="468" actId="14100"/>
          <ac:picMkLst>
            <pc:docMk/>
            <pc:sldMk cId="889917142" sldId="332"/>
            <ac:picMk id="4" creationId="{5EA293AD-2901-4672-A1A4-17F7EDBF56CA}"/>
          </ac:picMkLst>
        </pc:picChg>
      </pc:sldChg>
      <pc:sldChg chg="modSp mod">
        <pc:chgData name="昕喬" userId="590516c4277b8aaa" providerId="LiveId" clId="{8CB21999-AE79-4E21-942D-29FABFF1C6D1}" dt="2020-06-17T03:44:57.556" v="1040" actId="20577"/>
        <pc:sldMkLst>
          <pc:docMk/>
          <pc:sldMk cId="2031236473" sldId="333"/>
        </pc:sldMkLst>
        <pc:spChg chg="mod">
          <ac:chgData name="昕喬" userId="590516c4277b8aaa" providerId="LiveId" clId="{8CB21999-AE79-4E21-942D-29FABFF1C6D1}" dt="2020-06-17T03:44:57.556" v="1040" actId="20577"/>
          <ac:spMkLst>
            <pc:docMk/>
            <pc:sldMk cId="2031236473" sldId="333"/>
            <ac:spMk id="21" creationId="{00000000-0000-0000-0000-000000000000}"/>
          </ac:spMkLst>
        </pc:spChg>
        <pc:spChg chg="mod">
          <ac:chgData name="昕喬" userId="590516c4277b8aaa" providerId="LiveId" clId="{8CB21999-AE79-4E21-942D-29FABFF1C6D1}" dt="2020-06-17T03:43:36.558" v="857"/>
          <ac:spMkLst>
            <pc:docMk/>
            <pc:sldMk cId="2031236473" sldId="333"/>
            <ac:spMk id="22" creationId="{00000000-0000-0000-0000-000000000000}"/>
          </ac:spMkLst>
        </pc:spChg>
        <pc:spChg chg="mod">
          <ac:chgData name="昕喬" userId="590516c4277b8aaa" providerId="LiveId" clId="{8CB21999-AE79-4E21-942D-29FABFF1C6D1}" dt="2020-06-17T03:42:17.516" v="667"/>
          <ac:spMkLst>
            <pc:docMk/>
            <pc:sldMk cId="2031236473" sldId="333"/>
            <ac:spMk id="74" creationId="{00000000-0000-0000-0000-000000000000}"/>
          </ac:spMkLst>
        </pc:spChg>
      </pc:sldChg>
      <pc:sldChg chg="modSp mod">
        <pc:chgData name="昕喬" userId="590516c4277b8aaa" providerId="LiveId" clId="{8CB21999-AE79-4E21-942D-29FABFF1C6D1}" dt="2020-06-17T03:30:51.270" v="417" actId="14100"/>
        <pc:sldMkLst>
          <pc:docMk/>
          <pc:sldMk cId="1677142300" sldId="347"/>
        </pc:sldMkLst>
        <pc:spChg chg="mod">
          <ac:chgData name="昕喬" userId="590516c4277b8aaa" providerId="LiveId" clId="{8CB21999-AE79-4E21-942D-29FABFF1C6D1}" dt="2020-06-17T03:30:51.270" v="417" actId="14100"/>
          <ac:spMkLst>
            <pc:docMk/>
            <pc:sldMk cId="1677142300" sldId="347"/>
            <ac:spMk id="17" creationId="{FFAEF9DA-9484-426A-AAE8-112745F17030}"/>
          </ac:spMkLst>
        </pc:spChg>
      </pc:sldChg>
      <pc:sldChg chg="addSp delSp modSp add del mod">
        <pc:chgData name="昕喬" userId="590516c4277b8aaa" providerId="LiveId" clId="{8CB21999-AE79-4E21-942D-29FABFF1C6D1}" dt="2020-06-17T03:36:28.051" v="477" actId="1076"/>
        <pc:sldMkLst>
          <pc:docMk/>
          <pc:sldMk cId="1473034339" sldId="348"/>
        </pc:sldMkLst>
        <pc:picChg chg="del">
          <ac:chgData name="昕喬" userId="590516c4277b8aaa" providerId="LiveId" clId="{8CB21999-AE79-4E21-942D-29FABFF1C6D1}" dt="2020-06-17T03:31:04.910" v="422" actId="478"/>
          <ac:picMkLst>
            <pc:docMk/>
            <pc:sldMk cId="1473034339" sldId="348"/>
            <ac:picMk id="2" creationId="{00000000-0000-0000-0000-000000000000}"/>
          </ac:picMkLst>
        </pc:picChg>
        <pc:picChg chg="add del">
          <ac:chgData name="昕喬" userId="590516c4277b8aaa" providerId="LiveId" clId="{8CB21999-AE79-4E21-942D-29FABFF1C6D1}" dt="2020-06-17T03:35:02.077" v="463"/>
          <ac:picMkLst>
            <pc:docMk/>
            <pc:sldMk cId="1473034339" sldId="348"/>
            <ac:picMk id="4" creationId="{49D31A1A-7A44-4FF8-AC6F-8EF0783F8A00}"/>
          </ac:picMkLst>
        </pc:picChg>
        <pc:picChg chg="add mod modCrop">
          <ac:chgData name="昕喬" userId="590516c4277b8aaa" providerId="LiveId" clId="{8CB21999-AE79-4E21-942D-29FABFF1C6D1}" dt="2020-06-17T03:36:28.051" v="477" actId="1076"/>
          <ac:picMkLst>
            <pc:docMk/>
            <pc:sldMk cId="1473034339" sldId="348"/>
            <ac:picMk id="5" creationId="{3621098E-0B7B-49DE-A859-CBD57148063E}"/>
          </ac:picMkLst>
        </pc:picChg>
        <pc:picChg chg="del">
          <ac:chgData name="昕喬" userId="590516c4277b8aaa" providerId="LiveId" clId="{8CB21999-AE79-4E21-942D-29FABFF1C6D1}" dt="2020-06-17T03:31:02.689" v="421" actId="478"/>
          <ac:picMkLst>
            <pc:docMk/>
            <pc:sldMk cId="1473034339" sldId="348"/>
            <ac:picMk id="6" creationId="{00000000-0000-0000-0000-000000000000}"/>
          </ac:picMkLst>
        </pc:picChg>
      </pc:sldChg>
      <pc:sldChg chg="addSp delSp modSp new del mod">
        <pc:chgData name="昕喬" userId="590516c4277b8aaa" providerId="LiveId" clId="{8CB21999-AE79-4E21-942D-29FABFF1C6D1}" dt="2020-06-17T03:37:35.697" v="486" actId="47"/>
        <pc:sldMkLst>
          <pc:docMk/>
          <pc:sldMk cId="1399203401" sldId="349"/>
        </pc:sldMkLst>
        <pc:picChg chg="add del mod modCrop">
          <ac:chgData name="昕喬" userId="590516c4277b8aaa" providerId="LiveId" clId="{8CB21999-AE79-4E21-942D-29FABFF1C6D1}" dt="2020-06-17T03:37:31.268" v="485" actId="21"/>
          <ac:picMkLst>
            <pc:docMk/>
            <pc:sldMk cId="1399203401" sldId="349"/>
            <ac:picMk id="2" creationId="{534F4668-EB34-4E19-84B5-11F5E6688399}"/>
          </ac:picMkLst>
        </pc:picChg>
      </pc:sldChg>
      <pc:sldChg chg="addSp delSp modSp add mod">
        <pc:chgData name="昕喬" userId="590516c4277b8aaa" providerId="LiveId" clId="{8CB21999-AE79-4E21-942D-29FABFF1C6D1}" dt="2020-06-17T03:39:52.482" v="505" actId="1076"/>
        <pc:sldMkLst>
          <pc:docMk/>
          <pc:sldMk cId="3124711712" sldId="349"/>
        </pc:sldMkLst>
        <pc:picChg chg="add del mod modCrop">
          <ac:chgData name="昕喬" userId="590516c4277b8aaa" providerId="LiveId" clId="{8CB21999-AE79-4E21-942D-29FABFF1C6D1}" dt="2020-06-17T03:39:52.482" v="505" actId="1076"/>
          <ac:picMkLst>
            <pc:docMk/>
            <pc:sldMk cId="3124711712" sldId="349"/>
            <ac:picMk id="2" creationId="{82756383-0AC7-474E-BD80-B2F1991BC804}"/>
          </ac:picMkLst>
        </pc:picChg>
        <pc:picChg chg="del">
          <ac:chgData name="昕喬" userId="590516c4277b8aaa" providerId="LiveId" clId="{8CB21999-AE79-4E21-942D-29FABFF1C6D1}" dt="2020-06-17T03:38:32.108" v="495" actId="478"/>
          <ac:picMkLst>
            <pc:docMk/>
            <pc:sldMk cId="3124711712" sldId="349"/>
            <ac:picMk id="5" creationId="{3621098E-0B7B-49DE-A859-CBD57148063E}"/>
          </ac:picMkLst>
        </pc:picChg>
      </pc:sldChg>
      <pc:sldChg chg="addSp delSp modSp add mod">
        <pc:chgData name="昕喬" userId="590516c4277b8aaa" providerId="LiveId" clId="{8CB21999-AE79-4E21-942D-29FABFF1C6D1}" dt="2020-06-17T03:39:48.605" v="504" actId="1076"/>
        <pc:sldMkLst>
          <pc:docMk/>
          <pc:sldMk cId="1677498211" sldId="350"/>
        </pc:sldMkLst>
        <pc:picChg chg="add mod modCrop">
          <ac:chgData name="昕喬" userId="590516c4277b8aaa" providerId="LiveId" clId="{8CB21999-AE79-4E21-942D-29FABFF1C6D1}" dt="2020-06-17T03:39:48.605" v="504" actId="1076"/>
          <ac:picMkLst>
            <pc:docMk/>
            <pc:sldMk cId="1677498211" sldId="350"/>
            <ac:picMk id="2" creationId="{7CF194F1-1CF6-4A9E-A9ED-DFDCCD247912}"/>
          </ac:picMkLst>
        </pc:picChg>
        <pc:picChg chg="del">
          <ac:chgData name="昕喬" userId="590516c4277b8aaa" providerId="LiveId" clId="{8CB21999-AE79-4E21-942D-29FABFF1C6D1}" dt="2020-06-17T03:38:51.478" v="499" actId="478"/>
          <ac:picMkLst>
            <pc:docMk/>
            <pc:sldMk cId="1677498211" sldId="350"/>
            <ac:picMk id="5" creationId="{3621098E-0B7B-49DE-A859-CBD57148063E}"/>
          </ac:picMkLst>
        </pc:picChg>
      </pc:sldChg>
      <pc:sldChg chg="add">
        <pc:chgData name="昕喬" userId="590516c4277b8aaa" providerId="LiveId" clId="{8CB21999-AE79-4E21-942D-29FABFF1C6D1}" dt="2020-06-17T03:40:06.755" v="506"/>
        <pc:sldMkLst>
          <pc:docMk/>
          <pc:sldMk cId="2405292744" sldId="3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CE447-2894-4FBD-A02A-65A466DF5EF4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1B8C6-32F9-4B49-AC19-A6F6996EE0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0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5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021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969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699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166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83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168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61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E3CF89-91F4-45FB-A589-58532703FC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40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883E6-F0CB-4052-8FBA-5209E28E8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EA4F5B-7B69-4D9C-9F50-51E75E299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890C6-3535-4EA6-AE24-5D69112D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85CA8-5F1F-456B-9C68-E87B3AF8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0ED1C-3426-4D0A-AB0B-2C85E086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2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DDE0F-BEEB-4767-99A4-4D1F9784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FB976C-B98E-40E3-9241-34ED37596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2322B5-8F52-419D-B87B-DBD4EAFA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ABCDA-B0C1-421A-8D2F-EBAC7D4A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782CB-19A0-4585-B305-C858F1A3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4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8CA69C-9A0C-49DB-BAE5-E6946CF40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49C708-5C04-4C98-8176-D1FAC5104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4141DE-774E-443A-8048-A8B02864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2EEE3-5FD5-4676-876A-79E67F3F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94DAA0-E876-48DB-A9D9-CFE98093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7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-3970"/>
            <a:ext cx="12192000" cy="11142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 rot="10800000">
            <a:off x="10419024" y="5746130"/>
            <a:ext cx="1772976" cy="1114252"/>
          </a:xfrm>
          <a:custGeom>
            <a:avLst/>
            <a:gdLst>
              <a:gd name="connsiteX0" fmla="*/ 1247667 w 1772869"/>
              <a:gd name="connsiteY0" fmla="*/ 0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0" fmla="*/ 1247667 w 1772869"/>
              <a:gd name="connsiteY0" fmla="*/ 0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3" fmla="*/ 1247667 w 1772869"/>
              <a:gd name="connsiteY3" fmla="*/ 0 h 1110282"/>
              <a:gd name="connsiteX0" fmla="*/ 790467 w 1772869"/>
              <a:gd name="connsiteY0" fmla="*/ 3175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3" fmla="*/ 790467 w 1772869"/>
              <a:gd name="connsiteY3" fmla="*/ 3175 h 1110282"/>
              <a:gd name="connsiteX0" fmla="*/ 780942 w 1772869"/>
              <a:gd name="connsiteY0" fmla="*/ 3175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3" fmla="*/ 780942 w 1772869"/>
              <a:gd name="connsiteY3" fmla="*/ 3175 h 1110282"/>
              <a:gd name="connsiteX0" fmla="*/ 788086 w 1772869"/>
              <a:gd name="connsiteY0" fmla="*/ 0 h 1111870"/>
              <a:gd name="connsiteX1" fmla="*/ 1772869 w 1772869"/>
              <a:gd name="connsiteY1" fmla="*/ 1588 h 1111870"/>
              <a:gd name="connsiteX2" fmla="*/ 0 w 1772869"/>
              <a:gd name="connsiteY2" fmla="*/ 1111870 h 1111870"/>
              <a:gd name="connsiteX3" fmla="*/ 788086 w 1772869"/>
              <a:gd name="connsiteY3" fmla="*/ 0 h 1111870"/>
              <a:gd name="connsiteX0" fmla="*/ 14180 w 1772869"/>
              <a:gd name="connsiteY0" fmla="*/ 0 h 1114252"/>
              <a:gd name="connsiteX1" fmla="*/ 1772869 w 1772869"/>
              <a:gd name="connsiteY1" fmla="*/ 3970 h 1114252"/>
              <a:gd name="connsiteX2" fmla="*/ 0 w 1772869"/>
              <a:gd name="connsiteY2" fmla="*/ 1114252 h 1114252"/>
              <a:gd name="connsiteX3" fmla="*/ 14180 w 1772869"/>
              <a:gd name="connsiteY3" fmla="*/ 0 h 1114252"/>
              <a:gd name="connsiteX0" fmla="*/ 2274 w 1772869"/>
              <a:gd name="connsiteY0" fmla="*/ 0 h 1114252"/>
              <a:gd name="connsiteX1" fmla="*/ 1772869 w 1772869"/>
              <a:gd name="connsiteY1" fmla="*/ 3970 h 1114252"/>
              <a:gd name="connsiteX2" fmla="*/ 0 w 1772869"/>
              <a:gd name="connsiteY2" fmla="*/ 1114252 h 1114252"/>
              <a:gd name="connsiteX3" fmla="*/ 2274 w 1772869"/>
              <a:gd name="connsiteY3" fmla="*/ 0 h 1114252"/>
              <a:gd name="connsiteX0" fmla="*/ 0 w 1772976"/>
              <a:gd name="connsiteY0" fmla="*/ 0 h 1114252"/>
              <a:gd name="connsiteX1" fmla="*/ 1772976 w 1772976"/>
              <a:gd name="connsiteY1" fmla="*/ 3970 h 1114252"/>
              <a:gd name="connsiteX2" fmla="*/ 107 w 1772976"/>
              <a:gd name="connsiteY2" fmla="*/ 1114252 h 1114252"/>
              <a:gd name="connsiteX3" fmla="*/ 0 w 1772976"/>
              <a:gd name="connsiteY3" fmla="*/ 0 h 111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2976" h="1114252">
                <a:moveTo>
                  <a:pt x="0" y="0"/>
                </a:moveTo>
                <a:lnTo>
                  <a:pt x="1772976" y="3970"/>
                </a:lnTo>
                <a:lnTo>
                  <a:pt x="107" y="1114252"/>
                </a:lnTo>
                <a:cubicBezTo>
                  <a:pt x="71" y="742835"/>
                  <a:pt x="36" y="37141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 userDrawn="1"/>
        </p:nvSpPr>
        <p:spPr>
          <a:xfrm>
            <a:off x="0" y="-3970"/>
            <a:ext cx="1772976" cy="1114252"/>
          </a:xfrm>
          <a:custGeom>
            <a:avLst/>
            <a:gdLst>
              <a:gd name="connsiteX0" fmla="*/ 1247667 w 1772869"/>
              <a:gd name="connsiteY0" fmla="*/ 0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0" fmla="*/ 1247667 w 1772869"/>
              <a:gd name="connsiteY0" fmla="*/ 0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3" fmla="*/ 1247667 w 1772869"/>
              <a:gd name="connsiteY3" fmla="*/ 0 h 1110282"/>
              <a:gd name="connsiteX0" fmla="*/ 790467 w 1772869"/>
              <a:gd name="connsiteY0" fmla="*/ 3175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3" fmla="*/ 790467 w 1772869"/>
              <a:gd name="connsiteY3" fmla="*/ 3175 h 1110282"/>
              <a:gd name="connsiteX0" fmla="*/ 780942 w 1772869"/>
              <a:gd name="connsiteY0" fmla="*/ 3175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3" fmla="*/ 780942 w 1772869"/>
              <a:gd name="connsiteY3" fmla="*/ 3175 h 1110282"/>
              <a:gd name="connsiteX0" fmla="*/ 788086 w 1772869"/>
              <a:gd name="connsiteY0" fmla="*/ 0 h 1111870"/>
              <a:gd name="connsiteX1" fmla="*/ 1772869 w 1772869"/>
              <a:gd name="connsiteY1" fmla="*/ 1588 h 1111870"/>
              <a:gd name="connsiteX2" fmla="*/ 0 w 1772869"/>
              <a:gd name="connsiteY2" fmla="*/ 1111870 h 1111870"/>
              <a:gd name="connsiteX3" fmla="*/ 788086 w 1772869"/>
              <a:gd name="connsiteY3" fmla="*/ 0 h 1111870"/>
              <a:gd name="connsiteX0" fmla="*/ 14180 w 1772869"/>
              <a:gd name="connsiteY0" fmla="*/ 0 h 1114252"/>
              <a:gd name="connsiteX1" fmla="*/ 1772869 w 1772869"/>
              <a:gd name="connsiteY1" fmla="*/ 3970 h 1114252"/>
              <a:gd name="connsiteX2" fmla="*/ 0 w 1772869"/>
              <a:gd name="connsiteY2" fmla="*/ 1114252 h 1114252"/>
              <a:gd name="connsiteX3" fmla="*/ 14180 w 1772869"/>
              <a:gd name="connsiteY3" fmla="*/ 0 h 1114252"/>
              <a:gd name="connsiteX0" fmla="*/ 2274 w 1772869"/>
              <a:gd name="connsiteY0" fmla="*/ 0 h 1114252"/>
              <a:gd name="connsiteX1" fmla="*/ 1772869 w 1772869"/>
              <a:gd name="connsiteY1" fmla="*/ 3970 h 1114252"/>
              <a:gd name="connsiteX2" fmla="*/ 0 w 1772869"/>
              <a:gd name="connsiteY2" fmla="*/ 1114252 h 1114252"/>
              <a:gd name="connsiteX3" fmla="*/ 2274 w 1772869"/>
              <a:gd name="connsiteY3" fmla="*/ 0 h 1114252"/>
              <a:gd name="connsiteX0" fmla="*/ 0 w 1772976"/>
              <a:gd name="connsiteY0" fmla="*/ 0 h 1114252"/>
              <a:gd name="connsiteX1" fmla="*/ 1772976 w 1772976"/>
              <a:gd name="connsiteY1" fmla="*/ 3970 h 1114252"/>
              <a:gd name="connsiteX2" fmla="*/ 107 w 1772976"/>
              <a:gd name="connsiteY2" fmla="*/ 1114252 h 1114252"/>
              <a:gd name="connsiteX3" fmla="*/ 0 w 1772976"/>
              <a:gd name="connsiteY3" fmla="*/ 0 h 111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2976" h="1114252">
                <a:moveTo>
                  <a:pt x="0" y="0"/>
                </a:moveTo>
                <a:lnTo>
                  <a:pt x="1772976" y="3970"/>
                </a:lnTo>
                <a:lnTo>
                  <a:pt x="107" y="1114252"/>
                </a:lnTo>
                <a:cubicBezTo>
                  <a:pt x="71" y="742835"/>
                  <a:pt x="36" y="37141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/>
        </p:nvSpPr>
        <p:spPr>
          <a:xfrm>
            <a:off x="0" y="-1588"/>
            <a:ext cx="1772869" cy="1111870"/>
          </a:xfrm>
          <a:custGeom>
            <a:avLst/>
            <a:gdLst>
              <a:gd name="connsiteX0" fmla="*/ 1247667 w 1772869"/>
              <a:gd name="connsiteY0" fmla="*/ 0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0" fmla="*/ 1247667 w 1772869"/>
              <a:gd name="connsiteY0" fmla="*/ 0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3" fmla="*/ 1247667 w 1772869"/>
              <a:gd name="connsiteY3" fmla="*/ 0 h 1110282"/>
              <a:gd name="connsiteX0" fmla="*/ 790467 w 1772869"/>
              <a:gd name="connsiteY0" fmla="*/ 3175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3" fmla="*/ 790467 w 1772869"/>
              <a:gd name="connsiteY3" fmla="*/ 3175 h 1110282"/>
              <a:gd name="connsiteX0" fmla="*/ 780942 w 1772869"/>
              <a:gd name="connsiteY0" fmla="*/ 3175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  <a:gd name="connsiteX3" fmla="*/ 780942 w 1772869"/>
              <a:gd name="connsiteY3" fmla="*/ 3175 h 1110282"/>
              <a:gd name="connsiteX0" fmla="*/ 788086 w 1772869"/>
              <a:gd name="connsiteY0" fmla="*/ 0 h 1111870"/>
              <a:gd name="connsiteX1" fmla="*/ 1772869 w 1772869"/>
              <a:gd name="connsiteY1" fmla="*/ 1588 h 1111870"/>
              <a:gd name="connsiteX2" fmla="*/ 0 w 1772869"/>
              <a:gd name="connsiteY2" fmla="*/ 1111870 h 1111870"/>
              <a:gd name="connsiteX3" fmla="*/ 788086 w 1772869"/>
              <a:gd name="connsiteY3" fmla="*/ 0 h 1111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2869" h="1111870">
                <a:moveTo>
                  <a:pt x="788086" y="0"/>
                </a:moveTo>
                <a:lnTo>
                  <a:pt x="1772869" y="1588"/>
                </a:lnTo>
                <a:lnTo>
                  <a:pt x="0" y="1111870"/>
                </a:lnTo>
                <a:lnTo>
                  <a:pt x="788086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标题 1"/>
          <p:cNvSpPr>
            <a:spLocks noGrp="1"/>
          </p:cNvSpPr>
          <p:nvPr>
            <p:ph type="title" hasCustomPrompt="1"/>
          </p:nvPr>
        </p:nvSpPr>
        <p:spPr>
          <a:xfrm>
            <a:off x="935382" y="502921"/>
            <a:ext cx="4512918" cy="4549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8" name="任意多边形 7"/>
          <p:cNvSpPr/>
          <p:nvPr userDrawn="1"/>
        </p:nvSpPr>
        <p:spPr>
          <a:xfrm>
            <a:off x="0" y="0"/>
            <a:ext cx="1772869" cy="1110282"/>
          </a:xfrm>
          <a:custGeom>
            <a:avLst/>
            <a:gdLst>
              <a:gd name="connsiteX0" fmla="*/ 1247667 w 1772869"/>
              <a:gd name="connsiteY0" fmla="*/ 0 h 1110282"/>
              <a:gd name="connsiteX1" fmla="*/ 1772869 w 1772869"/>
              <a:gd name="connsiteY1" fmla="*/ 0 h 1110282"/>
              <a:gd name="connsiteX2" fmla="*/ 0 w 1772869"/>
              <a:gd name="connsiteY2" fmla="*/ 1110282 h 1110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869" h="1110282">
                <a:moveTo>
                  <a:pt x="1247667" y="0"/>
                </a:moveTo>
                <a:lnTo>
                  <a:pt x="1772869" y="0"/>
                </a:lnTo>
                <a:lnTo>
                  <a:pt x="0" y="111028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 userDrawn="1"/>
        </p:nvGrpSpPr>
        <p:grpSpPr>
          <a:xfrm flipH="1" flipV="1">
            <a:off x="10419131" y="5746130"/>
            <a:ext cx="1772869" cy="1111870"/>
            <a:chOff x="9715500" y="5446712"/>
            <a:chExt cx="1772869" cy="1111870"/>
          </a:xfrm>
        </p:grpSpPr>
        <p:sp>
          <p:nvSpPr>
            <p:cNvPr id="13" name="任意多边形 12"/>
            <p:cNvSpPr/>
            <p:nvPr userDrawn="1"/>
          </p:nvSpPr>
          <p:spPr>
            <a:xfrm>
              <a:off x="9715500" y="5446712"/>
              <a:ext cx="1772869" cy="1111870"/>
            </a:xfrm>
            <a:custGeom>
              <a:avLst/>
              <a:gdLst>
                <a:gd name="connsiteX0" fmla="*/ 1247667 w 1772869"/>
                <a:gd name="connsiteY0" fmla="*/ 0 h 1110282"/>
                <a:gd name="connsiteX1" fmla="*/ 1772869 w 1772869"/>
                <a:gd name="connsiteY1" fmla="*/ 0 h 1110282"/>
                <a:gd name="connsiteX2" fmla="*/ 0 w 1772869"/>
                <a:gd name="connsiteY2" fmla="*/ 1110282 h 1110282"/>
                <a:gd name="connsiteX0" fmla="*/ 1247667 w 1772869"/>
                <a:gd name="connsiteY0" fmla="*/ 0 h 1110282"/>
                <a:gd name="connsiteX1" fmla="*/ 1772869 w 1772869"/>
                <a:gd name="connsiteY1" fmla="*/ 0 h 1110282"/>
                <a:gd name="connsiteX2" fmla="*/ 0 w 1772869"/>
                <a:gd name="connsiteY2" fmla="*/ 1110282 h 1110282"/>
                <a:gd name="connsiteX3" fmla="*/ 1247667 w 1772869"/>
                <a:gd name="connsiteY3" fmla="*/ 0 h 1110282"/>
                <a:gd name="connsiteX0" fmla="*/ 790467 w 1772869"/>
                <a:gd name="connsiteY0" fmla="*/ 3175 h 1110282"/>
                <a:gd name="connsiteX1" fmla="*/ 1772869 w 1772869"/>
                <a:gd name="connsiteY1" fmla="*/ 0 h 1110282"/>
                <a:gd name="connsiteX2" fmla="*/ 0 w 1772869"/>
                <a:gd name="connsiteY2" fmla="*/ 1110282 h 1110282"/>
                <a:gd name="connsiteX3" fmla="*/ 790467 w 1772869"/>
                <a:gd name="connsiteY3" fmla="*/ 3175 h 1110282"/>
                <a:gd name="connsiteX0" fmla="*/ 780942 w 1772869"/>
                <a:gd name="connsiteY0" fmla="*/ 3175 h 1110282"/>
                <a:gd name="connsiteX1" fmla="*/ 1772869 w 1772869"/>
                <a:gd name="connsiteY1" fmla="*/ 0 h 1110282"/>
                <a:gd name="connsiteX2" fmla="*/ 0 w 1772869"/>
                <a:gd name="connsiteY2" fmla="*/ 1110282 h 1110282"/>
                <a:gd name="connsiteX3" fmla="*/ 780942 w 1772869"/>
                <a:gd name="connsiteY3" fmla="*/ 3175 h 1110282"/>
                <a:gd name="connsiteX0" fmla="*/ 788086 w 1772869"/>
                <a:gd name="connsiteY0" fmla="*/ 0 h 1111870"/>
                <a:gd name="connsiteX1" fmla="*/ 1772869 w 1772869"/>
                <a:gd name="connsiteY1" fmla="*/ 1588 h 1111870"/>
                <a:gd name="connsiteX2" fmla="*/ 0 w 1772869"/>
                <a:gd name="connsiteY2" fmla="*/ 1111870 h 1111870"/>
                <a:gd name="connsiteX3" fmla="*/ 788086 w 1772869"/>
                <a:gd name="connsiteY3" fmla="*/ 0 h 1111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2869" h="1111870">
                  <a:moveTo>
                    <a:pt x="788086" y="0"/>
                  </a:moveTo>
                  <a:lnTo>
                    <a:pt x="1772869" y="1588"/>
                  </a:lnTo>
                  <a:lnTo>
                    <a:pt x="0" y="1111870"/>
                  </a:lnTo>
                  <a:lnTo>
                    <a:pt x="788086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 13"/>
            <p:cNvSpPr/>
            <p:nvPr userDrawn="1"/>
          </p:nvSpPr>
          <p:spPr>
            <a:xfrm>
              <a:off x="9715500" y="5448300"/>
              <a:ext cx="1772869" cy="1110282"/>
            </a:xfrm>
            <a:custGeom>
              <a:avLst/>
              <a:gdLst>
                <a:gd name="connsiteX0" fmla="*/ 1247667 w 1772869"/>
                <a:gd name="connsiteY0" fmla="*/ 0 h 1110282"/>
                <a:gd name="connsiteX1" fmla="*/ 1772869 w 1772869"/>
                <a:gd name="connsiteY1" fmla="*/ 0 h 1110282"/>
                <a:gd name="connsiteX2" fmla="*/ 0 w 1772869"/>
                <a:gd name="connsiteY2" fmla="*/ 1110282 h 1110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2869" h="1110282">
                  <a:moveTo>
                    <a:pt x="1247667" y="0"/>
                  </a:moveTo>
                  <a:lnTo>
                    <a:pt x="1772869" y="0"/>
                  </a:lnTo>
                  <a:lnTo>
                    <a:pt x="0" y="11102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928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BB996-CF7D-43B4-BED8-C562DDD2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122CE-2811-41DD-8437-58212032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6C943E-1A31-45F1-BCA6-6C729426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969FA-11F0-441B-932B-B2A21743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2729F-AA4A-4A82-B753-974C2A5F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18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F6505-EECD-41AC-B42F-98D8A26A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D426F5-6A8D-43EF-BE81-87D9599DC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0802F8-AE46-4F71-A336-304D6E64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FA689-E7D6-4E70-B534-ABDC11BE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1CE52-BDFC-46B2-9C17-D74E3D2A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6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E0FB5-43C6-4488-AB86-C3C977C6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078B7-1784-48F0-9A43-DCE2195DC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351BB0-7A76-46B8-A4D9-77C887998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363777-1B67-4BB2-8C78-85E4F144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730DE-178D-4B28-BD91-F2E22A0C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CC1BB8-3FA8-418C-A6E8-7EDA2E64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6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30997-C6CD-485A-B5D1-FE7DE0C8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F90382-6EA4-440F-AE41-0DF63373D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23452-BB9A-44F1-895D-C700C42EA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DB2454-9404-4B9C-BB3F-5C22E3B59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C9D8C3-5D17-4C4D-B902-8481367ED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3591F0-9F3A-47B5-9E75-B9682BB7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FA2B1D-F4F6-4CF0-878A-1F3E53CE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28A8EC-A84C-4D2A-9CDD-FE152C91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72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351F2-2CA8-4B2F-B2EE-CFE68E5C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76F851-380C-4F2C-910C-D531EC95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C75F3B-39E8-4159-9038-E9A026A0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5D6585-DB83-4E02-976F-07ED50E3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75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7A20C1-B5A7-4DB3-91B5-D26D8E27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B8C5AC-C861-4392-AFF8-EFE6B939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9BF24A-3E02-4DC8-AFDE-A50ECAFA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BCA0744-2BB5-41DB-9A91-5ACDDF7600C2}"/>
              </a:ext>
            </a:extLst>
          </p:cNvPr>
          <p:cNvGrpSpPr/>
          <p:nvPr userDrawn="1"/>
        </p:nvGrpSpPr>
        <p:grpSpPr>
          <a:xfrm>
            <a:off x="943707" y="433754"/>
            <a:ext cx="10304585" cy="5990492"/>
            <a:chOff x="820615" y="433754"/>
            <a:chExt cx="10304585" cy="599049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280E34C-A1DA-43FD-974C-730735A47331}"/>
                </a:ext>
              </a:extLst>
            </p:cNvPr>
            <p:cNvSpPr/>
            <p:nvPr/>
          </p:nvSpPr>
          <p:spPr>
            <a:xfrm>
              <a:off x="820615" y="762000"/>
              <a:ext cx="10304585" cy="5662246"/>
            </a:xfrm>
            <a:prstGeom prst="rect">
              <a:avLst/>
            </a:prstGeom>
            <a:noFill/>
            <a:ln w="28575">
              <a:solidFill>
                <a:srgbClr val="386D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EC286F5-8F5B-48E7-A90A-B89BE569BD58}"/>
                </a:ext>
              </a:extLst>
            </p:cNvPr>
            <p:cNvSpPr/>
            <p:nvPr/>
          </p:nvSpPr>
          <p:spPr>
            <a:xfrm>
              <a:off x="8499230" y="433754"/>
              <a:ext cx="1887416" cy="797169"/>
            </a:xfrm>
            <a:prstGeom prst="rect">
              <a:avLst/>
            </a:prstGeom>
            <a:solidFill>
              <a:srgbClr val="F4F3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806396D6-F6D2-4CDC-9A8A-368519AD75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2" t="76287"/>
          <a:stretch/>
        </p:blipFill>
        <p:spPr>
          <a:xfrm flipH="1" flipV="1">
            <a:off x="0" y="0"/>
            <a:ext cx="2917536" cy="235572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138E2E9-01F7-4107-BF8C-AE4129C78B89}"/>
              </a:ext>
            </a:extLst>
          </p:cNvPr>
          <p:cNvSpPr/>
          <p:nvPr userDrawn="1"/>
        </p:nvSpPr>
        <p:spPr>
          <a:xfrm>
            <a:off x="1395512" y="541503"/>
            <a:ext cx="3470032" cy="466682"/>
          </a:xfrm>
          <a:prstGeom prst="rect">
            <a:avLst/>
          </a:prstGeom>
          <a:solidFill>
            <a:srgbClr val="386D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53BD2A-E229-4893-9594-301936DE899F}"/>
              </a:ext>
            </a:extLst>
          </p:cNvPr>
          <p:cNvSpPr txBox="1"/>
          <p:nvPr userDrawn="1"/>
        </p:nvSpPr>
        <p:spPr>
          <a:xfrm>
            <a:off x="8586396" y="408421"/>
            <a:ext cx="1959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rgbClr val="386D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LOGO</a:t>
            </a:r>
            <a:endParaRPr lang="zh-CN" altLang="en-US" sz="4400" dirty="0">
              <a:solidFill>
                <a:srgbClr val="386D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512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EB0F6-8E76-4A6F-AD14-63DC8112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F921E7-2A08-4D4E-A58D-38D8821F6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5D738E-E1BC-4F74-9261-B50AD1C9E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19AA5E-23A7-4296-80B1-A4C791D3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907698-6D8B-4229-B0C7-7F54AB69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5B06CC-C1AE-4A20-9D30-CA69EC77D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86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70AC3-58D5-407D-BA94-9E4BF4BC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6C99A3-2C13-4466-BD7F-F0D4F868E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A075F-6A36-4C82-8550-275D93A1C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B1CE8-40BB-4312-975C-782B7537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5B07F-140C-4CF0-BBDB-AE92D798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022881-72BE-4565-AD42-A7F84D08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18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C73DCA-7561-4011-B9BA-6704B81E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82020-D4B6-443D-92F5-3CEFB89A0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E0522-F93C-400D-8BA8-674743B35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69580-F423-4B22-ABCA-263F75C05140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7F301-F8FB-4115-BE0F-E0D8FC598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4B81F-C5A1-4FD8-8EDE-D1F6058A4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BF8DF-3505-4F9A-9456-487AF6DC3F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3C80C1-5DB1-4513-978F-581E0E413DA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" y="2019"/>
            <a:ext cx="12178043" cy="685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6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DA254931-88C6-466B-A4CD-295A6A5493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t="3327" r="12604" b="3327"/>
          <a:stretch/>
        </p:blipFill>
        <p:spPr>
          <a:xfrm>
            <a:off x="2352522" y="228600"/>
            <a:ext cx="9506257" cy="6400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A921E2-3ABC-4072-B53A-9F070503DF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17"/>
          <a:stretch/>
        </p:blipFill>
        <p:spPr>
          <a:xfrm>
            <a:off x="0" y="403"/>
            <a:ext cx="3911600" cy="68571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2212D62-662C-4BE1-9B42-9DD75D2C44FD}"/>
              </a:ext>
            </a:extLst>
          </p:cNvPr>
          <p:cNvSpPr txBox="1"/>
          <p:nvPr/>
        </p:nvSpPr>
        <p:spPr>
          <a:xfrm>
            <a:off x="5970839" y="1730623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8000" dirty="0">
                <a:solidFill>
                  <a:srgbClr val="386D52"/>
                </a:solidFill>
                <a:cs typeface="+mn-ea"/>
                <a:sym typeface="+mn-lt"/>
              </a:rPr>
              <a:t>病毒小鎮</a:t>
            </a:r>
            <a:endParaRPr lang="zh-CN" altLang="en-US" sz="8000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B68391B-457E-4D08-BE94-CA1E0048A400}"/>
              </a:ext>
            </a:extLst>
          </p:cNvPr>
          <p:cNvSpPr txBox="1"/>
          <p:nvPr/>
        </p:nvSpPr>
        <p:spPr>
          <a:xfrm>
            <a:off x="8991239" y="100300"/>
            <a:ext cx="1959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2800" dirty="0">
                <a:solidFill>
                  <a:srgbClr val="386D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COVID-19</a:t>
            </a:r>
            <a:endParaRPr lang="zh-CN" altLang="en-US" sz="2800" dirty="0">
              <a:solidFill>
                <a:srgbClr val="386D5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7EC8C4-A56E-49F3-91E8-304AB66FA820}"/>
              </a:ext>
            </a:extLst>
          </p:cNvPr>
          <p:cNvSpPr txBox="1"/>
          <p:nvPr/>
        </p:nvSpPr>
        <p:spPr>
          <a:xfrm>
            <a:off x="7008917" y="5046210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-300" dirty="0">
                <a:solidFill>
                  <a:srgbClr val="386D52"/>
                </a:solidFill>
                <a:cs typeface="+mn-ea"/>
                <a:sym typeface="+mn-lt"/>
              </a:rPr>
              <a:t>報告人：陳昕喬、廖巧恩、劉永萱</a:t>
            </a:r>
            <a:endParaRPr lang="zh-CN" altLang="en-US" sz="2400" spc="-300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24E6B3-5CEB-4468-9B5D-FF2BC79A5214}"/>
              </a:ext>
            </a:extLst>
          </p:cNvPr>
          <p:cNvSpPr txBox="1"/>
          <p:nvPr/>
        </p:nvSpPr>
        <p:spPr>
          <a:xfrm>
            <a:off x="8350280" y="489232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4F4EB"/>
                </a:solidFill>
                <a:cs typeface="+mn-ea"/>
                <a:sym typeface="+mn-lt"/>
              </a:rPr>
              <a:t>导师：教授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BC9C20B-D9F9-4679-B7E7-D3EE17BEEC33}"/>
              </a:ext>
            </a:extLst>
          </p:cNvPr>
          <p:cNvCxnSpPr/>
          <p:nvPr/>
        </p:nvCxnSpPr>
        <p:spPr>
          <a:xfrm>
            <a:off x="4978400" y="3009167"/>
            <a:ext cx="5791200" cy="0"/>
          </a:xfrm>
          <a:prstGeom prst="line">
            <a:avLst/>
          </a:prstGeom>
          <a:ln w="15875">
            <a:solidFill>
              <a:srgbClr val="386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440465E-5209-4BA2-8FB6-11F4150374C4}"/>
              </a:ext>
            </a:extLst>
          </p:cNvPr>
          <p:cNvSpPr txBox="1"/>
          <p:nvPr/>
        </p:nvSpPr>
        <p:spPr>
          <a:xfrm>
            <a:off x="5350397" y="3032325"/>
            <a:ext cx="5047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200" dirty="0">
                <a:solidFill>
                  <a:srgbClr val="386D52"/>
                </a:solidFill>
                <a:cs typeface="+mn-ea"/>
                <a:sym typeface="+mn-lt"/>
              </a:rPr>
              <a:t>一個寓教於樂的小遊戲</a:t>
            </a:r>
            <a:endParaRPr lang="zh-CN" altLang="en-US" sz="3200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7451A67-C0CA-4B80-91AB-91C1D6C7F1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2" t="76287"/>
          <a:stretch/>
        </p:blipFill>
        <p:spPr>
          <a:xfrm>
            <a:off x="10261600" y="5218827"/>
            <a:ext cx="1943100" cy="162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7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0328E3-EC60-4737-B891-CB0CD197B6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576" y="4313729"/>
            <a:ext cx="1890984" cy="189098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ED1234A5-F1A1-4C63-9D9B-8B3374C38E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210581" y="2888184"/>
            <a:ext cx="1815263" cy="181526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6B52EC7-0DBC-4752-8B39-20364D69E4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92" y="1389407"/>
            <a:ext cx="1826268" cy="18262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34396" cy="454960"/>
          </a:xfrm>
        </p:spPr>
        <p:txBody>
          <a:bodyPr>
            <a:noAutofit/>
          </a:bodyPr>
          <a:lstStyle/>
          <a:p>
            <a:pPr algn="dist"/>
            <a:r>
              <a:rPr lang="zh-TW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關卡介紹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TextBox 35"/>
          <p:cNvSpPr txBox="1"/>
          <p:nvPr/>
        </p:nvSpPr>
        <p:spPr>
          <a:xfrm>
            <a:off x="4453893" y="1741958"/>
            <a:ext cx="6547792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/>
            <a:r>
              <a:rPr lang="zh-TW" altLang="en-US" sz="2400" b="1" dirty="0">
                <a:solidFill>
                  <a:srgbClr val="386D52"/>
                </a:solidFill>
                <a:latin typeface="+mn-lt"/>
                <a:ea typeface="+mn-ea"/>
                <a:cs typeface="+mn-ea"/>
                <a:sym typeface="+mn-lt"/>
              </a:rPr>
              <a:t>武漢肺炎：</a:t>
            </a:r>
            <a:endParaRPr lang="en-US" altLang="zh-TW" sz="2400" b="1" dirty="0">
              <a:solidFill>
                <a:srgbClr val="386D5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zh-TW" altLang="en-US" sz="2400" b="1" dirty="0">
                <a:solidFill>
                  <a:srgbClr val="386D52"/>
                </a:solidFill>
                <a:latin typeface="+mn-lt"/>
                <a:ea typeface="+mn-ea"/>
                <a:cs typeface="+mn-ea"/>
                <a:sym typeface="+mn-lt"/>
              </a:rPr>
              <a:t>      此病毒在全世界各大規模爆發並急遽擴散，</a:t>
            </a:r>
            <a:endParaRPr lang="en-US" altLang="zh-TW" sz="2400" b="1" dirty="0">
              <a:solidFill>
                <a:srgbClr val="386D5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zh-TW" altLang="en-US" sz="2400" b="1" dirty="0">
                <a:solidFill>
                  <a:srgbClr val="386D52"/>
                </a:solidFill>
                <a:latin typeface="+mn-lt"/>
                <a:ea typeface="+mn-ea"/>
                <a:cs typeface="+mn-ea"/>
                <a:sym typeface="+mn-lt"/>
              </a:rPr>
              <a:t>      是個不好好處理就會一直冒出來的麻煩呢</a:t>
            </a:r>
            <a:r>
              <a:rPr lang="en-US" altLang="zh-TW" sz="2400" b="1" dirty="0">
                <a:solidFill>
                  <a:srgbClr val="386D52"/>
                </a:solidFill>
                <a:latin typeface="+mn-lt"/>
                <a:ea typeface="+mn-ea"/>
                <a:cs typeface="+mn-ea"/>
                <a:sym typeface="+mn-lt"/>
              </a:rPr>
              <a:t>!</a:t>
            </a:r>
            <a:endParaRPr lang="en-US" altLang="zh-CN" sz="2400" b="1" dirty="0">
              <a:solidFill>
                <a:srgbClr val="386D5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Box 6"/>
          <p:cNvSpPr txBox="1"/>
          <p:nvPr/>
        </p:nvSpPr>
        <p:spPr>
          <a:xfrm>
            <a:off x="2627625" y="1790130"/>
            <a:ext cx="970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386D52"/>
                </a:solidFill>
                <a:cs typeface="+mn-ea"/>
                <a:sym typeface="+mn-lt"/>
              </a:rPr>
              <a:t>1</a:t>
            </a:r>
            <a:endParaRPr lang="zh-CN" altLang="en-US" sz="4800" b="1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2627625" y="3349203"/>
            <a:ext cx="970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386D52"/>
                </a:solidFill>
                <a:cs typeface="+mn-ea"/>
                <a:sym typeface="+mn-lt"/>
              </a:rPr>
              <a:t>2</a:t>
            </a:r>
            <a:endParaRPr lang="zh-CN" altLang="en-US" sz="4800" b="1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20" name="TextBox 6"/>
          <p:cNvSpPr txBox="1"/>
          <p:nvPr/>
        </p:nvSpPr>
        <p:spPr>
          <a:xfrm>
            <a:off x="2627625" y="4705042"/>
            <a:ext cx="970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386D52"/>
                </a:solidFill>
                <a:cs typeface="+mn-ea"/>
                <a:sym typeface="+mn-lt"/>
              </a:rPr>
              <a:t>3</a:t>
            </a:r>
            <a:endParaRPr lang="zh-CN" altLang="en-US" sz="4800" b="1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21" name="TextBox 35"/>
          <p:cNvSpPr txBox="1"/>
          <p:nvPr/>
        </p:nvSpPr>
        <p:spPr>
          <a:xfrm>
            <a:off x="4425008" y="4703447"/>
            <a:ext cx="594621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/>
            <a:r>
              <a:rPr lang="zh-TW" altLang="en-US" sz="2400" b="1" dirty="0">
                <a:solidFill>
                  <a:srgbClr val="386D52"/>
                </a:solidFill>
                <a:latin typeface="+mn-lt"/>
                <a:ea typeface="+mn-ea"/>
                <a:cs typeface="+mn-ea"/>
                <a:sym typeface="+mn-lt"/>
              </a:rPr>
              <a:t>愛囤貨的大媽：</a:t>
            </a:r>
            <a:endParaRPr lang="en-US" altLang="zh-TW" sz="2400" b="1" dirty="0">
              <a:solidFill>
                <a:srgbClr val="386D5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zh-TW" altLang="en-US" sz="2400" b="1" dirty="0">
                <a:solidFill>
                  <a:srgbClr val="386D52"/>
                </a:solidFill>
                <a:latin typeface="+mn-lt"/>
                <a:ea typeface="+mn-ea"/>
                <a:cs typeface="+mn-ea"/>
                <a:sym typeface="+mn-lt"/>
              </a:rPr>
              <a:t>      因為擔心疫情導致次資短缺，</a:t>
            </a:r>
            <a:endParaRPr lang="en-US" altLang="zh-TW" sz="2400" b="1" dirty="0">
              <a:solidFill>
                <a:srgbClr val="386D5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zh-TW" altLang="en-US" sz="2400" b="1" dirty="0">
                <a:solidFill>
                  <a:srgbClr val="386D52"/>
                </a:solidFill>
                <a:latin typeface="+mn-lt"/>
                <a:ea typeface="+mn-ea"/>
                <a:cs typeface="+mn-ea"/>
                <a:sym typeface="+mn-lt"/>
              </a:rPr>
              <a:t>      因此每天都到處買東西以方便囤貨。</a:t>
            </a:r>
            <a:endParaRPr lang="en-US" altLang="zh-TW" sz="2400" b="1" dirty="0">
              <a:solidFill>
                <a:srgbClr val="386D5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Box 35"/>
          <p:cNvSpPr txBox="1"/>
          <p:nvPr/>
        </p:nvSpPr>
        <p:spPr>
          <a:xfrm>
            <a:off x="4442888" y="3241817"/>
            <a:ext cx="594621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l"/>
            <a:r>
              <a:rPr lang="zh-TW" altLang="en-US" sz="2400" b="1" dirty="0">
                <a:solidFill>
                  <a:srgbClr val="386D52"/>
                </a:solidFill>
                <a:latin typeface="+mn-lt"/>
                <a:ea typeface="+mn-ea"/>
                <a:cs typeface="+mn-ea"/>
                <a:sym typeface="+mn-lt"/>
              </a:rPr>
              <a:t>咳嗽的阿伯：</a:t>
            </a:r>
            <a:endParaRPr lang="en-US" altLang="zh-TW" sz="2400" b="1" dirty="0">
              <a:solidFill>
                <a:srgbClr val="386D5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zh-TW" altLang="en-US" sz="2400" b="1" dirty="0">
                <a:solidFill>
                  <a:srgbClr val="386D52"/>
                </a:solidFill>
                <a:latin typeface="+mn-lt"/>
                <a:ea typeface="+mn-ea"/>
                <a:cs typeface="+mn-ea"/>
                <a:sym typeface="+mn-lt"/>
              </a:rPr>
              <a:t>      最近好像有點發燒，一直咳嗽的阿伯，</a:t>
            </a:r>
            <a:endParaRPr lang="en-US" altLang="zh-TW" sz="2400" b="1" dirty="0">
              <a:solidFill>
                <a:srgbClr val="386D52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l"/>
            <a:r>
              <a:rPr lang="zh-TW" altLang="en-US" sz="2400" b="1" dirty="0">
                <a:solidFill>
                  <a:srgbClr val="386D52"/>
                </a:solidFill>
                <a:latin typeface="+mn-lt"/>
                <a:ea typeface="+mn-ea"/>
                <a:cs typeface="+mn-ea"/>
                <a:sym typeface="+mn-lt"/>
              </a:rPr>
              <a:t>      希望阿伯的身體可以健康。</a:t>
            </a:r>
            <a:endParaRPr lang="en-US" altLang="zh-CN" sz="2400" b="1" dirty="0">
              <a:solidFill>
                <a:srgbClr val="386D5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123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F3C59376-DAB4-433A-B74D-8F5FE87EBD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6" y="1235794"/>
            <a:ext cx="3353489" cy="2368230"/>
          </a:xfrm>
          <a:prstGeom prst="rect">
            <a:avLst/>
          </a:prstGeom>
        </p:spPr>
      </p:pic>
      <p:sp>
        <p:nvSpPr>
          <p:cNvPr id="81" name="标题 80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46119" cy="454960"/>
          </a:xfrm>
        </p:spPr>
        <p:txBody>
          <a:bodyPr>
            <a:noAutofit/>
          </a:bodyPr>
          <a:lstStyle/>
          <a:p>
            <a:pPr algn="dist"/>
            <a:r>
              <a:rPr lang="zh-TW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工作分工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TextBox 19"/>
          <p:cNvSpPr txBox="1"/>
          <p:nvPr/>
        </p:nvSpPr>
        <p:spPr>
          <a:xfrm>
            <a:off x="1810634" y="2119470"/>
            <a:ext cx="1307937" cy="662052"/>
          </a:xfrm>
          <a:prstGeom prst="roundRect">
            <a:avLst>
              <a:gd name="adj" fmla="val 26738"/>
            </a:avLst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zh-TW" altLang="en-US" sz="2800" b="1" dirty="0">
                <a:solidFill>
                  <a:srgbClr val="386D52"/>
                </a:solidFill>
                <a:cs typeface="+mn-ea"/>
                <a:sym typeface="+mn-lt"/>
              </a:rPr>
              <a:t>昕喬</a:t>
            </a:r>
            <a:endParaRPr lang="zh-CN" altLang="en-US" sz="2800" b="1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51" name="TextBox 29"/>
          <p:cNvSpPr txBox="1"/>
          <p:nvPr/>
        </p:nvSpPr>
        <p:spPr>
          <a:xfrm>
            <a:off x="3490317" y="2275953"/>
            <a:ext cx="5958481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accent2"/>
                </a:solidFill>
                <a:latin typeface="+mn-ea"/>
              </a:defRPr>
            </a:lvl1pPr>
          </a:lstStyle>
          <a:p>
            <a:r>
              <a:rPr lang="en-US" altLang="zh-TW" sz="2800" cap="all" spc="-1" dirty="0" err="1">
                <a:solidFill>
                  <a:srgbClr val="000000"/>
                </a:solidFill>
                <a:latin typeface="Impact"/>
              </a:rPr>
              <a:t>製作怪物形象</a:t>
            </a:r>
            <a:r>
              <a:rPr lang="zh-TW" altLang="en-US" sz="2800" cap="all" spc="-1" dirty="0">
                <a:solidFill>
                  <a:srgbClr val="000000"/>
                </a:solidFill>
                <a:latin typeface="Impact"/>
              </a:rPr>
              <a:t>、角色形象、問題觸發、怪物移動和召喚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19" name="图片 26">
            <a:extLst>
              <a:ext uri="{FF2B5EF4-FFF2-40B4-BE49-F238E27FC236}">
                <a16:creationId xmlns:a16="http://schemas.microsoft.com/office/drawing/2014/main" id="{F3C59376-DAB4-433A-B74D-8F5FE87EBD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68" y="2781522"/>
            <a:ext cx="3353489" cy="2368230"/>
          </a:xfrm>
          <a:prstGeom prst="rect">
            <a:avLst/>
          </a:prstGeom>
        </p:spPr>
      </p:pic>
      <p:pic>
        <p:nvPicPr>
          <p:cNvPr id="20" name="图片 26">
            <a:extLst>
              <a:ext uri="{FF2B5EF4-FFF2-40B4-BE49-F238E27FC236}">
                <a16:creationId xmlns:a16="http://schemas.microsoft.com/office/drawing/2014/main" id="{F3C59376-DAB4-433A-B74D-8F5FE87EBD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86" y="4327250"/>
            <a:ext cx="3353489" cy="2368230"/>
          </a:xfrm>
          <a:prstGeom prst="rect">
            <a:avLst/>
          </a:prstGeom>
        </p:spPr>
      </p:pic>
      <p:sp>
        <p:nvSpPr>
          <p:cNvPr id="21" name="TextBox 19"/>
          <p:cNvSpPr txBox="1"/>
          <p:nvPr/>
        </p:nvSpPr>
        <p:spPr>
          <a:xfrm>
            <a:off x="1810634" y="3744154"/>
            <a:ext cx="1307937" cy="662052"/>
          </a:xfrm>
          <a:prstGeom prst="roundRect">
            <a:avLst>
              <a:gd name="adj" fmla="val 26738"/>
            </a:avLst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zh-TW" altLang="en-US" sz="2800" b="1" dirty="0">
                <a:solidFill>
                  <a:srgbClr val="386D52"/>
                </a:solidFill>
                <a:cs typeface="+mn-ea"/>
                <a:sym typeface="+mn-lt"/>
              </a:rPr>
              <a:t>永萱</a:t>
            </a:r>
            <a:endParaRPr lang="zh-CN" altLang="en-US" sz="2800" b="1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22" name="TextBox 19"/>
          <p:cNvSpPr txBox="1"/>
          <p:nvPr/>
        </p:nvSpPr>
        <p:spPr>
          <a:xfrm>
            <a:off x="1810634" y="5180339"/>
            <a:ext cx="1307937" cy="662052"/>
          </a:xfrm>
          <a:prstGeom prst="roundRect">
            <a:avLst>
              <a:gd name="adj" fmla="val 26738"/>
            </a:avLst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zh-TW" altLang="en-US" sz="2800" b="1" dirty="0">
                <a:solidFill>
                  <a:srgbClr val="386D52"/>
                </a:solidFill>
                <a:cs typeface="+mn-ea"/>
                <a:sym typeface="+mn-lt"/>
              </a:rPr>
              <a:t>巧恩</a:t>
            </a:r>
            <a:endParaRPr lang="zh-CN" altLang="en-US" sz="2800" b="1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23" name="TextBox 29"/>
          <p:cNvSpPr txBox="1"/>
          <p:nvPr/>
        </p:nvSpPr>
        <p:spPr>
          <a:xfrm>
            <a:off x="3490318" y="3744154"/>
            <a:ext cx="5958482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accent2"/>
                </a:solidFill>
                <a:latin typeface="+mn-ea"/>
              </a:defRPr>
            </a:lvl1pPr>
          </a:lstStyle>
          <a:p>
            <a:r>
              <a:rPr lang="zh-TW" altLang="en-US" sz="2800" cap="all" spc="-1" dirty="0">
                <a:solidFill>
                  <a:srgbClr val="000000"/>
                </a:solidFill>
                <a:latin typeface="Impact"/>
              </a:rPr>
              <a:t>製作加扣分條件</a:t>
            </a:r>
            <a:r>
              <a:rPr lang="en-US" altLang="zh-TW" sz="2800" cap="all" spc="-1" dirty="0">
                <a:solidFill>
                  <a:srgbClr val="000000"/>
                </a:solidFill>
                <a:latin typeface="Impact"/>
              </a:rPr>
              <a:t>、</a:t>
            </a:r>
            <a:r>
              <a:rPr lang="zh-TW" altLang="en-US" sz="2800" cap="all" spc="-1" dirty="0">
                <a:solidFill>
                  <a:srgbClr val="000000"/>
                </a:solidFill>
                <a:latin typeface="Impact"/>
              </a:rPr>
              <a:t>怪物和角色的碰撞處理、</a:t>
            </a:r>
            <a:r>
              <a:rPr lang="en-US" altLang="zh-TW" sz="2800" cap="all" spc="-1" dirty="0" err="1">
                <a:solidFill>
                  <a:srgbClr val="000000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deBug</a:t>
            </a:r>
            <a:r>
              <a:rPr lang="zh-TW" altLang="en-US" sz="2800" cap="all" spc="-1" dirty="0">
                <a:solidFill>
                  <a:srgbClr val="000000"/>
                </a:solidFill>
                <a:latin typeface="Impact"/>
              </a:rPr>
              <a:t>大師</a:t>
            </a:r>
            <a:endParaRPr lang="en-US" altLang="zh-CN" sz="2800" cap="all" spc="-1" dirty="0">
              <a:solidFill>
                <a:srgbClr val="000000"/>
              </a:solidFill>
              <a:latin typeface="Impact"/>
              <a:sym typeface="+mn-lt"/>
            </a:endParaRPr>
          </a:p>
        </p:txBody>
      </p:sp>
      <p:sp>
        <p:nvSpPr>
          <p:cNvPr id="24" name="TextBox 29"/>
          <p:cNvSpPr txBox="1"/>
          <p:nvPr/>
        </p:nvSpPr>
        <p:spPr>
          <a:xfrm>
            <a:off x="3490318" y="5276285"/>
            <a:ext cx="595848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just">
              <a:defRPr>
                <a:solidFill>
                  <a:schemeClr val="accent2"/>
                </a:solidFill>
                <a:latin typeface="+mn-ea"/>
              </a:defRPr>
            </a:lvl1pPr>
          </a:lstStyle>
          <a:p>
            <a:r>
              <a:rPr lang="zh-TW" altLang="en-US" sz="2800" cap="all" spc="-1" dirty="0">
                <a:solidFill>
                  <a:srgbClr val="000000"/>
                </a:solidFill>
                <a:latin typeface="Impact"/>
              </a:rPr>
              <a:t>問題設計、製作角色移動和攻擊</a:t>
            </a:r>
            <a:endParaRPr lang="en-US" altLang="zh-CN" sz="2800" dirty="0">
              <a:solidFill>
                <a:schemeClr val="bg2">
                  <a:lumMod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6011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254E94-87BD-446D-BF55-F135FEA901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2561">
            <a:off x="-537054" y="6700463"/>
            <a:ext cx="2850480" cy="2035729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34396" cy="454960"/>
          </a:xfrm>
        </p:spPr>
        <p:txBody>
          <a:bodyPr>
            <a:noAutofit/>
          </a:bodyPr>
          <a:lstStyle/>
          <a:p>
            <a:pPr algn="dist"/>
            <a:r>
              <a:rPr lang="zh-TW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工作時程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01685"/>
              </p:ext>
            </p:extLst>
          </p:nvPr>
        </p:nvGraphicFramePr>
        <p:xfrm>
          <a:off x="1106907" y="1716505"/>
          <a:ext cx="9978185" cy="3980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455">
                  <a:extLst>
                    <a:ext uri="{9D8B030D-6E8A-4147-A177-3AD203B41FA5}">
                      <a16:colId xmlns:a16="http://schemas.microsoft.com/office/drawing/2014/main" val="3520732535"/>
                    </a:ext>
                  </a:extLst>
                </a:gridCol>
                <a:gridCol w="1425455">
                  <a:extLst>
                    <a:ext uri="{9D8B030D-6E8A-4147-A177-3AD203B41FA5}">
                      <a16:colId xmlns:a16="http://schemas.microsoft.com/office/drawing/2014/main" val="19839346"/>
                    </a:ext>
                  </a:extLst>
                </a:gridCol>
                <a:gridCol w="1425455">
                  <a:extLst>
                    <a:ext uri="{9D8B030D-6E8A-4147-A177-3AD203B41FA5}">
                      <a16:colId xmlns:a16="http://schemas.microsoft.com/office/drawing/2014/main" val="1865314488"/>
                    </a:ext>
                  </a:extLst>
                </a:gridCol>
                <a:gridCol w="1425455">
                  <a:extLst>
                    <a:ext uri="{9D8B030D-6E8A-4147-A177-3AD203B41FA5}">
                      <a16:colId xmlns:a16="http://schemas.microsoft.com/office/drawing/2014/main" val="4225403590"/>
                    </a:ext>
                  </a:extLst>
                </a:gridCol>
                <a:gridCol w="1425455">
                  <a:extLst>
                    <a:ext uri="{9D8B030D-6E8A-4147-A177-3AD203B41FA5}">
                      <a16:colId xmlns:a16="http://schemas.microsoft.com/office/drawing/2014/main" val="3847990748"/>
                    </a:ext>
                  </a:extLst>
                </a:gridCol>
                <a:gridCol w="2850910">
                  <a:extLst>
                    <a:ext uri="{9D8B030D-6E8A-4147-A177-3AD203B41FA5}">
                      <a16:colId xmlns:a16="http://schemas.microsoft.com/office/drawing/2014/main" val="3547614448"/>
                    </a:ext>
                  </a:extLst>
                </a:gridCol>
              </a:tblGrid>
              <a:tr h="673769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4/30~5/6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5/7~5/13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5/14~5/20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5/21~5/27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b="0" dirty="0">
                          <a:solidFill>
                            <a:schemeClr val="tx1"/>
                          </a:solidFill>
                        </a:rPr>
                        <a:t>5/28~6/10</a:t>
                      </a:r>
                      <a:endParaRPr lang="zh-TW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908115"/>
                  </a:ext>
                </a:extLst>
              </a:tr>
              <a:tr h="1058779">
                <a:tc>
                  <a:txBody>
                    <a:bodyPr/>
                    <a:lstStyle/>
                    <a:p>
                      <a:r>
                        <a:rPr lang="zh-TW" altLang="en-US" sz="4000" dirty="0">
                          <a:solidFill>
                            <a:schemeClr val="tx1"/>
                          </a:solidFill>
                        </a:rPr>
                        <a:t>昕喬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製作角色形象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製作怪物形象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設計怪獸走位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怪獸攻擊方法</a:t>
                      </a:r>
                    </a:p>
                    <a:p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最後整合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516011"/>
                  </a:ext>
                </a:extLst>
              </a:tr>
              <a:tr h="1058779">
                <a:tc>
                  <a:txBody>
                    <a:bodyPr/>
                    <a:lstStyle/>
                    <a:p>
                      <a:r>
                        <a:rPr lang="zh-TW" altLang="en-US" sz="4000" dirty="0">
                          <a:solidFill>
                            <a:schemeClr val="tx1"/>
                          </a:solidFill>
                        </a:rPr>
                        <a:t>永萱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設計加扣分條件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設計遊戲規則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角色怪物與玩家互動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最後整合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95309"/>
                  </a:ext>
                </a:extLst>
              </a:tr>
              <a:tr h="1058779">
                <a:tc>
                  <a:txBody>
                    <a:bodyPr/>
                    <a:lstStyle/>
                    <a:p>
                      <a:r>
                        <a:rPr lang="zh-TW" altLang="en-US" sz="4000" dirty="0">
                          <a:solidFill>
                            <a:schemeClr val="tx1"/>
                          </a:solidFill>
                        </a:rPr>
                        <a:t>巧恩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監控鍵盤和滑鼠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用鍵盤控制玩家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用滑鼠攻擊怪獸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設計問題</a:t>
                      </a:r>
                    </a:p>
                    <a:p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最後整合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59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59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C6F0EB-AF1B-4026-BC87-373E31D0A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t="3327" r="12604" b="3327"/>
          <a:stretch/>
        </p:blipFill>
        <p:spPr>
          <a:xfrm>
            <a:off x="2605180" y="841765"/>
            <a:ext cx="8111588" cy="49603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17E892-4860-40E7-B9F1-4566C40D21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2" t="76287"/>
          <a:stretch/>
        </p:blipFill>
        <p:spPr>
          <a:xfrm>
            <a:off x="8911492" y="4209199"/>
            <a:ext cx="3280508" cy="26488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717E460-BBCD-4E04-8477-918795AE220D}"/>
              </a:ext>
            </a:extLst>
          </p:cNvPr>
          <p:cNvSpPr txBox="1"/>
          <p:nvPr/>
        </p:nvSpPr>
        <p:spPr>
          <a:xfrm>
            <a:off x="8219910" y="510221"/>
            <a:ext cx="1620623" cy="769441"/>
          </a:xfrm>
          <a:prstGeom prst="rect">
            <a:avLst/>
          </a:prstGeom>
          <a:solidFill>
            <a:srgbClr val="386D5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>
                <a:solidFill>
                  <a:srgbClr val="386D52"/>
                </a:solidFill>
                <a:latin typeface="字体视界-小和尚拼音版" panose="02000500000000000000" pitchFamily="2" charset="-122"/>
                <a:ea typeface="字体视界-小和尚拼音版" panose="02000500000000000000" pitchFamily="2" charset="-122"/>
              </a:defRPr>
            </a:lvl1pPr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8C46A7-9BEE-4F4C-97B3-A3F5A1047E55}"/>
              </a:ext>
            </a:extLst>
          </p:cNvPr>
          <p:cNvSpPr txBox="1"/>
          <p:nvPr/>
        </p:nvSpPr>
        <p:spPr>
          <a:xfrm>
            <a:off x="8119747" y="638313"/>
            <a:ext cx="1820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COVID-19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7B1BB8-73AE-407A-8D22-E7A0D4F4602B}"/>
              </a:ext>
            </a:extLst>
          </p:cNvPr>
          <p:cNvSpPr/>
          <p:nvPr/>
        </p:nvSpPr>
        <p:spPr>
          <a:xfrm>
            <a:off x="4478892" y="1357169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b="1" dirty="0">
                <a:solidFill>
                  <a:srgbClr val="386D52"/>
                </a:solidFill>
                <a:cs typeface="+mn-ea"/>
                <a:sym typeface="+mn-lt"/>
              </a:rPr>
              <a:t>遊戲架構</a:t>
            </a:r>
            <a:endParaRPr lang="zh-CN" altLang="en-US" sz="4800" b="1" dirty="0">
              <a:cs typeface="+mn-ea"/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5163A24-5D67-44D9-8F8A-CA7BD7D87684}"/>
              </a:ext>
            </a:extLst>
          </p:cNvPr>
          <p:cNvCxnSpPr>
            <a:cxnSpLocks/>
          </p:cNvCxnSpPr>
          <p:nvPr/>
        </p:nvCxnSpPr>
        <p:spPr>
          <a:xfrm>
            <a:off x="4215540" y="2132037"/>
            <a:ext cx="2910230" cy="0"/>
          </a:xfrm>
          <a:prstGeom prst="line">
            <a:avLst/>
          </a:prstGeom>
          <a:ln w="15875">
            <a:solidFill>
              <a:srgbClr val="386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C8BA0F0-4EBE-4468-A4B1-78E7C95D91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17"/>
          <a:stretch/>
        </p:blipFill>
        <p:spPr>
          <a:xfrm>
            <a:off x="0" y="806"/>
            <a:ext cx="3911600" cy="685719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FAEF9DA-9484-426A-AAE8-112745F17030}"/>
              </a:ext>
            </a:extLst>
          </p:cNvPr>
          <p:cNvSpPr txBox="1"/>
          <p:nvPr/>
        </p:nvSpPr>
        <p:spPr>
          <a:xfrm>
            <a:off x="3760950" y="2703570"/>
            <a:ext cx="6179745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386D52"/>
              </a:buClr>
            </a:pPr>
            <a:r>
              <a:rPr lang="zh-TW" altLang="en-US" sz="36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因應最近新型冠狀病毒的疫情，我們決定做一個寓教於樂的遊戲。讓大家在玩遊戲時，也可以增加防疫知識</a:t>
            </a:r>
            <a:endParaRPr lang="zh-CN" altLang="en-US" sz="36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535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C6F0EB-AF1B-4026-BC87-373E31D0A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4" t="3327" r="12604" b="3327"/>
          <a:stretch/>
        </p:blipFill>
        <p:spPr>
          <a:xfrm>
            <a:off x="2605180" y="841765"/>
            <a:ext cx="8111588" cy="49603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17E892-4860-40E7-B9F1-4566C40D21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2" t="76287"/>
          <a:stretch/>
        </p:blipFill>
        <p:spPr>
          <a:xfrm>
            <a:off x="8911492" y="4209199"/>
            <a:ext cx="3280508" cy="26488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717E460-BBCD-4E04-8477-918795AE220D}"/>
              </a:ext>
            </a:extLst>
          </p:cNvPr>
          <p:cNvSpPr txBox="1"/>
          <p:nvPr/>
        </p:nvSpPr>
        <p:spPr>
          <a:xfrm>
            <a:off x="8219910" y="510221"/>
            <a:ext cx="1620623" cy="769441"/>
          </a:xfrm>
          <a:prstGeom prst="rect">
            <a:avLst/>
          </a:prstGeom>
          <a:solidFill>
            <a:srgbClr val="386D52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400">
                <a:solidFill>
                  <a:srgbClr val="386D52"/>
                </a:solidFill>
                <a:latin typeface="字体视界-小和尚拼音版" panose="02000500000000000000" pitchFamily="2" charset="-122"/>
                <a:ea typeface="字体视界-小和尚拼音版" panose="02000500000000000000" pitchFamily="2" charset="-122"/>
              </a:defRPr>
            </a:lvl1pPr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8C46A7-9BEE-4F4C-97B3-A3F5A1047E55}"/>
              </a:ext>
            </a:extLst>
          </p:cNvPr>
          <p:cNvSpPr txBox="1"/>
          <p:nvPr/>
        </p:nvSpPr>
        <p:spPr>
          <a:xfrm>
            <a:off x="8119747" y="638313"/>
            <a:ext cx="1820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COVID-19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7B1BB8-73AE-407A-8D22-E7A0D4F4602B}"/>
              </a:ext>
            </a:extLst>
          </p:cNvPr>
          <p:cNvSpPr/>
          <p:nvPr/>
        </p:nvSpPr>
        <p:spPr>
          <a:xfrm>
            <a:off x="4478892" y="1357169"/>
            <a:ext cx="26468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800" b="1" dirty="0">
                <a:solidFill>
                  <a:srgbClr val="386D52"/>
                </a:solidFill>
                <a:cs typeface="+mn-ea"/>
                <a:sym typeface="+mn-lt"/>
              </a:rPr>
              <a:t>遊戲特色</a:t>
            </a:r>
            <a:endParaRPr lang="zh-CN" altLang="en-US" sz="4800" b="1" dirty="0">
              <a:cs typeface="+mn-ea"/>
              <a:sym typeface="+mn-lt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5163A24-5D67-44D9-8F8A-CA7BD7D87684}"/>
              </a:ext>
            </a:extLst>
          </p:cNvPr>
          <p:cNvCxnSpPr>
            <a:cxnSpLocks/>
          </p:cNvCxnSpPr>
          <p:nvPr/>
        </p:nvCxnSpPr>
        <p:spPr>
          <a:xfrm>
            <a:off x="4215540" y="2132037"/>
            <a:ext cx="2910230" cy="0"/>
          </a:xfrm>
          <a:prstGeom prst="line">
            <a:avLst/>
          </a:prstGeom>
          <a:ln w="15875">
            <a:solidFill>
              <a:srgbClr val="386D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C8BA0F0-4EBE-4468-A4B1-78E7C95D91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17"/>
          <a:stretch/>
        </p:blipFill>
        <p:spPr>
          <a:xfrm>
            <a:off x="0" y="806"/>
            <a:ext cx="3911600" cy="685719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FAEF9DA-9484-426A-AAE8-112745F17030}"/>
              </a:ext>
            </a:extLst>
          </p:cNvPr>
          <p:cNvSpPr txBox="1"/>
          <p:nvPr/>
        </p:nvSpPr>
        <p:spPr>
          <a:xfrm>
            <a:off x="3280510" y="2391618"/>
            <a:ext cx="6660186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386D52"/>
              </a:buClr>
            </a:pP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遊戲分成兩個部分：</a:t>
            </a:r>
            <a:endParaRPr lang="en-US" altLang="zh-TW" sz="3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 marL="514350" indent="-514350">
              <a:buClr>
                <a:srgbClr val="386D52"/>
              </a:buClr>
              <a:buAutoNum type="arabicPeriod"/>
            </a:pP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問題：每個關卡隱藏個六個問題，玩家要觸發到藏有問題的地點，才能回答，累積答對三個問題才能通關，錯三題就</a:t>
            </a:r>
            <a:r>
              <a:rPr lang="en-US" altLang="zh-TW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Game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Over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囉</a:t>
            </a:r>
            <a:r>
              <a:rPr lang="en-US" altLang="zh-TW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!</a:t>
            </a:r>
          </a:p>
          <a:p>
            <a:pPr marL="514350" indent="-514350">
              <a:buClr>
                <a:srgbClr val="386D52"/>
              </a:buClr>
              <a:buAutoNum type="arabicPeriod"/>
            </a:pP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戰鬥 </a:t>
            </a:r>
            <a:r>
              <a:rPr lang="en-US" altLang="zh-TW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玩家需要抵擋怪物的攻擊，</a:t>
            </a:r>
            <a:r>
              <a:rPr lang="en-US" altLang="zh-TW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	</a:t>
            </a:r>
            <a:r>
              <a:rPr lang="zh-TW" altLang="en-US" sz="32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並且攻擊怪物</a:t>
            </a:r>
            <a:endParaRPr lang="zh-CN" altLang="en-US" sz="32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714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1"/>
          <p:cNvSpPr txBox="1"/>
          <p:nvPr/>
        </p:nvSpPr>
        <p:spPr>
          <a:xfrm>
            <a:off x="1805355" y="1401697"/>
            <a:ext cx="8768861" cy="3562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3000"/>
              </a:lnSpc>
              <a:spcBef>
                <a:spcPts val="1800"/>
              </a:spcBef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     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81288" cy="454960"/>
          </a:xfrm>
        </p:spPr>
        <p:txBody>
          <a:bodyPr>
            <a:noAutofit/>
          </a:bodyPr>
          <a:lstStyle/>
          <a:p>
            <a:pPr algn="dist"/>
            <a:r>
              <a:rPr lang="zh-TW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使用者介面分析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EA293AD-2901-4672-A1A4-17F7EDBF56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96" b="6217"/>
          <a:stretch/>
        </p:blipFill>
        <p:spPr>
          <a:xfrm>
            <a:off x="1805355" y="1745104"/>
            <a:ext cx="851561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1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1"/>
          <p:cNvSpPr txBox="1"/>
          <p:nvPr/>
        </p:nvSpPr>
        <p:spPr>
          <a:xfrm>
            <a:off x="1805355" y="1401697"/>
            <a:ext cx="8768861" cy="3562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3000"/>
              </a:lnSpc>
              <a:spcBef>
                <a:spcPts val="1800"/>
              </a:spcBef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     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81288" cy="454960"/>
          </a:xfrm>
        </p:spPr>
        <p:txBody>
          <a:bodyPr>
            <a:noAutofit/>
          </a:bodyPr>
          <a:lstStyle/>
          <a:p>
            <a:pPr algn="dist"/>
            <a:r>
              <a:rPr lang="zh-TW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使用者介面分析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21098E-0B7B-49DE-A859-CBD571480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98"/>
          <a:stretch/>
        </p:blipFill>
        <p:spPr>
          <a:xfrm>
            <a:off x="1956000" y="1579822"/>
            <a:ext cx="8280000" cy="436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3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1"/>
          <p:cNvSpPr txBox="1"/>
          <p:nvPr/>
        </p:nvSpPr>
        <p:spPr>
          <a:xfrm>
            <a:off x="1805355" y="1401697"/>
            <a:ext cx="8768861" cy="3562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3000"/>
              </a:lnSpc>
              <a:spcBef>
                <a:spcPts val="1800"/>
              </a:spcBef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     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81288" cy="454960"/>
          </a:xfrm>
        </p:spPr>
        <p:txBody>
          <a:bodyPr>
            <a:noAutofit/>
          </a:bodyPr>
          <a:lstStyle/>
          <a:p>
            <a:pPr algn="dist"/>
            <a:r>
              <a:rPr lang="zh-TW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使用者介面分析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2756383-0AC7-474E-BD80-B2F1991BC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95" b="5319"/>
          <a:stretch/>
        </p:blipFill>
        <p:spPr>
          <a:xfrm>
            <a:off x="1982709" y="1579822"/>
            <a:ext cx="840393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1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1"/>
          <p:cNvSpPr txBox="1"/>
          <p:nvPr/>
        </p:nvSpPr>
        <p:spPr>
          <a:xfrm>
            <a:off x="1805355" y="1401697"/>
            <a:ext cx="8768861" cy="3562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3000"/>
              </a:lnSpc>
              <a:spcBef>
                <a:spcPts val="1800"/>
              </a:spcBef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     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81288" cy="454960"/>
          </a:xfrm>
        </p:spPr>
        <p:txBody>
          <a:bodyPr>
            <a:noAutofit/>
          </a:bodyPr>
          <a:lstStyle/>
          <a:p>
            <a:pPr algn="dist"/>
            <a:r>
              <a:rPr lang="zh-TW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使用者介面分析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CF194F1-1CF6-4A9E-A9ED-DFDCCD2479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18"/>
          <a:stretch/>
        </p:blipFill>
        <p:spPr>
          <a:xfrm>
            <a:off x="2014471" y="1401697"/>
            <a:ext cx="816305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98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1"/>
          <p:cNvSpPr txBox="1"/>
          <p:nvPr/>
        </p:nvSpPr>
        <p:spPr>
          <a:xfrm>
            <a:off x="1805355" y="1401697"/>
            <a:ext cx="8768861" cy="3562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3000"/>
              </a:lnSpc>
              <a:spcBef>
                <a:spcPts val="1800"/>
              </a:spcBef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       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81288" cy="454960"/>
          </a:xfrm>
        </p:spPr>
        <p:txBody>
          <a:bodyPr>
            <a:noAutofit/>
          </a:bodyPr>
          <a:lstStyle/>
          <a:p>
            <a:pPr algn="dist"/>
            <a:r>
              <a:rPr lang="zh-TW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使用者介面分析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CF194F1-1CF6-4A9E-A9ED-DFDCCD2479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18"/>
          <a:stretch/>
        </p:blipFill>
        <p:spPr>
          <a:xfrm>
            <a:off x="2014471" y="1401697"/>
            <a:ext cx="816305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9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78B9071-456C-48C3-9431-8BCBF99545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45" y="-1"/>
            <a:ext cx="5657052" cy="75652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DC5E2F3-C9F3-424A-BF87-16A42822BC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20" y="0"/>
            <a:ext cx="5720577" cy="7565267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1395512" y="541502"/>
            <a:ext cx="3437044" cy="454960"/>
          </a:xfrm>
        </p:spPr>
        <p:txBody>
          <a:bodyPr>
            <a:noAutofit/>
          </a:bodyPr>
          <a:lstStyle/>
          <a:p>
            <a:pPr algn="dist"/>
            <a:r>
              <a:rPr lang="zh-TW" altLang="en-US" sz="2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遊戲操縱</a:t>
            </a:r>
            <a:endParaRPr lang="zh-CN" altLang="en-US" sz="2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TextBox 29"/>
          <p:cNvSpPr txBox="1"/>
          <p:nvPr/>
        </p:nvSpPr>
        <p:spPr>
          <a:xfrm>
            <a:off x="2034072" y="2968324"/>
            <a:ext cx="3935213" cy="6492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TW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利用鍵盤的上下左右控制主角走位</a:t>
            </a:r>
            <a:endParaRPr lang="en-US" altLang="zh-TW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600"/>
              </a:lnSpc>
            </a:pPr>
            <a:r>
              <a:rPr lang="zh-TW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並有效躲過攻擊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88055" y="2278682"/>
            <a:ext cx="186283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sz="3200" b="1" dirty="0">
                <a:solidFill>
                  <a:srgbClr val="386D52"/>
                </a:solidFill>
                <a:cs typeface="+mn-ea"/>
                <a:sym typeface="+mn-lt"/>
              </a:rPr>
              <a:t>躲避怪獸</a:t>
            </a:r>
            <a:endParaRPr lang="zh-CN" altLang="en-US" sz="3200" b="1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sp>
        <p:nvSpPr>
          <p:cNvPr id="32" name="TextBox 29"/>
          <p:cNvSpPr txBox="1"/>
          <p:nvPr/>
        </p:nvSpPr>
        <p:spPr>
          <a:xfrm>
            <a:off x="6603563" y="2908200"/>
            <a:ext cx="3607772" cy="666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TW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利用滑鼠點擊怪物</a:t>
            </a:r>
            <a:endParaRPr lang="en-US" altLang="zh-TW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ts val="2600"/>
              </a:lnSpc>
            </a:pPr>
            <a:r>
              <a:rPr lang="zh-TW" altLang="en-US" sz="2000" dirty="0">
                <a:solidFill>
                  <a:schemeClr val="bg2">
                    <a:lumMod val="25000"/>
                  </a:schemeClr>
                </a:solidFill>
                <a:cs typeface="+mn-ea"/>
                <a:sym typeface="+mn-lt"/>
              </a:rPr>
              <a:t>並進行攻擊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TextBox 30"/>
          <p:cNvSpPr txBox="1"/>
          <p:nvPr/>
        </p:nvSpPr>
        <p:spPr>
          <a:xfrm>
            <a:off x="7729338" y="2202586"/>
            <a:ext cx="186283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386D52"/>
                </a:solidFill>
                <a:cs typeface="+mn-ea"/>
                <a:sym typeface="+mn-lt"/>
              </a:rPr>
              <a:t>攻擊怪獸</a:t>
            </a:r>
            <a:endParaRPr lang="zh-CN" altLang="en-US" sz="2800" b="1" dirty="0">
              <a:solidFill>
                <a:srgbClr val="386D52"/>
              </a:solidFill>
              <a:cs typeface="+mn-ea"/>
              <a:sym typeface="+mn-lt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601" y="3827334"/>
            <a:ext cx="1884124" cy="1884124"/>
          </a:xfrm>
          <a:prstGeom prst="rect">
            <a:avLst/>
          </a:prstGeom>
        </p:spPr>
      </p:pic>
      <p:pic>
        <p:nvPicPr>
          <p:cNvPr id="7" name="圖片 6" descr="一張含有 物件, 房間 的圖片&#10;&#10;自動產生的描述">
            <a:extLst>
              <a:ext uri="{FF2B5EF4-FFF2-40B4-BE49-F238E27FC236}">
                <a16:creationId xmlns:a16="http://schemas.microsoft.com/office/drawing/2014/main" id="{40F17A89-1FCD-4EFD-A1BA-692C53A66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75" y="3814803"/>
            <a:ext cx="2201475" cy="190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3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11ft3un">
      <a:majorFont>
        <a:latin typeface="xiaonantongxue" panose="020F0302020204030204"/>
        <a:ea typeface="xiaonantongxue"/>
        <a:cs typeface=""/>
      </a:majorFont>
      <a:minorFont>
        <a:latin typeface="xiaonantongxue" panose="020F0502020204030204"/>
        <a:ea typeface="xiaonantongx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366</Words>
  <Application>Microsoft Office PowerPoint</Application>
  <PresentationFormat>寬螢幕</PresentationFormat>
  <Paragraphs>82</Paragraphs>
  <Slides>12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等线</vt:lpstr>
      <vt:lpstr>微软雅黑</vt:lpstr>
      <vt:lpstr>xiaonantongxue</vt:lpstr>
      <vt:lpstr>微軟正黑體 Light</vt:lpstr>
      <vt:lpstr>Arial</vt:lpstr>
      <vt:lpstr>Impact</vt:lpstr>
      <vt:lpstr>Office 主题​​</vt:lpstr>
      <vt:lpstr>PowerPoint 簡報</vt:lpstr>
      <vt:lpstr>PowerPoint 簡報</vt:lpstr>
      <vt:lpstr>PowerPoint 簡報</vt:lpstr>
      <vt:lpstr>使用者介面分析</vt:lpstr>
      <vt:lpstr>使用者介面分析</vt:lpstr>
      <vt:lpstr>使用者介面分析</vt:lpstr>
      <vt:lpstr>使用者介面分析</vt:lpstr>
      <vt:lpstr>使用者介面分析</vt:lpstr>
      <vt:lpstr>遊戲操縱</vt:lpstr>
      <vt:lpstr>關卡介紹</vt:lpstr>
      <vt:lpstr>工作分工</vt:lpstr>
      <vt:lpstr>工作時程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昕喬</cp:lastModifiedBy>
  <cp:revision>186</cp:revision>
  <dcterms:created xsi:type="dcterms:W3CDTF">2019-04-12T03:48:32Z</dcterms:created>
  <dcterms:modified xsi:type="dcterms:W3CDTF">2020-06-17T03:47:42Z</dcterms:modified>
</cp:coreProperties>
</file>