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CF939-1A72-4D28-8230-B5790972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56E3E8-9DF0-40A3-AC4E-201D732BA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8F186-7C59-40DF-A6DA-B964F192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8476-7F60-4565-9A0A-18BD0722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DD12A-EED8-4AE9-8C6A-E312C254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AC9AF-4698-461E-82E9-9DB375C8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FA1DE-EB4F-47E8-A05B-DA0C79CC4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F0F9D-A65E-49B2-93C3-6C5AB27E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09D7-265A-4D7F-96BD-AB49A43A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57B76-262F-4707-B6B9-00A8FACB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12D30-6C43-4AB0-9D8F-55C71DA61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A9FB4-5C97-42B2-B900-D65CBC26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DEF2-EEF4-42AA-9AD5-624385CE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4AEA2-39B4-4A74-8944-AE437AA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74FA5-C556-4322-99F6-C22969B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2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9F1E-DD71-465D-9E35-D7D52BE0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29E0B-AACA-4E9D-8C2A-F0475968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1B33C-D4C7-40B5-86B1-75DAA1EF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49679-977F-4B7F-BEC5-5C5B8C22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F14BE-2AB9-425A-A6DE-CC45F170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1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BAD3-F9AC-457C-835F-8860DCF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B8094-0E33-4867-87B4-6D076573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0314-0390-4650-906C-99AE666E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63AD3-0B88-438A-B92A-3464F65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5E255-E7FC-471B-A07F-9EFB20A5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30619-CABA-401F-B971-163033B5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C6B12-1FCE-42B7-98C0-79BB3B857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3159B-2FD2-48D5-8937-72539E15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49A6E-D0E4-4C79-8D9C-87CCC3EA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CFC37-B77F-42A5-AEDC-71CFB46A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BF77A-DE9E-4A6D-9280-C33CBEE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056C-CA9D-45A3-90B9-7A315CC3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82579-80BC-403A-9A3D-3579F320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167D6-3708-4FD9-B033-6D7EB325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1B092-AC36-4DD6-998F-BA79BACF9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59FEF-52AA-46CB-AAF1-5FD08B1F3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8C56A2-29FC-4AB1-97F1-10FFE81F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0453A4-FE6D-47ED-AE9A-469BF2E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05307-2BF8-4BB1-B76C-DB85420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AED76-974D-4A0F-BB73-436B5540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BB6898-27F8-4FF8-A07C-0D192456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89A76E-256C-48B5-9207-AE78BB31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73238-FE95-43C2-A8A2-9F4A1731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3E804A-5562-4B46-8A8A-63E8931E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AB135-F927-4FAB-B538-45D1005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65050-EC5B-42C1-818F-415AAEA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53FB7-6B12-469D-BBA4-312DA4CC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F3DAC-8613-4F5D-B410-39F55FBF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36042-1D47-4441-8BB7-8563E9A7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40611-2FC9-4412-B757-BB563F4D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29BE0-2522-477F-A717-C3AFCAA7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C4B88-D3EC-408B-8B2E-D6DA588C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303A-9885-4EE9-B619-918D45B1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1927B-C28E-4B15-BA94-156125C63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F8D48E-079C-403D-BCBD-35FE5541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CDF3E-3593-413D-A7DC-EA502CD5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19A82-A97B-4DA8-8269-B0B509CC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5BA2A-69AC-44A6-8776-4480066A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4B8DC9-6ACD-4817-8862-53648A48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06215-F5B4-4AAF-842D-69EA023A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BB84D-125B-4145-95ED-82C27FBB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BC9C-868B-48BA-9F91-03B1A8184C9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31C17-FBF3-472A-B50B-44175AE2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E074-3873-4B66-95EF-BD1C4907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3ADE4-97D0-4148-A497-98EDC445F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Patahub</a:t>
            </a:r>
            <a:r>
              <a:rPr lang="en-US" altLang="zh-CN" dirty="0"/>
              <a:t> OOA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33C0D-6F7D-41A7-8901-25EC6BE2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188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项目小组成员：</a:t>
            </a:r>
          </a:p>
          <a:p>
            <a:r>
              <a:rPr lang="en-US" altLang="zh-CN" dirty="0"/>
              <a:t>2000012983 </a:t>
            </a:r>
            <a:r>
              <a:rPr lang="zh-CN" altLang="en-US" dirty="0"/>
              <a:t>宋聿辰</a:t>
            </a:r>
          </a:p>
          <a:p>
            <a:r>
              <a:rPr lang="en-US" altLang="zh-CN" dirty="0"/>
              <a:t>2100013060 </a:t>
            </a:r>
            <a:r>
              <a:rPr lang="zh-CN" altLang="en-US" dirty="0"/>
              <a:t>郭城志</a:t>
            </a:r>
          </a:p>
          <a:p>
            <a:r>
              <a:rPr lang="en-US" altLang="zh-CN" dirty="0"/>
              <a:t>1900013018 </a:t>
            </a:r>
            <a:r>
              <a:rPr lang="zh-CN" altLang="en-US" dirty="0"/>
              <a:t>董欣然</a:t>
            </a:r>
          </a:p>
          <a:p>
            <a:r>
              <a:rPr lang="en-US" altLang="zh-CN" dirty="0"/>
              <a:t>2100013054 </a:t>
            </a:r>
            <a:r>
              <a:rPr lang="zh-CN" altLang="en-US" dirty="0"/>
              <a:t>徐舟子</a:t>
            </a:r>
          </a:p>
          <a:p>
            <a:r>
              <a:rPr lang="en-US" altLang="zh-CN" dirty="0"/>
              <a:t>2000013150 </a:t>
            </a:r>
            <a:r>
              <a:rPr lang="zh-CN" altLang="en-US" dirty="0"/>
              <a:t>唐正举</a:t>
            </a:r>
          </a:p>
          <a:p>
            <a:r>
              <a:rPr lang="en-US" altLang="zh-CN" dirty="0"/>
              <a:t>1800013130 </a:t>
            </a:r>
            <a:r>
              <a:rPr lang="zh-CN" altLang="en-US" dirty="0"/>
              <a:t>罗翠玲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2038-EBC8-49DB-A355-A733304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显示仓库详情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18A03FF-6C66-4355-8E59-A3598B2DF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" y="1402251"/>
            <a:ext cx="9342120" cy="5747341"/>
          </a:xfrm>
        </p:spPr>
      </p:pic>
    </p:spTree>
    <p:extLst>
      <p:ext uri="{BB962C8B-B14F-4D97-AF65-F5344CB8AC3E}">
        <p14:creationId xmlns:p14="http://schemas.microsoft.com/office/powerpoint/2010/main" val="84835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A757-9E00-4090-B6C8-7EEDDF6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新增</a:t>
            </a:r>
            <a:r>
              <a:rPr lang="en-US" altLang="zh-CN" dirty="0"/>
              <a:t>RCD</a:t>
            </a:r>
            <a:r>
              <a:rPr lang="zh-CN" altLang="en-US" dirty="0"/>
              <a:t>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17E6937-FF94-466E-9306-B915CFE1E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46" y="1491516"/>
            <a:ext cx="7313507" cy="5366484"/>
          </a:xfrm>
        </p:spPr>
      </p:pic>
    </p:spTree>
    <p:extLst>
      <p:ext uri="{BB962C8B-B14F-4D97-AF65-F5344CB8AC3E}">
        <p14:creationId xmlns:p14="http://schemas.microsoft.com/office/powerpoint/2010/main" val="87782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108F-27D4-4928-BE88-804DFF7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RCD</a:t>
            </a:r>
            <a:r>
              <a:rPr lang="zh-CN" altLang="en-US" dirty="0"/>
              <a:t>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F5E454C-C614-4CA2-8263-47F6911A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99" y="1395369"/>
            <a:ext cx="8662002" cy="5462631"/>
          </a:xfrm>
        </p:spPr>
      </p:pic>
    </p:spTree>
    <p:extLst>
      <p:ext uri="{BB962C8B-B14F-4D97-AF65-F5344CB8AC3E}">
        <p14:creationId xmlns:p14="http://schemas.microsoft.com/office/powerpoint/2010/main" val="31154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F3D8-1BED-4CA7-BABF-5207A162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RCD</a:t>
            </a:r>
            <a:r>
              <a:rPr lang="zh-CN" altLang="en-US" dirty="0"/>
              <a:t>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450D9-5791-4435-8979-B7DEFC5F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3" y="1690688"/>
            <a:ext cx="1164693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B19A-6835-4B32-8885-3061A49A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DFD2A9-4CC3-4E08-91AF-27CDCCF33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88" y="365125"/>
            <a:ext cx="4276224" cy="6234089"/>
          </a:xfrm>
        </p:spPr>
      </p:pic>
    </p:spTree>
    <p:extLst>
      <p:ext uri="{BB962C8B-B14F-4D97-AF65-F5344CB8AC3E}">
        <p14:creationId xmlns:p14="http://schemas.microsoft.com/office/powerpoint/2010/main" val="37085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7E5A-049B-40E0-BE7E-4234FC7B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1AAD7FF9-B36E-4583-9FD3-ED4D8CD5B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5" y="550086"/>
            <a:ext cx="8638744" cy="5942789"/>
          </a:xfrm>
        </p:spPr>
      </p:pic>
    </p:spTree>
    <p:extLst>
      <p:ext uri="{BB962C8B-B14F-4D97-AF65-F5344CB8AC3E}">
        <p14:creationId xmlns:p14="http://schemas.microsoft.com/office/powerpoint/2010/main" val="98006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FB08-8F91-4CD0-B6D7-A76372F6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EFE9A-3946-4572-8832-790D601B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80A0A-B0B9-40A3-8A88-A081579B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5" t="13333" r="5113" b="9930"/>
          <a:stretch/>
        </p:blipFill>
        <p:spPr>
          <a:xfrm>
            <a:off x="9237567" y="2147094"/>
            <a:ext cx="2840133" cy="2949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6CD610-DB91-40B6-8666-55347DA89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886" r="50619" b="-2994"/>
          <a:stretch/>
        </p:blipFill>
        <p:spPr>
          <a:xfrm>
            <a:off x="114300" y="1446213"/>
            <a:ext cx="4343400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5C4AD9-948C-46D3-9E65-2D8E9A0A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976" y="1336004"/>
            <a:ext cx="5297202" cy="4461547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692D6CC-BE03-4B96-B542-A9574CDBBA3D}"/>
              </a:ext>
            </a:extLst>
          </p:cNvPr>
          <p:cNvCxnSpPr>
            <a:cxnSpLocks/>
          </p:cNvCxnSpPr>
          <p:nvPr/>
        </p:nvCxnSpPr>
        <p:spPr>
          <a:xfrm>
            <a:off x="3712462" y="2456688"/>
            <a:ext cx="1246037" cy="4279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E722144-70C9-4A48-99DB-5E8DC9CBAA3A}"/>
              </a:ext>
            </a:extLst>
          </p:cNvPr>
          <p:cNvCxnSpPr>
            <a:cxnSpLocks/>
          </p:cNvCxnSpPr>
          <p:nvPr/>
        </p:nvCxnSpPr>
        <p:spPr>
          <a:xfrm flipV="1">
            <a:off x="8479539" y="2456688"/>
            <a:ext cx="758027" cy="71323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6F437F-3101-4BD8-BE2C-31626C27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60" y="0"/>
            <a:ext cx="7934961" cy="71482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6023C1-9887-4560-A686-128639AC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用况图</a:t>
            </a:r>
            <a:r>
              <a:rPr lang="en-US" altLang="zh-CN" dirty="0"/>
              <a:t>-</a:t>
            </a:r>
            <a:r>
              <a:rPr lang="zh-CN" altLang="en-US" dirty="0"/>
              <a:t>整体</a:t>
            </a:r>
          </a:p>
        </p:txBody>
      </p:sp>
    </p:spTree>
    <p:extLst>
      <p:ext uri="{BB962C8B-B14F-4D97-AF65-F5344CB8AC3E}">
        <p14:creationId xmlns:p14="http://schemas.microsoft.com/office/powerpoint/2010/main" val="5817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E68EBEA-E028-4754-B7CE-01F20BE34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80" y="0"/>
            <a:ext cx="7948329" cy="705324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9E5713-BF25-4928-9349-91EBD0B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用况图</a:t>
            </a:r>
            <a:r>
              <a:rPr lang="en-US" altLang="zh-CN" dirty="0"/>
              <a:t>-</a:t>
            </a:r>
            <a:r>
              <a:rPr lang="zh-CN" altLang="en-US" dirty="0"/>
              <a:t>第一阶段</a:t>
            </a:r>
          </a:p>
        </p:txBody>
      </p:sp>
    </p:spTree>
    <p:extLst>
      <p:ext uri="{BB962C8B-B14F-4D97-AF65-F5344CB8AC3E}">
        <p14:creationId xmlns:p14="http://schemas.microsoft.com/office/powerpoint/2010/main" val="220955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9579C64-9D19-4866-A8F8-F4964E763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60" y="574657"/>
            <a:ext cx="7181657" cy="591821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0F9FF3B-0D8E-402B-8281-F15469D2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  <a:r>
              <a:rPr lang="en-US" altLang="zh-CN" dirty="0"/>
              <a:t>-RCD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25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6CE1731-B0FE-4FFE-9585-A69C00C26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7" y="365125"/>
            <a:ext cx="7058025" cy="6410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19B7F4-7213-4A7C-BE49-2FE33C2E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  <a:r>
              <a:rPr lang="en-US" altLang="zh-CN" dirty="0"/>
              <a:t>-</a:t>
            </a:r>
            <a:r>
              <a:rPr lang="zh-CN" altLang="en-US" dirty="0"/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427159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FB8A26-24B2-4539-A42B-1CE9268B0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1349706"/>
            <a:ext cx="6983730" cy="55082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7C946A-C8CE-46C1-B4F4-77561922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创建仓库</a:t>
            </a:r>
          </a:p>
        </p:txBody>
      </p:sp>
    </p:spTree>
    <p:extLst>
      <p:ext uri="{BB962C8B-B14F-4D97-AF65-F5344CB8AC3E}">
        <p14:creationId xmlns:p14="http://schemas.microsoft.com/office/powerpoint/2010/main" val="214978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6767-AC2D-4886-99A5-1A8300F3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删除仓库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758E0-51B3-4ED4-8CFC-AFE06FF1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97" y="1690688"/>
            <a:ext cx="9886406" cy="42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B93E-1ABA-48CE-8885-0A66E4FC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显示</a:t>
            </a:r>
            <a:r>
              <a:rPr lang="en-US" altLang="zh-CN" dirty="0"/>
              <a:t>RCD</a:t>
            </a:r>
            <a:r>
              <a:rPr lang="zh-CN" altLang="en-US" dirty="0"/>
              <a:t>详情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FC761AF-54E0-4C49-947E-9198DD0E7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1" y="1690688"/>
            <a:ext cx="9938977" cy="4758768"/>
          </a:xfrm>
        </p:spPr>
      </p:pic>
    </p:spTree>
    <p:extLst>
      <p:ext uri="{BB962C8B-B14F-4D97-AF65-F5344CB8AC3E}">
        <p14:creationId xmlns:p14="http://schemas.microsoft.com/office/powerpoint/2010/main" val="97790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Office PowerPoint</Application>
  <PresentationFormat>宽屏</PresentationFormat>
  <Paragraphs>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Patahub OOA</vt:lpstr>
      <vt:lpstr>图示</vt:lpstr>
      <vt:lpstr>用况图-整体</vt:lpstr>
      <vt:lpstr>用况图-第一阶段</vt:lpstr>
      <vt:lpstr>状态图-RCD</vt:lpstr>
      <vt:lpstr>状态图-仓库</vt:lpstr>
      <vt:lpstr>顺序图-创建仓库</vt:lpstr>
      <vt:lpstr>顺序图-删除仓库</vt:lpstr>
      <vt:lpstr>顺序图-显示RCD详情</vt:lpstr>
      <vt:lpstr>顺序图-显示仓库详情</vt:lpstr>
      <vt:lpstr>顺序图-新增RCD项</vt:lpstr>
      <vt:lpstr>顺序图-修改RCD项</vt:lpstr>
      <vt:lpstr>顺序图-删除RCD项</vt:lpstr>
      <vt:lpstr>活动图</vt:lpstr>
      <vt:lpstr>类图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Patahub OOA</dc:title>
  <dc:creator>Kerubiel Mayuri</dc:creator>
  <cp:lastModifiedBy>DXR DXR</cp:lastModifiedBy>
  <cp:revision>51</cp:revision>
  <dcterms:created xsi:type="dcterms:W3CDTF">2022-04-02T06:54:19Z</dcterms:created>
  <dcterms:modified xsi:type="dcterms:W3CDTF">2022-04-02T11:09:13Z</dcterms:modified>
</cp:coreProperties>
</file>