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3" r:id="rId4"/>
    <p:sldId id="274" r:id="rId5"/>
    <p:sldId id="275" r:id="rId6"/>
    <p:sldId id="276" r:id="rId7"/>
    <p:sldId id="277" r:id="rId8"/>
    <p:sldId id="278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CF939-1A72-4D28-8230-B5790972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56E3E8-9DF0-40A3-AC4E-201D732B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F186-7C59-40DF-A6DA-B964F192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8476-7F60-4565-9A0A-18BD0722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D12A-EED8-4AE9-8C6A-E312C254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C9AF-4698-461E-82E9-9DB375C8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FA1DE-EB4F-47E8-A05B-DA0C79CC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F0F9D-A65E-49B2-93C3-6C5AB27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09D7-265A-4D7F-96BD-AB49A43A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57B76-262F-4707-B6B9-00A8FACB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12D30-6C43-4AB0-9D8F-55C71DA61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A9FB4-5C97-42B2-B900-D65CBC26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DEF2-EEF4-42AA-9AD5-624385CE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4AEA2-39B4-4A74-8944-AE437AA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74FA5-C556-4322-99F6-C22969B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9F1E-DD71-465D-9E35-D7D52BE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29E0B-AACA-4E9D-8C2A-F0475968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1B33C-D4C7-40B5-86B1-75DAA1E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49679-977F-4B7F-BEC5-5C5B8C22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14BE-2AB9-425A-A6DE-CC45F170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1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BAD3-F9AC-457C-835F-8860DCF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B8094-0E33-4867-87B4-6D076573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0314-0390-4650-906C-99AE666E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3AD3-0B88-438A-B92A-3464F65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5E255-E7FC-471B-A07F-9EFB20A5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30619-CABA-401F-B971-163033B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C6B12-1FCE-42B7-98C0-79BB3B85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3159B-2FD2-48D5-8937-72539E15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49A6E-D0E4-4C79-8D9C-87CCC3EA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CFC37-B77F-42A5-AEDC-71CFB46A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BF77A-DE9E-4A6D-9280-C33CBEE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056C-CA9D-45A3-90B9-7A315CC3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82579-80BC-403A-9A3D-3579F320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167D6-3708-4FD9-B033-6D7EB325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1B092-AC36-4DD6-998F-BA79BACF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59FEF-52AA-46CB-AAF1-5FD08B1F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C56A2-29FC-4AB1-97F1-10FFE81F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453A4-FE6D-47ED-AE9A-469BF2E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05307-2BF8-4BB1-B76C-DB85420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AED76-974D-4A0F-BB73-436B554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B6898-27F8-4FF8-A07C-0D192456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9A76E-256C-48B5-9207-AE78BB31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73238-FE95-43C2-A8A2-9F4A1731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E804A-5562-4B46-8A8A-63E8931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AB135-F927-4FAB-B538-45D1005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65050-EC5B-42C1-818F-415AAEA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3FB7-6B12-469D-BBA4-312DA4CC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F3DAC-8613-4F5D-B410-39F55FBF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36042-1D47-4441-8BB7-8563E9A7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40611-2FC9-4412-B757-BB563F4D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29BE0-2522-477F-A717-C3AFCAA7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C4B88-D3EC-408B-8B2E-D6DA588C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303A-9885-4EE9-B619-918D45B1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1927B-C28E-4B15-BA94-156125C6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8D48E-079C-403D-BCBD-35FE5541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CDF3E-3593-413D-A7DC-EA502CD5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19A82-A97B-4DA8-8269-B0B509CC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5BA2A-69AC-44A6-8776-4480066A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4B8DC9-6ACD-4817-8862-53648A4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06215-F5B4-4AAF-842D-69EA023A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BB84D-125B-4145-95ED-82C27FBB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BC9C-868B-48BA-9F91-03B1A8184C9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31C17-FBF3-472A-B50B-44175AE2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E074-3873-4B66-95EF-BD1C4907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8ACF-A412-4A53-95F0-CDD0573F0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3ADE4-97D0-4148-A497-98EDC445F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Patahub</a:t>
            </a:r>
            <a:r>
              <a:rPr lang="en-US" altLang="zh-CN" dirty="0"/>
              <a:t> OOA </a:t>
            </a:r>
            <a:r>
              <a:rPr lang="zh-CN" altLang="en-US" dirty="0"/>
              <a:t>二阶段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33C0D-6F7D-41A7-8901-25EC6BE2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188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项目小组成员：</a:t>
            </a:r>
          </a:p>
          <a:p>
            <a:r>
              <a:rPr lang="en-US" altLang="zh-CN" dirty="0"/>
              <a:t>2000012983 </a:t>
            </a:r>
            <a:r>
              <a:rPr lang="zh-CN" altLang="en-US" dirty="0"/>
              <a:t>宋聿辰</a:t>
            </a:r>
          </a:p>
          <a:p>
            <a:r>
              <a:rPr lang="en-US" altLang="zh-CN" dirty="0"/>
              <a:t>2100013060 </a:t>
            </a:r>
            <a:r>
              <a:rPr lang="zh-CN" altLang="en-US" dirty="0"/>
              <a:t>郭城志</a:t>
            </a:r>
          </a:p>
          <a:p>
            <a:r>
              <a:rPr lang="en-US" altLang="zh-CN" dirty="0"/>
              <a:t>1900013018 </a:t>
            </a:r>
            <a:r>
              <a:rPr lang="zh-CN" altLang="en-US" dirty="0"/>
              <a:t>董欣然</a:t>
            </a:r>
          </a:p>
          <a:p>
            <a:r>
              <a:rPr lang="en-US" altLang="zh-CN" dirty="0"/>
              <a:t>2100013054 </a:t>
            </a:r>
            <a:r>
              <a:rPr lang="zh-CN" altLang="en-US" dirty="0"/>
              <a:t>徐舟子</a:t>
            </a:r>
          </a:p>
          <a:p>
            <a:r>
              <a:rPr lang="en-US" altLang="zh-CN" dirty="0"/>
              <a:t>2000013150 </a:t>
            </a:r>
            <a:r>
              <a:rPr lang="zh-CN" altLang="en-US" dirty="0"/>
              <a:t>唐正举</a:t>
            </a:r>
          </a:p>
          <a:p>
            <a:r>
              <a:rPr lang="en-US" altLang="zh-CN" dirty="0"/>
              <a:t>1800013130 </a:t>
            </a:r>
            <a:r>
              <a:rPr lang="zh-CN" altLang="en-US" dirty="0"/>
              <a:t>罗翠玲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B19A-6835-4B32-8885-3061A49A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615593-012F-7153-D707-0B66950D7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29" y="943994"/>
            <a:ext cx="8547916" cy="5914006"/>
          </a:xfrm>
        </p:spPr>
      </p:pic>
    </p:spTree>
    <p:extLst>
      <p:ext uri="{BB962C8B-B14F-4D97-AF65-F5344CB8AC3E}">
        <p14:creationId xmlns:p14="http://schemas.microsoft.com/office/powerpoint/2010/main" val="370856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7E5A-049B-40E0-BE7E-4234FC7B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95566-D5A5-0CB9-5C73-459B8156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2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E5713-BF25-4928-9349-91EBD0B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用况图</a:t>
            </a:r>
            <a:r>
              <a:rPr lang="en-US" altLang="zh-CN" dirty="0"/>
              <a:t>-</a:t>
            </a:r>
            <a:r>
              <a:rPr lang="zh-CN" altLang="en-US" dirty="0"/>
              <a:t>二阶段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302FCD-D803-847B-3A63-70B94317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86" y="0"/>
            <a:ext cx="772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9D57-BACA-8BAA-07F6-2C3F95CA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用户注册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666B31-CC2A-6266-7CB6-95C55E3AF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8" y="1151730"/>
            <a:ext cx="6680687" cy="5779111"/>
          </a:xfrm>
        </p:spPr>
      </p:pic>
    </p:spTree>
    <p:extLst>
      <p:ext uri="{BB962C8B-B14F-4D97-AF65-F5344CB8AC3E}">
        <p14:creationId xmlns:p14="http://schemas.microsoft.com/office/powerpoint/2010/main" val="10061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6F3A-075E-C87A-6F0C-11192134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用户登录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AC69E5-5432-F861-7AE6-8CEAA5909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96" y="1280679"/>
            <a:ext cx="7965308" cy="5397212"/>
          </a:xfrm>
        </p:spPr>
      </p:pic>
    </p:spTree>
    <p:extLst>
      <p:ext uri="{BB962C8B-B14F-4D97-AF65-F5344CB8AC3E}">
        <p14:creationId xmlns:p14="http://schemas.microsoft.com/office/powerpoint/2010/main" val="123420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968A-989F-F2C1-468C-5E9BA5E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用户登出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D7BD4A-6CE1-BC4A-26A5-392C0C3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70" y="952284"/>
            <a:ext cx="8715767" cy="5905716"/>
          </a:xfrm>
        </p:spPr>
      </p:pic>
    </p:spTree>
    <p:extLst>
      <p:ext uri="{BB962C8B-B14F-4D97-AF65-F5344CB8AC3E}">
        <p14:creationId xmlns:p14="http://schemas.microsoft.com/office/powerpoint/2010/main" val="179345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515FD-698A-8031-6CC3-E1F9901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用户修改个人信息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1FDBDD-B707-38A1-3A39-DF9C4E09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21" y="1095806"/>
            <a:ext cx="6828469" cy="5906949"/>
          </a:xfrm>
        </p:spPr>
      </p:pic>
    </p:spTree>
    <p:extLst>
      <p:ext uri="{BB962C8B-B14F-4D97-AF65-F5344CB8AC3E}">
        <p14:creationId xmlns:p14="http://schemas.microsoft.com/office/powerpoint/2010/main" val="13932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0C27-4A48-05BF-2FA7-91CBF8F5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用户收藏</a:t>
            </a:r>
            <a:r>
              <a:rPr lang="en-US" altLang="zh-CN" dirty="0"/>
              <a:t>RCD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E82B5E-0300-F61D-C602-32751AD7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31" y="1311996"/>
            <a:ext cx="7539669" cy="6522171"/>
          </a:xfrm>
        </p:spPr>
      </p:pic>
    </p:spTree>
    <p:extLst>
      <p:ext uri="{BB962C8B-B14F-4D97-AF65-F5344CB8AC3E}">
        <p14:creationId xmlns:p14="http://schemas.microsoft.com/office/powerpoint/2010/main" val="31144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E7BF-3921-6228-5BA7-903C24F6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-</a:t>
            </a:r>
            <a:r>
              <a:rPr lang="zh-CN" altLang="en-US" dirty="0"/>
              <a:t>用户查看、检索收藏夹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B2B42F-D05B-2D44-7E62-14C3489A6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50" y="135369"/>
            <a:ext cx="6736650" cy="7543435"/>
          </a:xfrm>
        </p:spPr>
      </p:pic>
    </p:spTree>
    <p:extLst>
      <p:ext uri="{BB962C8B-B14F-4D97-AF65-F5344CB8AC3E}">
        <p14:creationId xmlns:p14="http://schemas.microsoft.com/office/powerpoint/2010/main" val="117602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B7F4-7213-4A7C-BE49-2FE33C2E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2" y="349250"/>
            <a:ext cx="10515600" cy="1325563"/>
          </a:xfrm>
        </p:spPr>
        <p:txBody>
          <a:bodyPr/>
          <a:lstStyle/>
          <a:p>
            <a:r>
              <a:rPr lang="zh-CN" altLang="en-US" dirty="0"/>
              <a:t>状态图</a:t>
            </a:r>
            <a:r>
              <a:rPr lang="en-US" altLang="zh-CN" dirty="0"/>
              <a:t>-</a:t>
            </a:r>
            <a:r>
              <a:rPr lang="zh-CN" altLang="en-US" dirty="0"/>
              <a:t>用户类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BB588-9DBA-4975-F2F1-97B03940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69" y="1274474"/>
            <a:ext cx="6077095" cy="48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9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宽屏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Patahub OOA 二阶段</vt:lpstr>
      <vt:lpstr>用况图-二阶段</vt:lpstr>
      <vt:lpstr>顺序图-用户注册</vt:lpstr>
      <vt:lpstr>顺序图-用户登录</vt:lpstr>
      <vt:lpstr>顺序图-用户登出</vt:lpstr>
      <vt:lpstr>顺序图-用户修改个人信息</vt:lpstr>
      <vt:lpstr>顺序图-用户收藏RCD</vt:lpstr>
      <vt:lpstr>顺序图-用户查看、检索收藏夹</vt:lpstr>
      <vt:lpstr>状态图-用户类</vt:lpstr>
      <vt:lpstr>活动图</vt:lpstr>
      <vt:lpstr>类图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Patahub OOA</dc:title>
  <dc:creator>Kerubiel Mayuri</dc:creator>
  <cp:lastModifiedBy>Kerubiel Mayuri</cp:lastModifiedBy>
  <cp:revision>72</cp:revision>
  <dcterms:created xsi:type="dcterms:W3CDTF">2022-04-02T06:54:19Z</dcterms:created>
  <dcterms:modified xsi:type="dcterms:W3CDTF">2022-05-09T03:31:11Z</dcterms:modified>
</cp:coreProperties>
</file>