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66FF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D9AE-8809-402A-AC48-D4AB469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63E5E-0554-4635-A04F-1D29BB5B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0C9B0-78A6-4202-BC50-500FB4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EC3E-73F0-4516-9A39-93841ED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7F549-3731-440D-BD52-E9B4F4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8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F7BF0-371A-4DFE-813F-C24EFC1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F84-FF73-4AED-AF44-77041D14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B152E-70D4-45C7-884F-380F1EF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1D864-822B-4EDD-B6AB-6311062E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AD7FD-4B29-4869-9806-1B10DAA2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C1CA36-8908-4BE5-82F9-FE2429456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23ABA-2EDA-43E5-9584-8E8D9931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0C55E-E069-461F-BF25-40964838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D5937-537B-4331-9758-93E073B9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855B-35DE-4051-AE4B-6DA031BD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D672-F1FB-4A03-B37A-25DDB9ED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09104-C1E2-44DB-A971-66070B7E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F1BFD-83B7-4A8D-81D2-272C65F8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C3FB3-18E7-417C-9D8C-82B61F73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8B4C7-FA8B-4966-8EBE-C66B7EA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69263-B174-457A-B5BE-0D036568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30E54-4139-4AF2-92E6-3E0C55E5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A0AEA-94C4-478A-B9FC-524B042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3BCAA-EC60-49E1-A6F1-C16F508F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1C70-2198-4562-AAB3-352165BB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3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DE317-9BF3-4E36-A1A0-BB3F42D8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9FEA8-648A-4F4E-9C52-7A57CD73D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E3672-9748-4291-BD3D-2A1283900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89813-90BF-4157-91EB-29F223D9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E8E8A-E774-40A8-B21D-74786051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3E26F-D326-4E40-896B-5F28794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4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460C-4066-48C9-88A2-95DA4564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48C44-AE59-47E9-B7C6-48815F77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CAC76-307C-45E4-8343-21E372F9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43983-8F5C-4E9D-95A7-8B43D5CE2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D5AC7-7E1F-41C2-9B27-617B7CD60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E8343E-F172-4633-BFC0-0F30894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9D392-4DFD-4B3B-A638-4BEF496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47D4E1-C000-4902-B339-5CDE450A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84197-5EE2-467C-A4E5-B13A3541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3FC6CB-D0BF-4511-BC56-A63248A7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A937D-FEAE-4B73-BEE3-D3EE241E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30B6E5-B030-46CC-85DF-8E175121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07323-6B99-4D31-BBE9-810F8570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F1612-9C91-4D19-ACFC-DC721AD3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F1DB1-F4AC-4151-B0B4-5BE07364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CFE4-19AD-42D5-B0E5-05383EA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AF2A1-DB89-424F-9E8C-6E88DE47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2DBCB-9DAB-466B-93B0-4406ADF5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36943-E41D-46D3-B6B7-5D5EA66B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F3067-9DA9-4422-AF9A-D900CEB2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CBE21-1F71-4906-955E-A051966D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DFD3-6F96-4A81-88D8-932947BD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470066-9F28-4312-A0D0-5C349A2AC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C3AB2-7740-4D52-879A-4CE491B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30BA-78C6-4152-A6D5-3BD388EA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54A21-31A4-4FF8-9257-31C7A919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BF29F-1453-46BA-BB1E-B0893A45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D25796-121C-4B07-890B-B0CB1D29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393EC-3450-485F-B7D3-1BCF1CEF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2CBF9-C4E9-416E-AF92-4EB371739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A530-0D45-4718-AE15-732AA7E3B03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4FF5F-164E-4CFE-A3E4-DD478D36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9B66-1945-46F6-821D-D1C4DE038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E5D4-2490-4733-A3A1-568F7F05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B30A1-CCE3-471B-9FC9-CD1AD102E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E8F3C-7565-4863-974E-023D7F509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746954-CDDF-4926-9EBA-9EFD5D76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7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FC8B-EF51-4889-B10D-392A6E24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F1347-ED11-474B-BB3B-FDC90867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567BC-AE52-4D05-ADC7-47806D51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C7DB7F-49D2-4822-B9C3-3A00EC1CFE04}"/>
              </a:ext>
            </a:extLst>
          </p:cNvPr>
          <p:cNvSpPr/>
          <p:nvPr/>
        </p:nvSpPr>
        <p:spPr>
          <a:xfrm>
            <a:off x="0" y="1038687"/>
            <a:ext cx="328474" cy="5660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4CB4DB-9271-471B-BA0E-B5699B68076E}"/>
              </a:ext>
            </a:extLst>
          </p:cNvPr>
          <p:cNvSpPr/>
          <p:nvPr/>
        </p:nvSpPr>
        <p:spPr>
          <a:xfrm>
            <a:off x="0" y="1343488"/>
            <a:ext cx="328474" cy="1639410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DFB827-74BC-4104-84CD-BDFEE5E3D774}"/>
              </a:ext>
            </a:extLst>
          </p:cNvPr>
          <p:cNvSpPr/>
          <p:nvPr/>
        </p:nvSpPr>
        <p:spPr>
          <a:xfrm>
            <a:off x="0" y="1825625"/>
            <a:ext cx="328474" cy="852472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06526-F729-4DFC-96CA-2AB343FDF006}"/>
              </a:ext>
            </a:extLst>
          </p:cNvPr>
          <p:cNvSpPr/>
          <p:nvPr/>
        </p:nvSpPr>
        <p:spPr>
          <a:xfrm>
            <a:off x="0" y="1551788"/>
            <a:ext cx="328474" cy="852473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279F53-0BFA-41F9-BD41-99D700D3AC4E}"/>
              </a:ext>
            </a:extLst>
          </p:cNvPr>
          <p:cNvSpPr/>
          <p:nvPr/>
        </p:nvSpPr>
        <p:spPr>
          <a:xfrm>
            <a:off x="0" y="1978024"/>
            <a:ext cx="328474" cy="356587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949BDF-8BA2-4B8C-A41F-D09CCA3BF22F}"/>
              </a:ext>
            </a:extLst>
          </p:cNvPr>
          <p:cNvSpPr/>
          <p:nvPr/>
        </p:nvSpPr>
        <p:spPr>
          <a:xfrm>
            <a:off x="0" y="4392536"/>
            <a:ext cx="328474" cy="1639410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36AF8F-7234-4B7E-A4FA-D8AC54CB60F0}"/>
              </a:ext>
            </a:extLst>
          </p:cNvPr>
          <p:cNvSpPr/>
          <p:nvPr/>
        </p:nvSpPr>
        <p:spPr>
          <a:xfrm>
            <a:off x="0" y="1984899"/>
            <a:ext cx="328474" cy="356587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917330-A774-4240-9579-AD9C9FD97CDE}"/>
              </a:ext>
            </a:extLst>
          </p:cNvPr>
          <p:cNvSpPr/>
          <p:nvPr/>
        </p:nvSpPr>
        <p:spPr>
          <a:xfrm rot="16200000">
            <a:off x="337348" y="2911878"/>
            <a:ext cx="92476" cy="12428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2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FC8B-EF51-4889-B10D-392A6E24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F1347-ED11-474B-BB3B-FDC90867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567BC-AE52-4D05-ADC7-47806D51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C7DB7F-49D2-4822-B9C3-3A00EC1CFE04}"/>
              </a:ext>
            </a:extLst>
          </p:cNvPr>
          <p:cNvSpPr/>
          <p:nvPr/>
        </p:nvSpPr>
        <p:spPr>
          <a:xfrm>
            <a:off x="0" y="1038687"/>
            <a:ext cx="328474" cy="5660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4CB4DB-9271-471B-BA0E-B5699B68076E}"/>
              </a:ext>
            </a:extLst>
          </p:cNvPr>
          <p:cNvSpPr/>
          <p:nvPr/>
        </p:nvSpPr>
        <p:spPr>
          <a:xfrm>
            <a:off x="0" y="1343488"/>
            <a:ext cx="328474" cy="1639410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DFB827-74BC-4104-84CD-BDFEE5E3D774}"/>
              </a:ext>
            </a:extLst>
          </p:cNvPr>
          <p:cNvSpPr/>
          <p:nvPr/>
        </p:nvSpPr>
        <p:spPr>
          <a:xfrm>
            <a:off x="0" y="1825625"/>
            <a:ext cx="328474" cy="852472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06526-F729-4DFC-96CA-2AB343FDF006}"/>
              </a:ext>
            </a:extLst>
          </p:cNvPr>
          <p:cNvSpPr/>
          <p:nvPr/>
        </p:nvSpPr>
        <p:spPr>
          <a:xfrm>
            <a:off x="0" y="1551788"/>
            <a:ext cx="328474" cy="852473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279F53-0BFA-41F9-BD41-99D700D3AC4E}"/>
              </a:ext>
            </a:extLst>
          </p:cNvPr>
          <p:cNvSpPr/>
          <p:nvPr/>
        </p:nvSpPr>
        <p:spPr>
          <a:xfrm>
            <a:off x="0" y="1978024"/>
            <a:ext cx="328474" cy="356587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949BDF-8BA2-4B8C-A41F-D09CCA3BF22F}"/>
              </a:ext>
            </a:extLst>
          </p:cNvPr>
          <p:cNvSpPr/>
          <p:nvPr/>
        </p:nvSpPr>
        <p:spPr>
          <a:xfrm>
            <a:off x="0" y="4392536"/>
            <a:ext cx="328474" cy="1639410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36AF8F-7234-4B7E-A4FA-D8AC54CB60F0}"/>
              </a:ext>
            </a:extLst>
          </p:cNvPr>
          <p:cNvSpPr/>
          <p:nvPr/>
        </p:nvSpPr>
        <p:spPr>
          <a:xfrm>
            <a:off x="0" y="1984899"/>
            <a:ext cx="328474" cy="356587"/>
          </a:xfrm>
          <a:prstGeom prst="rect">
            <a:avLst/>
          </a:prstGeom>
          <a:solidFill>
            <a:srgbClr val="33CC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6917330-A774-4240-9579-AD9C9FD97CDE}"/>
              </a:ext>
            </a:extLst>
          </p:cNvPr>
          <p:cNvSpPr/>
          <p:nvPr/>
        </p:nvSpPr>
        <p:spPr>
          <a:xfrm rot="16200000">
            <a:off x="337348" y="2911878"/>
            <a:ext cx="92476" cy="12428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98660BE4-75DF-4606-A797-34BFF06B9136}"/>
              </a:ext>
            </a:extLst>
          </p:cNvPr>
          <p:cNvSpPr/>
          <p:nvPr/>
        </p:nvSpPr>
        <p:spPr>
          <a:xfrm>
            <a:off x="720944" y="2793879"/>
            <a:ext cx="2111033" cy="452762"/>
          </a:xfrm>
          <a:prstGeom prst="wedgeEllipseCallout">
            <a:avLst>
              <a:gd name="adj1" fmla="val -58122"/>
              <a:gd name="adj2" fmla="val -159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你在这里</a:t>
            </a: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6162AE8D-19D5-4AFA-8758-E1D022DDCE5B}"/>
              </a:ext>
            </a:extLst>
          </p:cNvPr>
          <p:cNvSpPr/>
          <p:nvPr/>
        </p:nvSpPr>
        <p:spPr>
          <a:xfrm>
            <a:off x="544870" y="6087576"/>
            <a:ext cx="4453258" cy="452762"/>
          </a:xfrm>
          <a:prstGeom prst="wedgeEllipseCallout">
            <a:avLst>
              <a:gd name="adj1" fmla="val -58122"/>
              <a:gd name="adj2" fmla="val -159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白色代表对应页你没有读过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CDB9DBCD-123A-4837-8985-D1EB1CD921E6}"/>
              </a:ext>
            </a:extLst>
          </p:cNvPr>
          <p:cNvSpPr/>
          <p:nvPr/>
        </p:nvSpPr>
        <p:spPr>
          <a:xfrm>
            <a:off x="383586" y="1170188"/>
            <a:ext cx="7169458" cy="452762"/>
          </a:xfrm>
          <a:prstGeom prst="wedgeEllipseCallout">
            <a:avLst>
              <a:gd name="adj1" fmla="val -50940"/>
              <a:gd name="adj2" fmla="val 762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浅绿色表示读过一次，读的次数越多，绿色越深</a:t>
            </a: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0F562E27-504C-4D6F-A924-6CEC27ABA6BD}"/>
              </a:ext>
            </a:extLst>
          </p:cNvPr>
          <p:cNvSpPr/>
          <p:nvPr/>
        </p:nvSpPr>
        <p:spPr>
          <a:xfrm>
            <a:off x="544870" y="1966250"/>
            <a:ext cx="5551130" cy="452762"/>
          </a:xfrm>
          <a:prstGeom prst="wedgeEllipseCallout">
            <a:avLst>
              <a:gd name="adj1" fmla="val -58122"/>
              <a:gd name="adj2" fmla="val -159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绿色最深的地方一定是重点、疑难点</a:t>
            </a:r>
          </a:p>
        </p:txBody>
      </p:sp>
    </p:spTree>
    <p:extLst>
      <p:ext uri="{BB962C8B-B14F-4D97-AF65-F5344CB8AC3E}">
        <p14:creationId xmlns:p14="http://schemas.microsoft.com/office/powerpoint/2010/main" val="262234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 SOFT</dc:creator>
  <cp:lastModifiedBy>MICRO SOFT</cp:lastModifiedBy>
  <cp:revision>1</cp:revision>
  <dcterms:created xsi:type="dcterms:W3CDTF">2021-12-10T16:18:59Z</dcterms:created>
  <dcterms:modified xsi:type="dcterms:W3CDTF">2021-12-10T16:19:17Z</dcterms:modified>
</cp:coreProperties>
</file>