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86" r:id="rId3"/>
    <p:sldId id="287" r:id="rId4"/>
    <p:sldId id="288" r:id="rId5"/>
    <p:sldId id="289" r:id="rId6"/>
    <p:sldId id="27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86679" autoAdjust="0"/>
  </p:normalViewPr>
  <p:slideViewPr>
    <p:cSldViewPr>
      <p:cViewPr varScale="1">
        <p:scale>
          <a:sx n="57" d="100"/>
          <a:sy n="57" d="100"/>
        </p:scale>
        <p:origin x="171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2D8A4-CEFC-477F-B93A-DFBCDB71967D}" type="datetimeFigureOut">
              <a:rPr lang="en-GB" smtClean="0"/>
              <a:pPr/>
              <a:t>12/03/2025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5A744-1A40-4142-A1A4-68A3E626354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356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Copyright © Terry </a:t>
            </a:r>
            <a:r>
              <a:rPr lang="en-US" sz="1200" kern="1200" dirty="0" err="1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Felke</a:t>
            </a:r>
            <a:r>
              <a: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-Morris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5A744-1A40-4142-A1A4-68A3E626354F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327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48DEDFB-1079-4E42-8549-8DEF4BC7A6D7}" type="slidenum">
              <a:rPr lang="en-US" altLang="en-US" sz="1200"/>
              <a:pPr/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21211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A3C8-5A56-4752-A8EB-0523B4CF4F3B}" type="datetimeFigureOut">
              <a:rPr lang="en-GB" smtClean="0"/>
              <a:pPr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A3C8-5A56-4752-A8EB-0523B4CF4F3B}" type="datetimeFigureOut">
              <a:rPr lang="en-GB" smtClean="0"/>
              <a:pPr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5040560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6019800" cy="5040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A3C8-5A56-4752-A8EB-0523B4CF4F3B}" type="datetimeFigureOut">
              <a:rPr lang="en-GB" smtClean="0"/>
              <a:pPr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A3C8-5A56-4752-A8EB-0523B4CF4F3B}" type="datetimeFigureOut">
              <a:rPr lang="en-GB" smtClean="0"/>
              <a:pPr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A3C8-5A56-4752-A8EB-0523B4CF4F3B}" type="datetimeFigureOut">
              <a:rPr lang="en-GB" smtClean="0"/>
              <a:pPr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776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A3C8-5A56-4752-A8EB-0523B4CF4F3B}" type="datetimeFigureOut">
              <a:rPr lang="en-GB" smtClean="0"/>
              <a:pPr/>
              <a:t>12/03/2025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46784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484784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246784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A3C8-5A56-4752-A8EB-0523B4CF4F3B}" type="datetimeFigureOut">
              <a:rPr lang="en-GB" smtClean="0"/>
              <a:pPr/>
              <a:t>12/03/2025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A3C8-5A56-4752-A8EB-0523B4CF4F3B}" type="datetimeFigureOut">
              <a:rPr lang="en-GB" smtClean="0"/>
              <a:pPr/>
              <a:t>12/03/2025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A3C8-5A56-4752-A8EB-0523B4CF4F3B}" type="datetimeFigureOut">
              <a:rPr lang="en-GB" smtClean="0"/>
              <a:pPr/>
              <a:t>12/03/2025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504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412776"/>
            <a:ext cx="5715000" cy="4957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708920"/>
            <a:ext cx="2139696" cy="36652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A3C8-5A56-4752-A8EB-0523B4CF4F3B}" type="datetimeFigureOut">
              <a:rPr lang="en-GB" smtClean="0"/>
              <a:pPr/>
              <a:t>12/03/2025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1412775"/>
            <a:ext cx="5904390" cy="4925881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780928"/>
            <a:ext cx="2139696" cy="3595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A3C8-5A56-4752-A8EB-0523B4CF4F3B}" type="datetimeFigureOut">
              <a:rPr lang="en-GB" smtClean="0"/>
              <a:pPr/>
              <a:t>12/03/2025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27384"/>
            <a:ext cx="9144000" cy="11521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124744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12184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A0A3C8-5A56-4752-A8EB-0523B4CF4F3B}" type="datetimeFigureOut">
              <a:rPr lang="en-GB" smtClean="0"/>
              <a:pPr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6412184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6412184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78D8AAC-450A-454F-8741-2F89F405F1E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javascript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961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08C3-A42C-A3CE-1AB2-F94168C2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15150-2FF5-9555-DD3F-39DFFA193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perform different mathematical and logical computations</a:t>
            </a:r>
          </a:p>
          <a:p>
            <a:pPr lvl="1"/>
            <a:r>
              <a:rPr lang="en-GB" dirty="0"/>
              <a:t>Assignment operator =</a:t>
            </a:r>
          </a:p>
          <a:p>
            <a:pPr lvl="1"/>
            <a:r>
              <a:rPr lang="en-GB" dirty="0"/>
              <a:t>Addition operator + </a:t>
            </a:r>
          </a:p>
          <a:p>
            <a:pPr lvl="1"/>
            <a:r>
              <a:rPr lang="en-GB" dirty="0"/>
              <a:t>Multiplication operator * </a:t>
            </a:r>
          </a:p>
          <a:p>
            <a:pPr lvl="1"/>
            <a:r>
              <a:rPr lang="en-GB" dirty="0"/>
              <a:t>Comparison operator &gt;,&lt;, &gt;=, &lt;=</a:t>
            </a:r>
          </a:p>
          <a:p>
            <a:pPr lvl="1"/>
            <a:r>
              <a:rPr lang="en-GB" dirty="0"/>
              <a:t>Exponentiation operator **</a:t>
            </a:r>
          </a:p>
          <a:p>
            <a:pPr lvl="1"/>
            <a:r>
              <a:rPr lang="en-GB" dirty="0"/>
              <a:t>Division operator /</a:t>
            </a:r>
          </a:p>
          <a:p>
            <a:pPr lvl="1"/>
            <a:r>
              <a:rPr lang="en-GB" dirty="0"/>
              <a:t>Modulus operator %</a:t>
            </a:r>
          </a:p>
          <a:p>
            <a:pPr lvl="1"/>
            <a:r>
              <a:rPr lang="en-GB" dirty="0"/>
              <a:t>Increment operator ++</a:t>
            </a:r>
          </a:p>
          <a:p>
            <a:pPr lvl="1"/>
            <a:r>
              <a:rPr lang="en-GB" dirty="0"/>
              <a:t>Decrement operator --</a:t>
            </a:r>
          </a:p>
        </p:txBody>
      </p:sp>
    </p:spTree>
    <p:extLst>
      <p:ext uri="{BB962C8B-B14F-4D97-AF65-F5344CB8AC3E}">
        <p14:creationId xmlns:p14="http://schemas.microsoft.com/office/powerpoint/2010/main" val="3680912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0B4B-3CE6-2073-C2C9-C7D76F401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5E28C-4CCB-577B-C65D-2B73A9CF3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String e.g. “Welcome to JavaScript”</a:t>
            </a:r>
          </a:p>
          <a:p>
            <a:r>
              <a:rPr lang="en-GB" dirty="0"/>
              <a:t>Number e.g. 25</a:t>
            </a:r>
          </a:p>
          <a:p>
            <a:r>
              <a:rPr lang="en-GB" dirty="0" err="1"/>
              <a:t>Bigint</a:t>
            </a:r>
            <a:r>
              <a:rPr lang="en-GB" dirty="0"/>
              <a:t> e.g., 123456789012345678901234567890</a:t>
            </a:r>
          </a:p>
          <a:p>
            <a:r>
              <a:rPr lang="en-GB" dirty="0"/>
              <a:t>Boolean e.g., true, false</a:t>
            </a:r>
          </a:p>
          <a:p>
            <a:r>
              <a:rPr lang="en-GB" dirty="0"/>
              <a:t>Undefined</a:t>
            </a:r>
          </a:p>
          <a:p>
            <a:r>
              <a:rPr lang="en-GB" dirty="0"/>
              <a:t>Null</a:t>
            </a:r>
          </a:p>
          <a:p>
            <a:r>
              <a:rPr lang="en-GB" dirty="0"/>
              <a:t>Object e.g., arrays, dates, maps, sets, etc.</a:t>
            </a:r>
          </a:p>
          <a:p>
            <a:pPr lvl="1"/>
            <a:r>
              <a:rPr lang="en-GB" dirty="0" err="1"/>
              <a:t>Const</a:t>
            </a:r>
            <a:r>
              <a:rPr lang="en-GB" dirty="0"/>
              <a:t> person = {</a:t>
            </a:r>
            <a:r>
              <a:rPr lang="en-GB" dirty="0" err="1"/>
              <a:t>firstName</a:t>
            </a:r>
            <a:r>
              <a:rPr lang="en-GB" dirty="0"/>
              <a:t>: “Bob”, </a:t>
            </a:r>
            <a:r>
              <a:rPr lang="en-GB" dirty="0" err="1"/>
              <a:t>lastName</a:t>
            </a:r>
            <a:r>
              <a:rPr lang="en-GB" dirty="0"/>
              <a:t>: “Adam”, age:25}</a:t>
            </a:r>
          </a:p>
        </p:txBody>
      </p:sp>
    </p:spTree>
    <p:extLst>
      <p:ext uri="{BB962C8B-B14F-4D97-AF65-F5344CB8AC3E}">
        <p14:creationId xmlns:p14="http://schemas.microsoft.com/office/powerpoint/2010/main" val="3581137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16F7D-407C-231E-CD5E-CD894656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88FED-8C57-ECF1-7170-BA348121C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block of code designed to perform a particular task</a:t>
            </a:r>
          </a:p>
          <a:p>
            <a:r>
              <a:rPr lang="en-GB" dirty="0"/>
              <a:t>Executed when something invokes it (i.e., calls it)</a:t>
            </a:r>
          </a:p>
          <a:p>
            <a:pPr marL="274320" lvl="1" indent="0">
              <a:buNone/>
            </a:pPr>
            <a:r>
              <a:rPr lang="en-GB" dirty="0"/>
              <a:t>function </a:t>
            </a:r>
            <a:r>
              <a:rPr lang="en-GB" dirty="0" err="1"/>
              <a:t>myFirstFunction</a:t>
            </a:r>
            <a:r>
              <a:rPr lang="en-GB" dirty="0"/>
              <a:t>(p1, p2){</a:t>
            </a:r>
          </a:p>
          <a:p>
            <a:pPr marL="274320" lvl="1" indent="0">
              <a:buNone/>
            </a:pPr>
            <a:r>
              <a:rPr lang="en-GB" dirty="0"/>
              <a:t>	return p1 * p2;</a:t>
            </a:r>
          </a:p>
          <a:p>
            <a:pPr marL="274320" lvl="1" indent="0">
              <a:buNone/>
            </a:pPr>
            <a:r>
              <a:rPr lang="en-GB" dirty="0"/>
              <a:t>} </a:t>
            </a:r>
          </a:p>
          <a:p>
            <a:pPr marL="0" indent="0">
              <a:buNone/>
            </a:pPr>
            <a:r>
              <a:rPr lang="en-GB" dirty="0"/>
              <a:t>function name(parameter1, parameter2,…){</a:t>
            </a:r>
          </a:p>
          <a:p>
            <a:pPr marL="0" indent="0">
              <a:buNone/>
            </a:pPr>
            <a:r>
              <a:rPr lang="en-GB" dirty="0"/>
              <a:t>	// code to be executed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82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EBDCA-7E79-5E24-763F-EBD8E498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Invocation &amp; 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23A9C-4F3F-DD27-4016-EE580CAB4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code inside function executes when invoked</a:t>
            </a:r>
          </a:p>
          <a:p>
            <a:pPr lvl="1"/>
            <a:r>
              <a:rPr lang="en-GB" dirty="0"/>
              <a:t>When an event occurs (when a user clicks a button)</a:t>
            </a:r>
          </a:p>
          <a:p>
            <a:pPr lvl="1"/>
            <a:r>
              <a:rPr lang="en-GB" dirty="0"/>
              <a:t>When it is invoked (called) from JS code</a:t>
            </a:r>
          </a:p>
          <a:p>
            <a:pPr lvl="1"/>
            <a:r>
              <a:rPr lang="en-GB" dirty="0"/>
              <a:t>Automatically (self invoked)</a:t>
            </a:r>
          </a:p>
          <a:p>
            <a:endParaRPr lang="en-GB" dirty="0"/>
          </a:p>
          <a:p>
            <a:r>
              <a:rPr lang="en-GB" dirty="0"/>
              <a:t>Function stops execution when it reaches a </a:t>
            </a:r>
            <a:r>
              <a:rPr lang="en-GB" dirty="0">
                <a:solidFill>
                  <a:srgbClr val="FF0000"/>
                </a:solidFill>
              </a:rPr>
              <a:t>return statement</a:t>
            </a:r>
            <a:r>
              <a:rPr lang="en-GB" dirty="0"/>
              <a:t>.</a:t>
            </a:r>
          </a:p>
          <a:p>
            <a:r>
              <a:rPr lang="en-GB" dirty="0"/>
              <a:t>If the function was invoked from a statement, JS will return to execute the code after the invoking statement.</a:t>
            </a:r>
          </a:p>
          <a:p>
            <a:r>
              <a:rPr lang="en-GB" dirty="0"/>
              <a:t>Why function?</a:t>
            </a:r>
          </a:p>
          <a:p>
            <a:pPr lvl="1"/>
            <a:r>
              <a:rPr lang="en-GB" dirty="0"/>
              <a:t>Code reusability</a:t>
            </a:r>
          </a:p>
          <a:p>
            <a:pPr lvl="1"/>
            <a:r>
              <a:rPr lang="en-GB" dirty="0"/>
              <a:t>Using same code with different arguments, to produce different results.</a:t>
            </a:r>
          </a:p>
        </p:txBody>
      </p:sp>
    </p:spTree>
    <p:extLst>
      <p:ext uri="{BB962C8B-B14F-4D97-AF65-F5344CB8AC3E}">
        <p14:creationId xmlns:p14="http://schemas.microsoft.com/office/powerpoint/2010/main" val="308957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6400800" cy="769938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Summary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676400"/>
            <a:ext cx="6477000" cy="41910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cs typeface="Times New Roman" pitchFamily="18" charset="0"/>
              </a:rPr>
              <a:t>JavaScript Operators</a:t>
            </a:r>
          </a:p>
          <a:p>
            <a:pPr eaLnBrk="1" hangingPunct="1"/>
            <a:r>
              <a:rPr lang="en-US" altLang="en-US" sz="2800" dirty="0">
                <a:cs typeface="Times New Roman" pitchFamily="18" charset="0"/>
              </a:rPr>
              <a:t>JavaScript Assignment</a:t>
            </a:r>
          </a:p>
          <a:p>
            <a:pPr eaLnBrk="1" hangingPunct="1"/>
            <a:r>
              <a:rPr lang="en-US" altLang="en-US" sz="2800" dirty="0">
                <a:cs typeface="Times New Roman" pitchFamily="18" charset="0"/>
              </a:rPr>
              <a:t>JavaScript Data Types</a:t>
            </a:r>
          </a:p>
          <a:p>
            <a:pPr eaLnBrk="1" hangingPunct="1"/>
            <a:r>
              <a:rPr lang="en-US" altLang="en-US" sz="2800" dirty="0">
                <a:cs typeface="Times New Roman" pitchFamily="18" charset="0"/>
              </a:rPr>
              <a:t>JavaScript Functions</a:t>
            </a:r>
          </a:p>
          <a:p>
            <a:pPr eaLnBrk="1" hangingPunct="1"/>
            <a:endParaRPr lang="en-US" altLang="en-US" sz="2800" dirty="0">
              <a:cs typeface="Times New Roman" pitchFamily="18" charset="0"/>
            </a:endParaRP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8613775" y="6305550"/>
            <a:ext cx="457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14FE845-82FA-4097-AE2E-D2F4C177CDC7}" type="slidenum">
              <a:rPr lang="en-US" altLang="en-US" sz="1100" smtClean="0">
                <a:solidFill>
                  <a:srgbClr val="4D4D4D"/>
                </a:solidFill>
              </a:rPr>
              <a:pPr/>
              <a:t>6</a:t>
            </a:fld>
            <a:endParaRPr lang="en-US" altLang="en-US" sz="1100">
              <a:solidFill>
                <a:srgbClr val="4D4D4D"/>
              </a:solidFill>
            </a:endParaRP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3548063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3671888" y="2533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218284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2206</TotalTime>
  <Words>265</Words>
  <Application>Microsoft Office PowerPoint</Application>
  <PresentationFormat>On-screen Show (4:3)</PresentationFormat>
  <Paragraphs>50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Clarity</vt:lpstr>
      <vt:lpstr>Introduction to javascript</vt:lpstr>
      <vt:lpstr>JavaScript Operators</vt:lpstr>
      <vt:lpstr>JavaScript Data Types</vt:lpstr>
      <vt:lpstr>JavaScript Function</vt:lpstr>
      <vt:lpstr>Function Invocation &amp; Return</vt:lpstr>
      <vt:lpstr>Summary</vt:lpstr>
    </vt:vector>
  </TitlesOfParts>
  <Company>Bexhill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Bexhill College</dc:creator>
  <cp:lastModifiedBy>Hayatullahi Adeyemo (PhD School of Computer Sci FT)</cp:lastModifiedBy>
  <cp:revision>139</cp:revision>
  <dcterms:created xsi:type="dcterms:W3CDTF">2012-10-02T23:23:28Z</dcterms:created>
  <dcterms:modified xsi:type="dcterms:W3CDTF">2025-03-13T00:17:14Z</dcterms:modified>
</cp:coreProperties>
</file>