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1" r:id="rId4"/>
    <p:sldMasterId id="2147484776" r:id="rId5"/>
    <p:sldMasterId id="2147484810" r:id="rId6"/>
  </p:sldMasterIdLst>
  <p:notesMasterIdLst>
    <p:notesMasterId r:id="rId40"/>
  </p:notesMasterIdLst>
  <p:handoutMasterIdLst>
    <p:handoutMasterId r:id="rId41"/>
  </p:handoutMasterIdLst>
  <p:sldIdLst>
    <p:sldId id="1809" r:id="rId7"/>
    <p:sldId id="1810" r:id="rId8"/>
    <p:sldId id="4306" r:id="rId9"/>
    <p:sldId id="4310" r:id="rId10"/>
    <p:sldId id="4311" r:id="rId11"/>
    <p:sldId id="477" r:id="rId12"/>
    <p:sldId id="1878" r:id="rId13"/>
    <p:sldId id="4339" r:id="rId14"/>
    <p:sldId id="4358" r:id="rId15"/>
    <p:sldId id="4392" r:id="rId16"/>
    <p:sldId id="4378" r:id="rId17"/>
    <p:sldId id="2342" r:id="rId18"/>
    <p:sldId id="4379" r:id="rId19"/>
    <p:sldId id="2364" r:id="rId20"/>
    <p:sldId id="2326" r:id="rId21"/>
    <p:sldId id="4372" r:id="rId22"/>
    <p:sldId id="4373" r:id="rId23"/>
    <p:sldId id="4374" r:id="rId24"/>
    <p:sldId id="4376" r:id="rId25"/>
    <p:sldId id="4377" r:id="rId26"/>
    <p:sldId id="4363" r:id="rId27"/>
    <p:sldId id="4380" r:id="rId28"/>
    <p:sldId id="4381" r:id="rId29"/>
    <p:sldId id="4382" r:id="rId30"/>
    <p:sldId id="4384" r:id="rId31"/>
    <p:sldId id="4383" r:id="rId32"/>
    <p:sldId id="4388" r:id="rId33"/>
    <p:sldId id="4390" r:id="rId34"/>
    <p:sldId id="4391" r:id="rId35"/>
    <p:sldId id="4323" r:id="rId36"/>
    <p:sldId id="4364" r:id="rId37"/>
    <p:sldId id="4365" r:id="rId38"/>
    <p:sldId id="4366" r:id="rId3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des and Guidelines - Delete this section and slides before distributing" id="{A0252C9D-1D6B-42F9-BA63-F39DC4D8B635}">
          <p14:sldIdLst>
            <p14:sldId id="1809"/>
            <p14:sldId id="1810"/>
            <p14:sldId id="4306"/>
            <p14:sldId id="4310"/>
            <p14:sldId id="4311"/>
            <p14:sldId id="477"/>
            <p14:sldId id="1878"/>
            <p14:sldId id="4339"/>
            <p14:sldId id="4358"/>
            <p14:sldId id="4392"/>
            <p14:sldId id="4378"/>
            <p14:sldId id="2342"/>
            <p14:sldId id="4379"/>
            <p14:sldId id="2364"/>
            <p14:sldId id="2326"/>
            <p14:sldId id="4372"/>
            <p14:sldId id="4373"/>
            <p14:sldId id="4374"/>
            <p14:sldId id="4376"/>
            <p14:sldId id="4377"/>
            <p14:sldId id="4363"/>
            <p14:sldId id="4380"/>
            <p14:sldId id="4381"/>
            <p14:sldId id="4382"/>
            <p14:sldId id="4384"/>
            <p14:sldId id="4383"/>
            <p14:sldId id="4388"/>
            <p14:sldId id="4390"/>
            <p14:sldId id="4391"/>
            <p14:sldId id="4323"/>
            <p14:sldId id="4364"/>
            <p14:sldId id="4365"/>
            <p14:sldId id="4366"/>
          </p14:sldIdLst>
        </p14:section>
        <p14:section name="Light Gray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6FF"/>
    <a:srgbClr val="0078D4"/>
    <a:srgbClr val="FFFFFF"/>
    <a:srgbClr val="1A1A1A"/>
    <a:srgbClr val="EAEAEA"/>
    <a:srgbClr val="107C10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F06F8-3DEE-41A8-AF3A-DFDFF7F79CBF}" v="2" dt="2019-08-23T14:34:05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2109" autoAdjust="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De Tender" userId="b54b6209-5f27-411f-8c6b-6b5d6b548771" providerId="ADAL" clId="{02AF06F8-3DEE-41A8-AF3A-DFDFF7F79CBF}"/>
    <pc:docChg chg="custSel delSld modSld modSection">
      <pc:chgData name="Peter De Tender" userId="b54b6209-5f27-411f-8c6b-6b5d6b548771" providerId="ADAL" clId="{02AF06F8-3DEE-41A8-AF3A-DFDFF7F79CBF}" dt="2019-08-23T14:34:05.144" v="354" actId="207"/>
      <pc:docMkLst>
        <pc:docMk/>
      </pc:docMkLst>
      <pc:sldChg chg="modSp">
        <pc:chgData name="Peter De Tender" userId="b54b6209-5f27-411f-8c6b-6b5d6b548771" providerId="ADAL" clId="{02AF06F8-3DEE-41A8-AF3A-DFDFF7F79CBF}" dt="2019-08-23T14:34:05.144" v="354" actId="207"/>
        <pc:sldMkLst>
          <pc:docMk/>
          <pc:sldMk cId="272630344" sldId="477"/>
        </pc:sldMkLst>
        <pc:spChg chg="mod">
          <ac:chgData name="Peter De Tender" userId="b54b6209-5f27-411f-8c6b-6b5d6b548771" providerId="ADAL" clId="{02AF06F8-3DEE-41A8-AF3A-DFDFF7F79CBF}" dt="2019-08-23T14:34:05.144" v="354" actId="207"/>
          <ac:spMkLst>
            <pc:docMk/>
            <pc:sldMk cId="272630344" sldId="477"/>
            <ac:spMk id="4" creationId="{65022D7F-653A-494F-A715-E08A3E56C5B3}"/>
          </ac:spMkLst>
        </pc:spChg>
      </pc:sldChg>
      <pc:sldChg chg="del">
        <pc:chgData name="Peter De Tender" userId="b54b6209-5f27-411f-8c6b-6b5d6b548771" providerId="ADAL" clId="{02AF06F8-3DEE-41A8-AF3A-DFDFF7F79CBF}" dt="2019-08-23T14:31:38.447" v="10" actId="2696"/>
        <pc:sldMkLst>
          <pc:docMk/>
          <pc:sldMk cId="1995050349" sldId="1523"/>
        </pc:sldMkLst>
      </pc:sldChg>
      <pc:sldChg chg="del">
        <pc:chgData name="Peter De Tender" userId="b54b6209-5f27-411f-8c6b-6b5d6b548771" providerId="ADAL" clId="{02AF06F8-3DEE-41A8-AF3A-DFDFF7F79CBF}" dt="2019-08-23T14:31:38.530" v="11" actId="2696"/>
        <pc:sldMkLst>
          <pc:docMk/>
          <pc:sldMk cId="1811665972" sldId="1524"/>
        </pc:sldMkLst>
      </pc:sldChg>
      <pc:sldChg chg="del">
        <pc:chgData name="Peter De Tender" userId="b54b6209-5f27-411f-8c6b-6b5d6b548771" providerId="ADAL" clId="{02AF06F8-3DEE-41A8-AF3A-DFDFF7F79CBF}" dt="2019-08-23T14:31:38.628" v="17" actId="2696"/>
        <pc:sldMkLst>
          <pc:docMk/>
          <pc:sldMk cId="203203085" sldId="1527"/>
        </pc:sldMkLst>
      </pc:sldChg>
      <pc:sldChg chg="del">
        <pc:chgData name="Peter De Tender" userId="b54b6209-5f27-411f-8c6b-6b5d6b548771" providerId="ADAL" clId="{02AF06F8-3DEE-41A8-AF3A-DFDFF7F79CBF}" dt="2019-08-23T14:31:38.644" v="18" actId="2696"/>
        <pc:sldMkLst>
          <pc:docMk/>
          <pc:sldMk cId="242452099" sldId="1528"/>
        </pc:sldMkLst>
      </pc:sldChg>
      <pc:sldChg chg="del">
        <pc:chgData name="Peter De Tender" userId="b54b6209-5f27-411f-8c6b-6b5d6b548771" providerId="ADAL" clId="{02AF06F8-3DEE-41A8-AF3A-DFDFF7F79CBF}" dt="2019-08-23T14:31:38.671" v="20" actId="2696"/>
        <pc:sldMkLst>
          <pc:docMk/>
          <pc:sldMk cId="3249496989" sldId="1529"/>
        </pc:sldMkLst>
      </pc:sldChg>
      <pc:sldChg chg="del">
        <pc:chgData name="Peter De Tender" userId="b54b6209-5f27-411f-8c6b-6b5d6b548771" providerId="ADAL" clId="{02AF06F8-3DEE-41A8-AF3A-DFDFF7F79CBF}" dt="2019-08-23T14:31:38.689" v="21" actId="2696"/>
        <pc:sldMkLst>
          <pc:docMk/>
          <pc:sldMk cId="1041029672" sldId="1530"/>
        </pc:sldMkLst>
      </pc:sldChg>
      <pc:sldChg chg="del">
        <pc:chgData name="Peter De Tender" userId="b54b6209-5f27-411f-8c6b-6b5d6b548771" providerId="ADAL" clId="{02AF06F8-3DEE-41A8-AF3A-DFDFF7F79CBF}" dt="2019-08-23T14:31:38.705" v="23" actId="2696"/>
        <pc:sldMkLst>
          <pc:docMk/>
          <pc:sldMk cId="1789865309" sldId="1531"/>
        </pc:sldMkLst>
      </pc:sldChg>
      <pc:sldChg chg="del">
        <pc:chgData name="Peter De Tender" userId="b54b6209-5f27-411f-8c6b-6b5d6b548771" providerId="ADAL" clId="{02AF06F8-3DEE-41A8-AF3A-DFDFF7F79CBF}" dt="2019-08-23T14:31:38.748" v="27" actId="2696"/>
        <pc:sldMkLst>
          <pc:docMk/>
          <pc:sldMk cId="2402828649" sldId="1532"/>
        </pc:sldMkLst>
      </pc:sldChg>
      <pc:sldChg chg="del">
        <pc:chgData name="Peter De Tender" userId="b54b6209-5f27-411f-8c6b-6b5d6b548771" providerId="ADAL" clId="{02AF06F8-3DEE-41A8-AF3A-DFDFF7F79CBF}" dt="2019-08-23T14:31:38.413" v="8" actId="2696"/>
        <pc:sldMkLst>
          <pc:docMk/>
          <pc:sldMk cId="895908902" sldId="1548"/>
        </pc:sldMkLst>
      </pc:sldChg>
      <pc:sldChg chg="del">
        <pc:chgData name="Peter De Tender" userId="b54b6209-5f27-411f-8c6b-6b5d6b548771" providerId="ADAL" clId="{02AF06F8-3DEE-41A8-AF3A-DFDFF7F79CBF}" dt="2019-08-23T14:31:38.317" v="1" actId="2696"/>
        <pc:sldMkLst>
          <pc:docMk/>
          <pc:sldMk cId="1545307064" sldId="1603"/>
        </pc:sldMkLst>
      </pc:sldChg>
      <pc:sldChg chg="del">
        <pc:chgData name="Peter De Tender" userId="b54b6209-5f27-411f-8c6b-6b5d6b548771" providerId="ADAL" clId="{02AF06F8-3DEE-41A8-AF3A-DFDFF7F79CBF}" dt="2019-08-23T14:31:38.426" v="9" actId="2696"/>
        <pc:sldMkLst>
          <pc:docMk/>
          <pc:sldMk cId="3188989622" sldId="1635"/>
        </pc:sldMkLst>
      </pc:sldChg>
      <pc:sldChg chg="del">
        <pc:chgData name="Peter De Tender" userId="b54b6209-5f27-411f-8c6b-6b5d6b548771" providerId="ADAL" clId="{02AF06F8-3DEE-41A8-AF3A-DFDFF7F79CBF}" dt="2019-08-23T14:31:38.379" v="6" actId="2696"/>
        <pc:sldMkLst>
          <pc:docMk/>
          <pc:sldMk cId="3957722359" sldId="1660"/>
        </pc:sldMkLst>
      </pc:sldChg>
      <pc:sldChg chg="del">
        <pc:chgData name="Peter De Tender" userId="b54b6209-5f27-411f-8c6b-6b5d6b548771" providerId="ADAL" clId="{02AF06F8-3DEE-41A8-AF3A-DFDFF7F79CBF}" dt="2019-08-23T14:31:38.394" v="7" actId="2696"/>
        <pc:sldMkLst>
          <pc:docMk/>
          <pc:sldMk cId="1793706927" sldId="1670"/>
        </pc:sldMkLst>
      </pc:sldChg>
      <pc:sldChg chg="del">
        <pc:chgData name="Peter De Tender" userId="b54b6209-5f27-411f-8c6b-6b5d6b548771" providerId="ADAL" clId="{02AF06F8-3DEE-41A8-AF3A-DFDFF7F79CBF}" dt="2019-08-23T14:31:38.366" v="5" actId="2696"/>
        <pc:sldMkLst>
          <pc:docMk/>
          <pc:sldMk cId="3182288875" sldId="1720"/>
        </pc:sldMkLst>
      </pc:sldChg>
      <pc:sldChg chg="del">
        <pc:chgData name="Peter De Tender" userId="b54b6209-5f27-411f-8c6b-6b5d6b548771" providerId="ADAL" clId="{02AF06F8-3DEE-41A8-AF3A-DFDFF7F79CBF}" dt="2019-08-23T14:31:38.580" v="13" actId="2696"/>
        <pc:sldMkLst>
          <pc:docMk/>
          <pc:sldMk cId="1385213503" sldId="1802"/>
        </pc:sldMkLst>
      </pc:sldChg>
      <pc:sldChg chg="del">
        <pc:chgData name="Peter De Tender" userId="b54b6209-5f27-411f-8c6b-6b5d6b548771" providerId="ADAL" clId="{02AF06F8-3DEE-41A8-AF3A-DFDFF7F79CBF}" dt="2019-08-23T14:31:38.599" v="14" actId="2696"/>
        <pc:sldMkLst>
          <pc:docMk/>
          <pc:sldMk cId="2605536240" sldId="1803"/>
        </pc:sldMkLst>
      </pc:sldChg>
      <pc:sldChg chg="del">
        <pc:chgData name="Peter De Tender" userId="b54b6209-5f27-411f-8c6b-6b5d6b548771" providerId="ADAL" clId="{02AF06F8-3DEE-41A8-AF3A-DFDFF7F79CBF}" dt="2019-08-23T14:31:38.615" v="15" actId="2696"/>
        <pc:sldMkLst>
          <pc:docMk/>
          <pc:sldMk cId="737538867" sldId="1804"/>
        </pc:sldMkLst>
      </pc:sldChg>
      <pc:sldChg chg="del">
        <pc:chgData name="Peter De Tender" userId="b54b6209-5f27-411f-8c6b-6b5d6b548771" providerId="ADAL" clId="{02AF06F8-3DEE-41A8-AF3A-DFDFF7F79CBF}" dt="2019-08-23T14:31:38.351" v="3" actId="2696"/>
        <pc:sldMkLst>
          <pc:docMk/>
          <pc:sldMk cId="3268074237" sldId="1805"/>
        </pc:sldMkLst>
      </pc:sldChg>
      <pc:sldChg chg="del">
        <pc:chgData name="Peter De Tender" userId="b54b6209-5f27-411f-8c6b-6b5d6b548771" providerId="ADAL" clId="{02AF06F8-3DEE-41A8-AF3A-DFDFF7F79CBF}" dt="2019-08-23T14:31:38.331" v="2" actId="2696"/>
        <pc:sldMkLst>
          <pc:docMk/>
          <pc:sldMk cId="554032740" sldId="1806"/>
        </pc:sldMkLst>
      </pc:sldChg>
      <pc:sldChg chg="del">
        <pc:chgData name="Peter De Tender" userId="b54b6209-5f27-411f-8c6b-6b5d6b548771" providerId="ADAL" clId="{02AF06F8-3DEE-41A8-AF3A-DFDFF7F79CBF}" dt="2019-08-23T14:31:38.726" v="25" actId="2696"/>
        <pc:sldMkLst>
          <pc:docMk/>
          <pc:sldMk cId="829152042" sldId="1807"/>
        </pc:sldMkLst>
      </pc:sldChg>
      <pc:sldChg chg="del">
        <pc:chgData name="Peter De Tender" userId="b54b6209-5f27-411f-8c6b-6b5d6b548771" providerId="ADAL" clId="{02AF06F8-3DEE-41A8-AF3A-DFDFF7F79CBF}" dt="2019-08-23T14:31:38.300" v="0" actId="2696"/>
        <pc:sldMkLst>
          <pc:docMk/>
          <pc:sldMk cId="2432811990" sldId="1808"/>
        </pc:sldMkLst>
      </pc:sldChg>
      <pc:sldChg chg="modSp">
        <pc:chgData name="Peter De Tender" userId="b54b6209-5f27-411f-8c6b-6b5d6b548771" providerId="ADAL" clId="{02AF06F8-3DEE-41A8-AF3A-DFDFF7F79CBF}" dt="2019-08-23T14:33:42.882" v="353" actId="20577"/>
        <pc:sldMkLst>
          <pc:docMk/>
          <pc:sldMk cId="3243290784" sldId="4323"/>
        </pc:sldMkLst>
        <pc:spChg chg="mod">
          <ac:chgData name="Peter De Tender" userId="b54b6209-5f27-411f-8c6b-6b5d6b548771" providerId="ADAL" clId="{02AF06F8-3DEE-41A8-AF3A-DFDFF7F79CBF}" dt="2019-08-23T14:33:42.882" v="353" actId="20577"/>
          <ac:spMkLst>
            <pc:docMk/>
            <pc:sldMk cId="3243290784" sldId="4323"/>
            <ac:spMk id="4" creationId="{23F0A433-EF7F-4510-AD9B-93AD5EDD9241}"/>
          </ac:spMkLst>
        </pc:spChg>
      </pc:sldChg>
      <pc:sldChg chg="modSp">
        <pc:chgData name="Peter De Tender" userId="b54b6209-5f27-411f-8c6b-6b5d6b548771" providerId="ADAL" clId="{02AF06F8-3DEE-41A8-AF3A-DFDFF7F79CBF}" dt="2019-08-23T14:32:05.334" v="50" actId="20577"/>
        <pc:sldMkLst>
          <pc:docMk/>
          <pc:sldMk cId="240323736" sldId="4365"/>
        </pc:sldMkLst>
        <pc:spChg chg="mod">
          <ac:chgData name="Peter De Tender" userId="b54b6209-5f27-411f-8c6b-6b5d6b548771" providerId="ADAL" clId="{02AF06F8-3DEE-41A8-AF3A-DFDFF7F79CBF}" dt="2019-08-23T14:32:05.334" v="50" actId="20577"/>
          <ac:spMkLst>
            <pc:docMk/>
            <pc:sldMk cId="240323736" sldId="4365"/>
            <ac:spMk id="5" creationId="{94FF6427-3B79-4E7B-AAD7-5401A7BF243C}"/>
          </ac:spMkLst>
        </pc:spChg>
      </pc:sldChg>
      <pc:sldMasterChg chg="delSldLayout">
        <pc:chgData name="Peter De Tender" userId="b54b6209-5f27-411f-8c6b-6b5d6b548771" providerId="ADAL" clId="{02AF06F8-3DEE-41A8-AF3A-DFDFF7F79CBF}" dt="2019-08-23T14:31:38.749" v="28" actId="2696"/>
        <pc:sldMasterMkLst>
          <pc:docMk/>
          <pc:sldMasterMk cId="4266282189" sldId="2147484731"/>
        </pc:sldMasterMkLst>
        <pc:sldLayoutChg chg="del">
          <pc:chgData name="Peter De Tender" userId="b54b6209-5f27-411f-8c6b-6b5d6b548771" providerId="ADAL" clId="{02AF06F8-3DEE-41A8-AF3A-DFDFF7F79CBF}" dt="2019-08-23T14:31:38.729" v="26" actId="2696"/>
          <pc:sldLayoutMkLst>
            <pc:docMk/>
            <pc:sldMasterMk cId="4266282189" sldId="2147484731"/>
            <pc:sldLayoutMk cId="3939302507" sldId="2147484764"/>
          </pc:sldLayoutMkLst>
        </pc:sldLayoutChg>
        <pc:sldLayoutChg chg="del">
          <pc:chgData name="Peter De Tender" userId="b54b6209-5f27-411f-8c6b-6b5d6b548771" providerId="ADAL" clId="{02AF06F8-3DEE-41A8-AF3A-DFDFF7F79CBF}" dt="2019-08-23T14:31:38.354" v="4" actId="2696"/>
          <pc:sldLayoutMkLst>
            <pc:docMk/>
            <pc:sldMasterMk cId="4266282189" sldId="2147484731"/>
            <pc:sldLayoutMk cId="366778981" sldId="2147484765"/>
          </pc:sldLayoutMkLst>
        </pc:sldLayoutChg>
        <pc:sldLayoutChg chg="del">
          <pc:chgData name="Peter De Tender" userId="b54b6209-5f27-411f-8c6b-6b5d6b548771" providerId="ADAL" clId="{02AF06F8-3DEE-41A8-AF3A-DFDFF7F79CBF}" dt="2019-08-23T14:31:38.531" v="12" actId="2696"/>
          <pc:sldLayoutMkLst>
            <pc:docMk/>
            <pc:sldMasterMk cId="4266282189" sldId="2147484731"/>
            <pc:sldLayoutMk cId="1967593098" sldId="2147484768"/>
          </pc:sldLayoutMkLst>
        </pc:sldLayoutChg>
        <pc:sldLayoutChg chg="del">
          <pc:chgData name="Peter De Tender" userId="b54b6209-5f27-411f-8c6b-6b5d6b548771" providerId="ADAL" clId="{02AF06F8-3DEE-41A8-AF3A-DFDFF7F79CBF}" dt="2019-08-23T14:31:38.617" v="16" actId="2696"/>
          <pc:sldLayoutMkLst>
            <pc:docMk/>
            <pc:sldMasterMk cId="4266282189" sldId="2147484731"/>
            <pc:sldLayoutMk cId="2327361456" sldId="2147484769"/>
          </pc:sldLayoutMkLst>
        </pc:sldLayoutChg>
        <pc:sldLayoutChg chg="del">
          <pc:chgData name="Peter De Tender" userId="b54b6209-5f27-411f-8c6b-6b5d6b548771" providerId="ADAL" clId="{02AF06F8-3DEE-41A8-AF3A-DFDFF7F79CBF}" dt="2019-08-23T14:31:38.646" v="19" actId="2696"/>
          <pc:sldLayoutMkLst>
            <pc:docMk/>
            <pc:sldMasterMk cId="4266282189" sldId="2147484731"/>
            <pc:sldLayoutMk cId="3657546676" sldId="2147484771"/>
          </pc:sldLayoutMkLst>
        </pc:sldLayoutChg>
        <pc:sldLayoutChg chg="del">
          <pc:chgData name="Peter De Tender" userId="b54b6209-5f27-411f-8c6b-6b5d6b548771" providerId="ADAL" clId="{02AF06F8-3DEE-41A8-AF3A-DFDFF7F79CBF}" dt="2019-08-23T14:31:38.691" v="22" actId="2696"/>
          <pc:sldLayoutMkLst>
            <pc:docMk/>
            <pc:sldMasterMk cId="4266282189" sldId="2147484731"/>
            <pc:sldLayoutMk cId="2823110905" sldId="2147484773"/>
          </pc:sldLayoutMkLst>
        </pc:sldLayoutChg>
        <pc:sldLayoutChg chg="del">
          <pc:chgData name="Peter De Tender" userId="b54b6209-5f27-411f-8c6b-6b5d6b548771" providerId="ADAL" clId="{02AF06F8-3DEE-41A8-AF3A-DFDFF7F79CBF}" dt="2019-08-23T14:31:38.707" v="24" actId="2696"/>
          <pc:sldLayoutMkLst>
            <pc:docMk/>
            <pc:sldMasterMk cId="4266282189" sldId="2147484731"/>
            <pc:sldLayoutMk cId="2185083422" sldId="2147484774"/>
          </pc:sldLayoutMkLst>
        </pc:sldLayoutChg>
        <pc:sldLayoutChg chg="del">
          <pc:chgData name="Peter De Tender" userId="b54b6209-5f27-411f-8c6b-6b5d6b548771" providerId="ADAL" clId="{02AF06F8-3DEE-41A8-AF3A-DFDFF7F79CBF}" dt="2019-08-23T14:31:38.749" v="28" actId="2696"/>
          <pc:sldLayoutMkLst>
            <pc:docMk/>
            <pc:sldMasterMk cId="4266282189" sldId="2147484731"/>
            <pc:sldLayoutMk cId="516046635" sldId="21474847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8/23/2019 3:28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8/23/2019 3:28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81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1C979-EBB0-4A48-8369-32531B28B7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76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1C979-EBB0-4A48-8369-32531B28B7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57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69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8/23/2019 4:31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jp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168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8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49130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503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9AFA16-AEC4-7D4A-82F3-BDAE8E49079E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85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09866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1336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10761517" y="6198662"/>
            <a:ext cx="1180135" cy="415498"/>
          </a:xfr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5862522" y="162306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1990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46610" y="975114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246611" y="1794684"/>
            <a:ext cx="11277599" cy="49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63B430AD-2D98-4CE5-9549-72A5A4E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11" y="20118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9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9644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2" y="6673686"/>
            <a:ext cx="660458" cy="194684"/>
          </a:xfrm>
          <a:prstGeom prst="rect">
            <a:avLst/>
          </a:prstGeom>
        </p:spPr>
        <p:txBody>
          <a:bodyPr vert="horz" lIns="128748" tIns="0" rIns="128748" bIns="64374" rtlCol="0" anchor="ctr"/>
          <a:lstStyle>
            <a:lvl1pPr algn="l">
              <a:defRPr sz="97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579512" y="1816516"/>
            <a:ext cx="10972800" cy="4201283"/>
          </a:xfrm>
          <a:prstGeom prst="rect">
            <a:avLst/>
          </a:prstGeom>
        </p:spPr>
        <p:txBody>
          <a:bodyPr vert="horz" lIns="128748" tIns="64374" rIns="128748" bIns="64374" rtlCol="0">
            <a:noAutofit/>
          </a:bodyPr>
          <a:lstStyle>
            <a:lvl1pPr marL="0" indent="0">
              <a:buNone/>
              <a:defRPr>
                <a:solidFill>
                  <a:srgbClr val="0084CC"/>
                </a:solidFill>
                <a:latin typeface="+mn-lt"/>
              </a:defRPr>
            </a:lvl1pPr>
            <a:lvl2pPr marL="425915" indent="-425915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792675" indent="-425915">
              <a:buClr>
                <a:schemeClr val="accent4"/>
              </a:buClr>
              <a:buFont typeface="Arial"/>
              <a:buChar char="•"/>
              <a:defRPr sz="2206" b="0">
                <a:solidFill>
                  <a:srgbClr val="0084CC"/>
                </a:solidFill>
                <a:latin typeface="+mn-lt"/>
              </a:defRPr>
            </a:lvl3pPr>
            <a:lvl4pPr marL="1145634" indent="-425915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476902" indent="-425915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366761" lvl="2" indent="-366761">
              <a:buNone/>
            </a:pPr>
            <a:r>
              <a:rPr lang="en-US" sz="3000" dirty="0">
                <a:solidFill>
                  <a:schemeClr val="accent4"/>
                </a:solidFill>
              </a:rPr>
              <a:t>Heading One Style </a:t>
            </a:r>
          </a:p>
          <a:p>
            <a:pPr marL="366761" lvl="2" indent="-366761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366761" lvl="2" indent="-366761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6761" lvl="2" indent="-366761">
              <a:buNone/>
            </a:pPr>
            <a:r>
              <a:rPr lang="en-US" sz="2470" dirty="0">
                <a:solidFill>
                  <a:schemeClr val="accent6"/>
                </a:solidFill>
              </a:rPr>
              <a:t>Heading Two Style</a:t>
            </a:r>
          </a:p>
          <a:p>
            <a:pPr marL="366761" lvl="2" indent="-366761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366761" lvl="2" indent="-366761">
              <a:buNone/>
            </a:pPr>
            <a:endParaRPr lang="en-US" sz="2470" dirty="0">
              <a:solidFill>
                <a:schemeClr val="accent3"/>
              </a:solidFill>
            </a:endParaRPr>
          </a:p>
          <a:p>
            <a:pPr marL="366761" lvl="2" indent="-366761">
              <a:buNone/>
            </a:pPr>
            <a:r>
              <a:rPr lang="en-US" b="1" dirty="0">
                <a:solidFill>
                  <a:schemeClr val="accent1"/>
                </a:solidFill>
              </a:rPr>
              <a:t>HEADING THREE STYLE</a:t>
            </a:r>
          </a:p>
          <a:p>
            <a:pPr marL="366761" lvl="2" indent="-366761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976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A8978-02B3-4541-BCF6-2F788A6CC4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7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740F6-F682-4A53-B8F9-F70CC558BB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7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21D64-7009-4A41-B38C-1FB61D7E5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6306" y="2312052"/>
            <a:ext cx="5673389" cy="22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360889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60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64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325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584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41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330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60877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03023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87FE4-3EBA-4EC1-809B-BFA952A5C3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271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AD601-C60B-44FE-9AB7-586AE7A20A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69760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36FB-F281-4966-BFEA-EFEAA6B09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8557" y="4984965"/>
            <a:ext cx="3261138" cy="12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6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794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8959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8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78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7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99727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9378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4839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20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38454616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15239454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72352719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7190474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3482112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0064982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81495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8384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8806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10297306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3583526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05661768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97726066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8206405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78326996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930782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3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301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692581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0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228777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379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30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91152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9083019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508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6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6946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26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36586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006100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4513013"/>
      </p:ext>
    </p:extLst>
  </p:cSld>
  <p:clrMapOvr>
    <a:masterClrMapping/>
  </p:clrMapOvr>
  <p:hf hd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C19A-7348-4FC7-B409-6047AB4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6844-2C62-4558-AC70-DF1023D6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1A80-D389-42CB-9457-A1089A99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3300-596E-45BC-8393-39A1B3F3D71E}" type="datetimeFigureOut">
              <a:rPr lang="en-AU" smtClean="0"/>
              <a:t>23/08/2019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6A94-5A52-4B57-9CFB-86ADD67D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ABEC-C80F-495C-A406-AA839155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750-C2F7-4312-9C09-9ACFBEE01C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9760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571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0066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319105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9792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image" Target="../media/image26.emf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41" Type="http://schemas.openxmlformats.org/officeDocument/2006/relationships/slideLayout" Target="../slideLayouts/slideLayout97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766" r:id="rId21"/>
    <p:sldLayoutId id="2147484767" r:id="rId22"/>
    <p:sldLayoutId id="2147484770" r:id="rId23"/>
    <p:sldLayoutId id="2147484772" r:id="rId24"/>
    <p:sldLayoutId id="2147484802" r:id="rId25"/>
    <p:sldLayoutId id="2147484804" r:id="rId26"/>
    <p:sldLayoutId id="2147484805" r:id="rId27"/>
    <p:sldLayoutId id="2147484806" r:id="rId28"/>
    <p:sldLayoutId id="2147484807" r:id="rId29"/>
    <p:sldLayoutId id="2147484808" r:id="rId30"/>
    <p:sldLayoutId id="2147484809" r:id="rId31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  <p:sldLayoutId id="2147484789" r:id="rId13"/>
    <p:sldLayoutId id="2147484790" r:id="rId14"/>
    <p:sldLayoutId id="2147484791" r:id="rId15"/>
    <p:sldLayoutId id="2147484792" r:id="rId16"/>
    <p:sldLayoutId id="2147484793" r:id="rId17"/>
    <p:sldLayoutId id="2147484794" r:id="rId18"/>
    <p:sldLayoutId id="2147484795" r:id="rId19"/>
    <p:sldLayoutId id="2147484796" r:id="rId20"/>
    <p:sldLayoutId id="2147484797" r:id="rId21"/>
    <p:sldLayoutId id="2147484798" r:id="rId22"/>
    <p:sldLayoutId id="2147484799" r:id="rId23"/>
    <p:sldLayoutId id="2147484800" r:id="rId24"/>
    <p:sldLayoutId id="2147484801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3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1" r:id="rId1"/>
    <p:sldLayoutId id="2147484812" r:id="rId2"/>
    <p:sldLayoutId id="2147484813" r:id="rId3"/>
    <p:sldLayoutId id="2147484814" r:id="rId4"/>
    <p:sldLayoutId id="2147484815" r:id="rId5"/>
    <p:sldLayoutId id="2147484816" r:id="rId6"/>
    <p:sldLayoutId id="2147484817" r:id="rId7"/>
    <p:sldLayoutId id="2147484818" r:id="rId8"/>
    <p:sldLayoutId id="2147484819" r:id="rId9"/>
    <p:sldLayoutId id="2147484820" r:id="rId10"/>
    <p:sldLayoutId id="2147484821" r:id="rId11"/>
    <p:sldLayoutId id="2147484822" r:id="rId12"/>
    <p:sldLayoutId id="2147484823" r:id="rId13"/>
    <p:sldLayoutId id="2147484824" r:id="rId14"/>
    <p:sldLayoutId id="2147484825" r:id="rId15"/>
    <p:sldLayoutId id="2147484826" r:id="rId16"/>
    <p:sldLayoutId id="2147484827" r:id="rId17"/>
    <p:sldLayoutId id="2147484828" r:id="rId18"/>
    <p:sldLayoutId id="2147484829" r:id="rId19"/>
    <p:sldLayoutId id="2147484830" r:id="rId20"/>
    <p:sldLayoutId id="2147484831" r:id="rId21"/>
    <p:sldLayoutId id="2147484832" r:id="rId22"/>
    <p:sldLayoutId id="2147484833" r:id="rId23"/>
    <p:sldLayoutId id="2147484834" r:id="rId24"/>
    <p:sldLayoutId id="2147484835" r:id="rId25"/>
    <p:sldLayoutId id="2147484836" r:id="rId26"/>
    <p:sldLayoutId id="2147484837" r:id="rId27"/>
    <p:sldLayoutId id="2147484838" r:id="rId28"/>
    <p:sldLayoutId id="2147484839" r:id="rId29"/>
    <p:sldLayoutId id="2147484840" r:id="rId30"/>
    <p:sldLayoutId id="2147484841" r:id="rId31"/>
    <p:sldLayoutId id="2147484842" r:id="rId32"/>
    <p:sldLayoutId id="2147484843" r:id="rId33"/>
    <p:sldLayoutId id="2147484844" r:id="rId34"/>
    <p:sldLayoutId id="2147484845" r:id="rId35"/>
    <p:sldLayoutId id="2147484846" r:id="rId36"/>
    <p:sldLayoutId id="2147484847" r:id="rId37"/>
    <p:sldLayoutId id="2147484848" r:id="rId38"/>
    <p:sldLayoutId id="2147484849" r:id="rId39"/>
    <p:sldLayoutId id="2147484850" r:id="rId40"/>
    <p:sldLayoutId id="2147484851" r:id="rId41"/>
    <p:sldLayoutId id="2147484852" r:id="rId42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dtit" TargetMode="External"/><Relationship Id="rId7" Type="http://schemas.openxmlformats.org/officeDocument/2006/relationships/hyperlink" Target="http://openclipart.org/detail/125875/nuage--cloud-by-lmproulx" TargetMode="External"/><Relationship Id="rId2" Type="http://schemas.openxmlformats.org/officeDocument/2006/relationships/hyperlink" Target="mailto:peter@pdtit.be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hyperlink" Target="http://www.linkedin.com/in/pdti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sdevseriessupport@007FFFLearning.com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Training Day</a:t>
            </a:r>
            <a:b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Migrating .NET applications to Azure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66BCD9-DC35-453C-A476-F4EA4A5C205E}"/>
              </a:ext>
            </a:extLst>
          </p:cNvPr>
          <p:cNvSpPr/>
          <p:nvPr/>
        </p:nvSpPr>
        <p:spPr bwMode="auto">
          <a:xfrm>
            <a:off x="2969231" y="4649056"/>
            <a:ext cx="8516186" cy="17260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3E4C2C-B08A-469F-B383-58506F2F8EB2}"/>
              </a:ext>
            </a:extLst>
          </p:cNvPr>
          <p:cNvSpPr/>
          <p:nvPr/>
        </p:nvSpPr>
        <p:spPr bwMode="auto">
          <a:xfrm>
            <a:off x="152159" y="1756882"/>
            <a:ext cx="2250056" cy="46182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D2148-3737-4A46-8C29-A0B00D28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 err="1"/>
              <a:t>What</a:t>
            </a:r>
            <a:r>
              <a:rPr lang="fr-BE" sz="2750" dirty="0"/>
              <a:t> Container Orchestration Is There – </a:t>
            </a:r>
            <a:r>
              <a:rPr lang="fr-BE" sz="2750" dirty="0">
                <a:solidFill>
                  <a:schemeClr val="tx2"/>
                </a:solidFill>
              </a:rPr>
              <a:t>in Azure</a:t>
            </a:r>
            <a:r>
              <a:rPr lang="fr-BE" sz="275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BA4F-86AB-4C18-AE40-BF0E7205C574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What</a:t>
            </a:r>
            <a:r>
              <a:rPr lang="fr-BE" dirty="0">
                <a:solidFill>
                  <a:schemeClr val="tx2"/>
                </a:solidFill>
              </a:rPr>
              <a:t> Orchestration </a:t>
            </a:r>
            <a:r>
              <a:rPr lang="fr-BE" dirty="0" err="1">
                <a:solidFill>
                  <a:schemeClr val="tx2"/>
                </a:solidFill>
              </a:rPr>
              <a:t>tools</a:t>
            </a:r>
            <a:r>
              <a:rPr lang="fr-BE" dirty="0">
                <a:solidFill>
                  <a:schemeClr val="tx2"/>
                </a:solidFill>
              </a:rPr>
              <a:t> are </a:t>
            </a:r>
            <a:r>
              <a:rPr lang="fr-BE" dirty="0" err="1">
                <a:solidFill>
                  <a:schemeClr val="tx2"/>
                </a:solidFill>
              </a:rPr>
              <a:t>available</a:t>
            </a:r>
            <a:r>
              <a:rPr lang="fr-BE" dirty="0">
                <a:solidFill>
                  <a:schemeClr val="tx2"/>
                </a:solidFill>
              </a:rPr>
              <a:t> in the Azure Platform?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528C52-6AD5-4087-95FB-0D8914813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9" y="2360279"/>
            <a:ext cx="2438809" cy="1826534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D8B59287-7A1A-4A1B-89C9-817DC73BA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29" y="2360279"/>
            <a:ext cx="2250056" cy="1873533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8E915B8-57BE-4329-B0D0-C08606616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47" y="2515072"/>
            <a:ext cx="3183962" cy="17817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73B4EC-4EC0-4A68-B0B4-C1011C589DD8}"/>
              </a:ext>
            </a:extLst>
          </p:cNvPr>
          <p:cNvSpPr txBox="1"/>
          <p:nvPr/>
        </p:nvSpPr>
        <p:spPr>
          <a:xfrm>
            <a:off x="538542" y="4813222"/>
            <a:ext cx="1427699" cy="81483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fr-BE" b="1" dirty="0"/>
              <a:t>Azure </a:t>
            </a:r>
            <a:br>
              <a:rPr lang="fr-BE" b="1" dirty="0"/>
            </a:br>
            <a:r>
              <a:rPr lang="fr-BE" b="1" dirty="0" err="1"/>
              <a:t>Kubernetes</a:t>
            </a:r>
            <a:br>
              <a:rPr lang="fr-BE" b="1" dirty="0"/>
            </a:br>
            <a:r>
              <a:rPr lang="fr-BE" b="1" dirty="0"/>
              <a:t>Service (AKS)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DE9E6-F9CE-4473-B6E0-FD08AE905055}"/>
              </a:ext>
            </a:extLst>
          </p:cNvPr>
          <p:cNvSpPr txBox="1"/>
          <p:nvPr/>
        </p:nvSpPr>
        <p:spPr>
          <a:xfrm>
            <a:off x="9222769" y="4730854"/>
            <a:ext cx="2054152" cy="81483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fr-BE" b="1" dirty="0"/>
              <a:t>DC/OS </a:t>
            </a:r>
            <a:r>
              <a:rPr lang="fr-BE" b="1" dirty="0" err="1"/>
              <a:t>Mesosphere</a:t>
            </a:r>
            <a:br>
              <a:rPr lang="fr-BE" b="1" dirty="0"/>
            </a:br>
            <a:br>
              <a:rPr lang="fr-BE" b="1" dirty="0"/>
            </a:br>
            <a:r>
              <a:rPr lang="fr-BE" b="1" dirty="0"/>
              <a:t>(IAAS)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CA70B-91AC-48C0-BFEB-2679AC28E04F}"/>
              </a:ext>
            </a:extLst>
          </p:cNvPr>
          <p:cNvSpPr txBox="1"/>
          <p:nvPr/>
        </p:nvSpPr>
        <p:spPr>
          <a:xfrm>
            <a:off x="6536220" y="4730854"/>
            <a:ext cx="1072409" cy="81483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fr-BE" b="1" dirty="0"/>
              <a:t>Docker</a:t>
            </a:r>
            <a:br>
              <a:rPr lang="fr-BE" b="1" dirty="0"/>
            </a:br>
            <a:r>
              <a:rPr lang="fr-BE" b="1" dirty="0"/>
              <a:t>Enterprise</a:t>
            </a:r>
          </a:p>
          <a:p>
            <a:pPr algn="ctr"/>
            <a:r>
              <a:rPr lang="fr-BE" b="1" dirty="0"/>
              <a:t>(IAAS)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0A03F-926B-4ADD-BA5A-ABDBC72A38F8}"/>
              </a:ext>
            </a:extLst>
          </p:cNvPr>
          <p:cNvSpPr txBox="1"/>
          <p:nvPr/>
        </p:nvSpPr>
        <p:spPr>
          <a:xfrm>
            <a:off x="3700698" y="4810852"/>
            <a:ext cx="765659" cy="81483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fr-BE" b="1" dirty="0"/>
              <a:t>Azure</a:t>
            </a:r>
            <a:br>
              <a:rPr lang="fr-BE" b="1" dirty="0"/>
            </a:br>
            <a:r>
              <a:rPr lang="fr-BE" b="1" dirty="0"/>
              <a:t>Service</a:t>
            </a:r>
            <a:br>
              <a:rPr lang="fr-BE" b="1" dirty="0"/>
            </a:br>
            <a:r>
              <a:rPr lang="fr-BE" b="1" dirty="0" err="1"/>
              <a:t>Fabric</a:t>
            </a:r>
            <a:endParaRPr lang="fr-BE" b="1" dirty="0"/>
          </a:p>
        </p:txBody>
      </p:sp>
      <p:grpSp>
        <p:nvGrpSpPr>
          <p:cNvPr id="18" name="Graphic 13">
            <a:extLst>
              <a:ext uri="{FF2B5EF4-FFF2-40B4-BE49-F238E27FC236}">
                <a16:creationId xmlns:a16="http://schemas.microsoft.com/office/drawing/2014/main" id="{392995E3-8B48-46FD-96DA-8154A1AC8929}"/>
              </a:ext>
            </a:extLst>
          </p:cNvPr>
          <p:cNvGrpSpPr/>
          <p:nvPr/>
        </p:nvGrpSpPr>
        <p:grpSpPr>
          <a:xfrm>
            <a:off x="354226" y="2447445"/>
            <a:ext cx="1850431" cy="1826534"/>
            <a:chOff x="4862512" y="2214562"/>
            <a:chExt cx="2466975" cy="24288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82105B-7D19-401B-84EF-D0DADB8A0CCC}"/>
                </a:ext>
              </a:extLst>
            </p:cNvPr>
            <p:cNvSpPr/>
            <p:nvPr/>
          </p:nvSpPr>
          <p:spPr>
            <a:xfrm>
              <a:off x="4854743" y="2207524"/>
              <a:ext cx="2476500" cy="2438400"/>
            </a:xfrm>
            <a:custGeom>
              <a:avLst/>
              <a:gdLst>
                <a:gd name="connsiteX0" fmla="*/ 1165056 w 2476500"/>
                <a:gd name="connsiteY0" fmla="*/ 27993 h 2438400"/>
                <a:gd name="connsiteX1" fmla="*/ 347811 w 2476500"/>
                <a:gd name="connsiteY1" fmla="*/ 408993 h 2438400"/>
                <a:gd name="connsiteX2" fmla="*/ 224939 w 2476500"/>
                <a:gd name="connsiteY2" fmla="*/ 558535 h 2438400"/>
                <a:gd name="connsiteX3" fmla="*/ 13484 w 2476500"/>
                <a:gd name="connsiteY3" fmla="*/ 1434835 h 2438400"/>
                <a:gd name="connsiteX4" fmla="*/ 54441 w 2476500"/>
                <a:gd name="connsiteY4" fmla="*/ 1624383 h 2438400"/>
                <a:gd name="connsiteX5" fmla="*/ 607844 w 2476500"/>
                <a:gd name="connsiteY5" fmla="*/ 2334948 h 2438400"/>
                <a:gd name="connsiteX6" fmla="*/ 781199 w 2476500"/>
                <a:gd name="connsiteY6" fmla="*/ 2420673 h 2438400"/>
                <a:gd name="connsiteX7" fmla="*/ 1682264 w 2476500"/>
                <a:gd name="connsiteY7" fmla="*/ 2432103 h 2438400"/>
                <a:gd name="connsiteX8" fmla="*/ 1857524 w 2476500"/>
                <a:gd name="connsiteY8" fmla="*/ 2350188 h 2438400"/>
                <a:gd name="connsiteX9" fmla="*/ 2428071 w 2476500"/>
                <a:gd name="connsiteY9" fmla="*/ 1652958 h 2438400"/>
                <a:gd name="connsiteX10" fmla="*/ 2473791 w 2476500"/>
                <a:gd name="connsiteY10" fmla="*/ 1465315 h 2438400"/>
                <a:gd name="connsiteX11" fmla="*/ 2284244 w 2476500"/>
                <a:gd name="connsiteY11" fmla="*/ 584253 h 2438400"/>
                <a:gd name="connsiteX12" fmla="*/ 2165181 w 2476500"/>
                <a:gd name="connsiteY12" fmla="*/ 431853 h 2438400"/>
                <a:gd name="connsiteX13" fmla="*/ 1358414 w 2476500"/>
                <a:gd name="connsiteY13" fmla="*/ 29898 h 2438400"/>
                <a:gd name="connsiteX14" fmla="*/ 1165056 w 2476500"/>
                <a:gd name="connsiteY14" fmla="*/ 27993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6500" h="2438400">
                  <a:moveTo>
                    <a:pt x="1165056" y="27993"/>
                  </a:moveTo>
                  <a:lnTo>
                    <a:pt x="347811" y="408993"/>
                  </a:lnTo>
                  <a:cubicBezTo>
                    <a:pt x="285899" y="437568"/>
                    <a:pt x="241131" y="492813"/>
                    <a:pt x="224939" y="558535"/>
                  </a:cubicBezTo>
                  <a:lnTo>
                    <a:pt x="13484" y="1434835"/>
                  </a:lnTo>
                  <a:cubicBezTo>
                    <a:pt x="-2709" y="1500558"/>
                    <a:pt x="12531" y="1570090"/>
                    <a:pt x="54441" y="1624383"/>
                  </a:cubicBezTo>
                  <a:lnTo>
                    <a:pt x="607844" y="2334948"/>
                  </a:lnTo>
                  <a:cubicBezTo>
                    <a:pt x="649754" y="2388288"/>
                    <a:pt x="713571" y="2419721"/>
                    <a:pt x="781199" y="2420673"/>
                  </a:cubicBezTo>
                  <a:lnTo>
                    <a:pt x="1682264" y="2432103"/>
                  </a:lnTo>
                  <a:cubicBezTo>
                    <a:pt x="1749891" y="2433055"/>
                    <a:pt x="1814661" y="2402575"/>
                    <a:pt x="1857524" y="2350188"/>
                  </a:cubicBezTo>
                  <a:lnTo>
                    <a:pt x="2428071" y="1652958"/>
                  </a:lnTo>
                  <a:cubicBezTo>
                    <a:pt x="2470934" y="1600570"/>
                    <a:pt x="2488079" y="1531038"/>
                    <a:pt x="2473791" y="1465315"/>
                  </a:cubicBezTo>
                  <a:lnTo>
                    <a:pt x="2284244" y="584253"/>
                  </a:lnTo>
                  <a:cubicBezTo>
                    <a:pt x="2269956" y="517578"/>
                    <a:pt x="2226141" y="461380"/>
                    <a:pt x="2165181" y="431853"/>
                  </a:cubicBezTo>
                  <a:lnTo>
                    <a:pt x="1358414" y="29898"/>
                  </a:lnTo>
                  <a:cubicBezTo>
                    <a:pt x="1297454" y="370"/>
                    <a:pt x="1226016" y="-582"/>
                    <a:pt x="1165056" y="27993"/>
                  </a:cubicBez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B7B09F-B752-4A47-9585-17DA7CAB7314}"/>
                </a:ext>
              </a:extLst>
            </p:cNvPr>
            <p:cNvSpPr/>
            <p:nvPr/>
          </p:nvSpPr>
          <p:spPr>
            <a:xfrm>
              <a:off x="5566886" y="2933223"/>
              <a:ext cx="1066800" cy="1047750"/>
            </a:xfrm>
            <a:custGeom>
              <a:avLst/>
              <a:gdLst>
                <a:gd name="connsiteX0" fmla="*/ 992981 w 1066800"/>
                <a:gd name="connsiteY0" fmla="*/ 270986 h 1047750"/>
                <a:gd name="connsiteX1" fmla="*/ 903446 w 1066800"/>
                <a:gd name="connsiteY1" fmla="*/ 155734 h 1047750"/>
                <a:gd name="connsiteX2" fmla="*/ 692944 w 1066800"/>
                <a:gd name="connsiteY2" fmla="*/ 298609 h 1047750"/>
                <a:gd name="connsiteX3" fmla="*/ 630079 w 1066800"/>
                <a:gd name="connsiteY3" fmla="*/ 268129 h 1047750"/>
                <a:gd name="connsiteX4" fmla="*/ 613886 w 1066800"/>
                <a:gd name="connsiteY4" fmla="*/ 12859 h 1047750"/>
                <a:gd name="connsiteX5" fmla="*/ 534829 w 1066800"/>
                <a:gd name="connsiteY5" fmla="*/ 7144 h 1047750"/>
                <a:gd name="connsiteX6" fmla="*/ 465296 w 1066800"/>
                <a:gd name="connsiteY6" fmla="*/ 11906 h 1047750"/>
                <a:gd name="connsiteX7" fmla="*/ 447199 w 1066800"/>
                <a:gd name="connsiteY7" fmla="*/ 268129 h 1047750"/>
                <a:gd name="connsiteX8" fmla="*/ 384334 w 1066800"/>
                <a:gd name="connsiteY8" fmla="*/ 298609 h 1047750"/>
                <a:gd name="connsiteX9" fmla="*/ 170974 w 1066800"/>
                <a:gd name="connsiteY9" fmla="*/ 150971 h 1047750"/>
                <a:gd name="connsiteX10" fmla="*/ 81439 w 1066800"/>
                <a:gd name="connsiteY10" fmla="*/ 262414 h 1047750"/>
                <a:gd name="connsiteX11" fmla="*/ 265271 w 1066800"/>
                <a:gd name="connsiteY11" fmla="*/ 447199 h 1047750"/>
                <a:gd name="connsiteX12" fmla="*/ 247174 w 1066800"/>
                <a:gd name="connsiteY12" fmla="*/ 514826 h 1047750"/>
                <a:gd name="connsiteX13" fmla="*/ 7144 w 1066800"/>
                <a:gd name="connsiteY13" fmla="*/ 576739 h 1047750"/>
                <a:gd name="connsiteX14" fmla="*/ 44291 w 1066800"/>
                <a:gd name="connsiteY14" fmla="*/ 734854 h 1047750"/>
                <a:gd name="connsiteX15" fmla="*/ 296704 w 1066800"/>
                <a:gd name="connsiteY15" fmla="*/ 693896 h 1047750"/>
                <a:gd name="connsiteX16" fmla="*/ 340519 w 1066800"/>
                <a:gd name="connsiteY16" fmla="*/ 748189 h 1047750"/>
                <a:gd name="connsiteX17" fmla="*/ 250031 w 1066800"/>
                <a:gd name="connsiteY17" fmla="*/ 981551 h 1047750"/>
                <a:gd name="connsiteX18" fmla="*/ 390049 w 1066800"/>
                <a:gd name="connsiteY18" fmla="*/ 1044416 h 1047750"/>
                <a:gd name="connsiteX19" fmla="*/ 500539 w 1066800"/>
                <a:gd name="connsiteY19" fmla="*/ 831056 h 1047750"/>
                <a:gd name="connsiteX20" fmla="*/ 571024 w 1066800"/>
                <a:gd name="connsiteY20" fmla="*/ 828199 h 1047750"/>
                <a:gd name="connsiteX21" fmla="*/ 701516 w 1066800"/>
                <a:gd name="connsiteY21" fmla="*/ 1036796 h 1047750"/>
                <a:gd name="connsiteX22" fmla="*/ 832961 w 1066800"/>
                <a:gd name="connsiteY22" fmla="*/ 972026 h 1047750"/>
                <a:gd name="connsiteX23" fmla="*/ 738664 w 1066800"/>
                <a:gd name="connsiteY23" fmla="*/ 748189 h 1047750"/>
                <a:gd name="connsiteX24" fmla="*/ 781526 w 1066800"/>
                <a:gd name="connsiteY24" fmla="*/ 692944 h 1047750"/>
                <a:gd name="connsiteX25" fmla="*/ 1028224 w 1066800"/>
                <a:gd name="connsiteY25" fmla="*/ 726281 h 1047750"/>
                <a:gd name="connsiteX26" fmla="*/ 1061561 w 1066800"/>
                <a:gd name="connsiteY26" fmla="*/ 576739 h 1047750"/>
                <a:gd name="connsiteX27" fmla="*/ 831056 w 1066800"/>
                <a:gd name="connsiteY27" fmla="*/ 511969 h 1047750"/>
                <a:gd name="connsiteX28" fmla="*/ 813911 w 1066800"/>
                <a:gd name="connsiteY28" fmla="*/ 444341 h 1047750"/>
                <a:gd name="connsiteX29" fmla="*/ 992981 w 1066800"/>
                <a:gd name="connsiteY29" fmla="*/ 270986 h 1047750"/>
                <a:gd name="connsiteX30" fmla="*/ 605314 w 1066800"/>
                <a:gd name="connsiteY30" fmla="*/ 586264 h 1047750"/>
                <a:gd name="connsiteX31" fmla="*/ 535781 w 1066800"/>
                <a:gd name="connsiteY31" fmla="*/ 619601 h 1047750"/>
                <a:gd name="connsiteX32" fmla="*/ 467201 w 1066800"/>
                <a:gd name="connsiteY32" fmla="*/ 586264 h 1047750"/>
                <a:gd name="connsiteX33" fmla="*/ 450056 w 1066800"/>
                <a:gd name="connsiteY33" fmla="*/ 511016 h 1047750"/>
                <a:gd name="connsiteX34" fmla="*/ 497681 w 1066800"/>
                <a:gd name="connsiteY34" fmla="*/ 451009 h 1047750"/>
                <a:gd name="connsiteX35" fmla="*/ 574834 w 1066800"/>
                <a:gd name="connsiteY35" fmla="*/ 451009 h 1047750"/>
                <a:gd name="connsiteX36" fmla="*/ 622459 w 1066800"/>
                <a:gd name="connsiteY36" fmla="*/ 511016 h 1047750"/>
                <a:gd name="connsiteX37" fmla="*/ 605314 w 1066800"/>
                <a:gd name="connsiteY37" fmla="*/ 586264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66800" h="1047750">
                  <a:moveTo>
                    <a:pt x="992981" y="270986"/>
                  </a:moveTo>
                  <a:cubicBezTo>
                    <a:pt x="968216" y="228124"/>
                    <a:pt x="938689" y="190024"/>
                    <a:pt x="903446" y="155734"/>
                  </a:cubicBezTo>
                  <a:lnTo>
                    <a:pt x="692944" y="298609"/>
                  </a:lnTo>
                  <a:cubicBezTo>
                    <a:pt x="667226" y="315754"/>
                    <a:pt x="631984" y="298609"/>
                    <a:pt x="630079" y="268129"/>
                  </a:cubicBezTo>
                  <a:lnTo>
                    <a:pt x="613886" y="12859"/>
                  </a:lnTo>
                  <a:cubicBezTo>
                    <a:pt x="588169" y="9049"/>
                    <a:pt x="561499" y="7144"/>
                    <a:pt x="534829" y="7144"/>
                  </a:cubicBezTo>
                  <a:cubicBezTo>
                    <a:pt x="511016" y="7144"/>
                    <a:pt x="488156" y="9049"/>
                    <a:pt x="465296" y="11906"/>
                  </a:cubicBezTo>
                  <a:lnTo>
                    <a:pt x="447199" y="268129"/>
                  </a:lnTo>
                  <a:cubicBezTo>
                    <a:pt x="445294" y="299561"/>
                    <a:pt x="410051" y="315754"/>
                    <a:pt x="384334" y="298609"/>
                  </a:cubicBezTo>
                  <a:lnTo>
                    <a:pt x="170974" y="150971"/>
                  </a:lnTo>
                  <a:cubicBezTo>
                    <a:pt x="136684" y="183356"/>
                    <a:pt x="106204" y="220504"/>
                    <a:pt x="81439" y="262414"/>
                  </a:cubicBezTo>
                  <a:lnTo>
                    <a:pt x="265271" y="447199"/>
                  </a:lnTo>
                  <a:cubicBezTo>
                    <a:pt x="287179" y="469106"/>
                    <a:pt x="276701" y="507206"/>
                    <a:pt x="247174" y="514826"/>
                  </a:cubicBezTo>
                  <a:lnTo>
                    <a:pt x="7144" y="576739"/>
                  </a:lnTo>
                  <a:cubicBezTo>
                    <a:pt x="10954" y="631984"/>
                    <a:pt x="24289" y="685324"/>
                    <a:pt x="44291" y="734854"/>
                  </a:cubicBezTo>
                  <a:lnTo>
                    <a:pt x="296704" y="693896"/>
                  </a:lnTo>
                  <a:cubicBezTo>
                    <a:pt x="327184" y="689134"/>
                    <a:pt x="351949" y="719614"/>
                    <a:pt x="340519" y="748189"/>
                  </a:cubicBezTo>
                  <a:lnTo>
                    <a:pt x="250031" y="981551"/>
                  </a:lnTo>
                  <a:cubicBezTo>
                    <a:pt x="292894" y="1009174"/>
                    <a:pt x="339566" y="1030129"/>
                    <a:pt x="390049" y="1044416"/>
                  </a:cubicBezTo>
                  <a:lnTo>
                    <a:pt x="500539" y="831056"/>
                  </a:lnTo>
                  <a:cubicBezTo>
                    <a:pt x="514826" y="803434"/>
                    <a:pt x="553879" y="801529"/>
                    <a:pt x="571024" y="828199"/>
                  </a:cubicBezTo>
                  <a:lnTo>
                    <a:pt x="701516" y="1036796"/>
                  </a:lnTo>
                  <a:cubicBezTo>
                    <a:pt x="748189" y="1021556"/>
                    <a:pt x="792956" y="998696"/>
                    <a:pt x="832961" y="972026"/>
                  </a:cubicBezTo>
                  <a:lnTo>
                    <a:pt x="738664" y="748189"/>
                  </a:lnTo>
                  <a:cubicBezTo>
                    <a:pt x="726281" y="719614"/>
                    <a:pt x="750094" y="688181"/>
                    <a:pt x="781526" y="692944"/>
                  </a:cubicBezTo>
                  <a:lnTo>
                    <a:pt x="1028224" y="726281"/>
                  </a:lnTo>
                  <a:cubicBezTo>
                    <a:pt x="1046321" y="679609"/>
                    <a:pt x="1057751" y="629126"/>
                    <a:pt x="1061561" y="576739"/>
                  </a:cubicBezTo>
                  <a:lnTo>
                    <a:pt x="831056" y="511969"/>
                  </a:lnTo>
                  <a:cubicBezTo>
                    <a:pt x="800576" y="503396"/>
                    <a:pt x="791051" y="465296"/>
                    <a:pt x="813911" y="444341"/>
                  </a:cubicBezTo>
                  <a:lnTo>
                    <a:pt x="992981" y="270986"/>
                  </a:lnTo>
                  <a:close/>
                  <a:moveTo>
                    <a:pt x="605314" y="586264"/>
                  </a:moveTo>
                  <a:lnTo>
                    <a:pt x="535781" y="619601"/>
                  </a:lnTo>
                  <a:lnTo>
                    <a:pt x="467201" y="586264"/>
                  </a:lnTo>
                  <a:lnTo>
                    <a:pt x="450056" y="511016"/>
                  </a:lnTo>
                  <a:lnTo>
                    <a:pt x="497681" y="451009"/>
                  </a:lnTo>
                  <a:lnTo>
                    <a:pt x="574834" y="451009"/>
                  </a:lnTo>
                  <a:lnTo>
                    <a:pt x="622459" y="511016"/>
                  </a:lnTo>
                  <a:lnTo>
                    <a:pt x="605314" y="5862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7EA39F-5182-43B6-8BAF-D0E68D6F48E1}"/>
                </a:ext>
              </a:extLst>
            </p:cNvPr>
            <p:cNvSpPr/>
            <p:nvPr/>
          </p:nvSpPr>
          <p:spPr>
            <a:xfrm>
              <a:off x="5456396" y="36552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6"/>
                  </a:lnTo>
                  <a:lnTo>
                    <a:pt x="7144" y="90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62A0A9-D901-47A4-AE1C-14FBA8F0FE8B}"/>
                </a:ext>
              </a:extLst>
            </p:cNvPr>
            <p:cNvSpPr/>
            <p:nvPr/>
          </p:nvSpPr>
          <p:spPr>
            <a:xfrm>
              <a:off x="5186165" y="2525553"/>
              <a:ext cx="1828800" cy="1790700"/>
            </a:xfrm>
            <a:custGeom>
              <a:avLst/>
              <a:gdLst>
                <a:gd name="connsiteX0" fmla="*/ 1780420 w 1828800"/>
                <a:gd name="connsiteY0" fmla="*/ 1078706 h 1790700"/>
                <a:gd name="connsiteX1" fmla="*/ 1618495 w 1828800"/>
                <a:gd name="connsiteY1" fmla="*/ 1055846 h 1790700"/>
                <a:gd name="connsiteX2" fmla="*/ 1604207 w 1828800"/>
                <a:gd name="connsiteY2" fmla="*/ 1036796 h 1790700"/>
                <a:gd name="connsiteX3" fmla="*/ 1580395 w 1828800"/>
                <a:gd name="connsiteY3" fmla="*/ 1031081 h 1790700"/>
                <a:gd name="connsiteX4" fmla="*/ 1586110 w 1828800"/>
                <a:gd name="connsiteY4" fmla="*/ 941546 h 1790700"/>
                <a:gd name="connsiteX5" fmla="*/ 1466095 w 1828800"/>
                <a:gd name="connsiteY5" fmla="*/ 561499 h 1790700"/>
                <a:gd name="connsiteX6" fmla="*/ 1485145 w 1828800"/>
                <a:gd name="connsiteY6" fmla="*/ 546259 h 1790700"/>
                <a:gd name="connsiteX7" fmla="*/ 1489907 w 1828800"/>
                <a:gd name="connsiteY7" fmla="*/ 523399 h 1790700"/>
                <a:gd name="connsiteX8" fmla="*/ 1626115 w 1828800"/>
                <a:gd name="connsiteY8" fmla="*/ 432911 h 1790700"/>
                <a:gd name="connsiteX9" fmla="*/ 1643260 w 1828800"/>
                <a:gd name="connsiteY9" fmla="*/ 357664 h 1790700"/>
                <a:gd name="connsiteX10" fmla="*/ 1566107 w 1828800"/>
                <a:gd name="connsiteY10" fmla="*/ 354806 h 1790700"/>
                <a:gd name="connsiteX11" fmla="*/ 1444187 w 1828800"/>
                <a:gd name="connsiteY11" fmla="*/ 460534 h 1790700"/>
                <a:gd name="connsiteX12" fmla="*/ 1420375 w 1828800"/>
                <a:gd name="connsiteY12" fmla="*/ 458629 h 1790700"/>
                <a:gd name="connsiteX13" fmla="*/ 1399420 w 1828800"/>
                <a:gd name="connsiteY13" fmla="*/ 472916 h 1790700"/>
                <a:gd name="connsiteX14" fmla="*/ 1398467 w 1828800"/>
                <a:gd name="connsiteY14" fmla="*/ 475774 h 1790700"/>
                <a:gd name="connsiteX15" fmla="*/ 970794 w 1828800"/>
                <a:gd name="connsiteY15" fmla="*/ 276701 h 1790700"/>
                <a:gd name="connsiteX16" fmla="*/ 973652 w 1828800"/>
                <a:gd name="connsiteY16" fmla="*/ 273844 h 1790700"/>
                <a:gd name="connsiteX17" fmla="*/ 972700 w 1828800"/>
                <a:gd name="connsiteY17" fmla="*/ 248126 h 1790700"/>
                <a:gd name="connsiteX18" fmla="*/ 957460 w 1828800"/>
                <a:gd name="connsiteY18" fmla="*/ 230029 h 1790700"/>
                <a:gd name="connsiteX19" fmla="*/ 967937 w 1828800"/>
                <a:gd name="connsiteY19" fmla="*/ 67151 h 1790700"/>
                <a:gd name="connsiteX20" fmla="*/ 918407 w 1828800"/>
                <a:gd name="connsiteY20" fmla="*/ 7144 h 1790700"/>
                <a:gd name="connsiteX21" fmla="*/ 868877 w 1828800"/>
                <a:gd name="connsiteY21" fmla="*/ 67151 h 1790700"/>
                <a:gd name="connsiteX22" fmla="*/ 879355 w 1828800"/>
                <a:gd name="connsiteY22" fmla="*/ 230029 h 1790700"/>
                <a:gd name="connsiteX23" fmla="*/ 864115 w 1828800"/>
                <a:gd name="connsiteY23" fmla="*/ 248126 h 1790700"/>
                <a:gd name="connsiteX24" fmla="*/ 863162 w 1828800"/>
                <a:gd name="connsiteY24" fmla="*/ 273844 h 1790700"/>
                <a:gd name="connsiteX25" fmla="*/ 865067 w 1828800"/>
                <a:gd name="connsiteY25" fmla="*/ 276701 h 1790700"/>
                <a:gd name="connsiteX26" fmla="*/ 433585 w 1828800"/>
                <a:gd name="connsiteY26" fmla="*/ 488156 h 1790700"/>
                <a:gd name="connsiteX27" fmla="*/ 436442 w 1828800"/>
                <a:gd name="connsiteY27" fmla="*/ 477679 h 1790700"/>
                <a:gd name="connsiteX28" fmla="*/ 415487 w 1828800"/>
                <a:gd name="connsiteY28" fmla="*/ 462439 h 1790700"/>
                <a:gd name="connsiteX29" fmla="*/ 390722 w 1828800"/>
                <a:gd name="connsiteY29" fmla="*/ 464344 h 1790700"/>
                <a:gd name="connsiteX30" fmla="*/ 271660 w 1828800"/>
                <a:gd name="connsiteY30" fmla="*/ 352901 h 1790700"/>
                <a:gd name="connsiteX31" fmla="*/ 194507 w 1828800"/>
                <a:gd name="connsiteY31" fmla="*/ 353854 h 1790700"/>
                <a:gd name="connsiteX32" fmla="*/ 209747 w 1828800"/>
                <a:gd name="connsiteY32" fmla="*/ 430054 h 1790700"/>
                <a:gd name="connsiteX33" fmla="*/ 343097 w 1828800"/>
                <a:gd name="connsiteY33" fmla="*/ 525304 h 1790700"/>
                <a:gd name="connsiteX34" fmla="*/ 346907 w 1828800"/>
                <a:gd name="connsiteY34" fmla="*/ 548164 h 1790700"/>
                <a:gd name="connsiteX35" fmla="*/ 365957 w 1828800"/>
                <a:gd name="connsiteY35" fmla="*/ 565309 h 1790700"/>
                <a:gd name="connsiteX36" fmla="*/ 372625 w 1828800"/>
                <a:gd name="connsiteY36" fmla="*/ 567214 h 1790700"/>
                <a:gd name="connsiteX37" fmla="*/ 256420 w 1828800"/>
                <a:gd name="connsiteY37" fmla="*/ 942499 h 1790700"/>
                <a:gd name="connsiteX38" fmla="*/ 263087 w 1828800"/>
                <a:gd name="connsiteY38" fmla="*/ 1036796 h 1790700"/>
                <a:gd name="connsiteX39" fmla="*/ 257372 w 1828800"/>
                <a:gd name="connsiteY39" fmla="*/ 1030129 h 1790700"/>
                <a:gd name="connsiteX40" fmla="*/ 232607 w 1828800"/>
                <a:gd name="connsiteY40" fmla="*/ 1036796 h 1790700"/>
                <a:gd name="connsiteX41" fmla="*/ 218320 w 1828800"/>
                <a:gd name="connsiteY41" fmla="*/ 1055846 h 1790700"/>
                <a:gd name="connsiteX42" fmla="*/ 56395 w 1828800"/>
                <a:gd name="connsiteY42" fmla="*/ 1078706 h 1790700"/>
                <a:gd name="connsiteX43" fmla="*/ 7817 w 1828800"/>
                <a:gd name="connsiteY43" fmla="*/ 1139666 h 1790700"/>
                <a:gd name="connsiteX44" fmla="*/ 76397 w 1828800"/>
                <a:gd name="connsiteY44" fmla="*/ 1175861 h 1790700"/>
                <a:gd name="connsiteX45" fmla="*/ 233560 w 1828800"/>
                <a:gd name="connsiteY45" fmla="*/ 1132046 h 1790700"/>
                <a:gd name="connsiteX46" fmla="*/ 254515 w 1828800"/>
                <a:gd name="connsiteY46" fmla="*/ 1143476 h 1790700"/>
                <a:gd name="connsiteX47" fmla="*/ 277375 w 1828800"/>
                <a:gd name="connsiteY47" fmla="*/ 1139666 h 1790700"/>
                <a:gd name="connsiteX48" fmla="*/ 282137 w 1828800"/>
                <a:gd name="connsiteY48" fmla="*/ 1130141 h 1790700"/>
                <a:gd name="connsiteX49" fmla="*/ 579317 w 1828800"/>
                <a:gd name="connsiteY49" fmla="*/ 1514951 h 1790700"/>
                <a:gd name="connsiteX50" fmla="*/ 570745 w 1828800"/>
                <a:gd name="connsiteY50" fmla="*/ 1535906 h 1790700"/>
                <a:gd name="connsiteX51" fmla="*/ 577412 w 1828800"/>
                <a:gd name="connsiteY51" fmla="*/ 1558766 h 1790700"/>
                <a:gd name="connsiteX52" fmla="*/ 497402 w 1828800"/>
                <a:gd name="connsiteY52" fmla="*/ 1701641 h 1790700"/>
                <a:gd name="connsiteX53" fmla="*/ 516452 w 1828800"/>
                <a:gd name="connsiteY53" fmla="*/ 1776889 h 1790700"/>
                <a:gd name="connsiteX54" fmla="*/ 586937 w 1828800"/>
                <a:gd name="connsiteY54" fmla="*/ 1744504 h 1790700"/>
                <a:gd name="connsiteX55" fmla="*/ 646945 w 1828800"/>
                <a:gd name="connsiteY55" fmla="*/ 1593056 h 1790700"/>
                <a:gd name="connsiteX56" fmla="*/ 668852 w 1828800"/>
                <a:gd name="connsiteY56" fmla="*/ 1583531 h 1790700"/>
                <a:gd name="connsiteX57" fmla="*/ 679330 w 1828800"/>
                <a:gd name="connsiteY57" fmla="*/ 1564481 h 1790700"/>
                <a:gd name="connsiteX58" fmla="*/ 921265 w 1828800"/>
                <a:gd name="connsiteY58" fmla="*/ 1610201 h 1790700"/>
                <a:gd name="connsiteX59" fmla="*/ 1166057 w 1828800"/>
                <a:gd name="connsiteY59" fmla="*/ 1563529 h 1790700"/>
                <a:gd name="connsiteX60" fmla="*/ 1165105 w 1828800"/>
                <a:gd name="connsiteY60" fmla="*/ 1566386 h 1790700"/>
                <a:gd name="connsiteX61" fmla="*/ 1167010 w 1828800"/>
                <a:gd name="connsiteY61" fmla="*/ 1566386 h 1790700"/>
                <a:gd name="connsiteX62" fmla="*/ 1179392 w 1828800"/>
                <a:gd name="connsiteY62" fmla="*/ 1589246 h 1790700"/>
                <a:gd name="connsiteX63" fmla="*/ 1201300 w 1828800"/>
                <a:gd name="connsiteY63" fmla="*/ 1598771 h 1790700"/>
                <a:gd name="connsiteX64" fmla="*/ 1261307 w 1828800"/>
                <a:gd name="connsiteY64" fmla="*/ 1750219 h 1790700"/>
                <a:gd name="connsiteX65" fmla="*/ 1331792 w 1828800"/>
                <a:gd name="connsiteY65" fmla="*/ 1782604 h 1790700"/>
                <a:gd name="connsiteX66" fmla="*/ 1350842 w 1828800"/>
                <a:gd name="connsiteY66" fmla="*/ 1707356 h 1790700"/>
                <a:gd name="connsiteX67" fmla="*/ 1270832 w 1828800"/>
                <a:gd name="connsiteY67" fmla="*/ 1564481 h 1790700"/>
                <a:gd name="connsiteX68" fmla="*/ 1277500 w 1828800"/>
                <a:gd name="connsiteY68" fmla="*/ 1541621 h 1790700"/>
                <a:gd name="connsiteX69" fmla="*/ 1267975 w 1828800"/>
                <a:gd name="connsiteY69" fmla="*/ 1517809 h 1790700"/>
                <a:gd name="connsiteX70" fmla="*/ 1259402 w 1828800"/>
                <a:gd name="connsiteY70" fmla="*/ 1517809 h 1790700"/>
                <a:gd name="connsiteX71" fmla="*/ 1557535 w 1828800"/>
                <a:gd name="connsiteY71" fmla="*/ 1141571 h 1790700"/>
                <a:gd name="connsiteX72" fmla="*/ 1582300 w 1828800"/>
                <a:gd name="connsiteY72" fmla="*/ 1145381 h 1790700"/>
                <a:gd name="connsiteX73" fmla="*/ 1603255 w 1828800"/>
                <a:gd name="connsiteY73" fmla="*/ 1133951 h 1790700"/>
                <a:gd name="connsiteX74" fmla="*/ 1760417 w 1828800"/>
                <a:gd name="connsiteY74" fmla="*/ 1177766 h 1790700"/>
                <a:gd name="connsiteX75" fmla="*/ 1828997 w 1828800"/>
                <a:gd name="connsiteY75" fmla="*/ 1141571 h 1790700"/>
                <a:gd name="connsiteX76" fmla="*/ 1780420 w 1828800"/>
                <a:gd name="connsiteY76" fmla="*/ 1078706 h 1790700"/>
                <a:gd name="connsiteX77" fmla="*/ 914597 w 1828800"/>
                <a:gd name="connsiteY77" fmla="*/ 1473994 h 1790700"/>
                <a:gd name="connsiteX78" fmla="*/ 383102 w 1828800"/>
                <a:gd name="connsiteY78" fmla="*/ 942499 h 1790700"/>
                <a:gd name="connsiteX79" fmla="*/ 914597 w 1828800"/>
                <a:gd name="connsiteY79" fmla="*/ 411004 h 1790700"/>
                <a:gd name="connsiteX80" fmla="*/ 1446092 w 1828800"/>
                <a:gd name="connsiteY80" fmla="*/ 942499 h 1790700"/>
                <a:gd name="connsiteX81" fmla="*/ 914597 w 1828800"/>
                <a:gd name="connsiteY81" fmla="*/ 1473994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828800" h="1790700">
                  <a:moveTo>
                    <a:pt x="1780420" y="1078706"/>
                  </a:moveTo>
                  <a:lnTo>
                    <a:pt x="1618495" y="1055846"/>
                  </a:lnTo>
                  <a:lnTo>
                    <a:pt x="1604207" y="1036796"/>
                  </a:lnTo>
                  <a:lnTo>
                    <a:pt x="1580395" y="1031081"/>
                  </a:lnTo>
                  <a:cubicBezTo>
                    <a:pt x="1584205" y="1001554"/>
                    <a:pt x="1586110" y="972026"/>
                    <a:pt x="1586110" y="941546"/>
                  </a:cubicBezTo>
                  <a:cubicBezTo>
                    <a:pt x="1586110" y="799624"/>
                    <a:pt x="1542295" y="669131"/>
                    <a:pt x="1466095" y="561499"/>
                  </a:cubicBezTo>
                  <a:lnTo>
                    <a:pt x="1485145" y="546259"/>
                  </a:lnTo>
                  <a:lnTo>
                    <a:pt x="1489907" y="523399"/>
                  </a:lnTo>
                  <a:lnTo>
                    <a:pt x="1626115" y="432911"/>
                  </a:lnTo>
                  <a:cubicBezTo>
                    <a:pt x="1651832" y="412909"/>
                    <a:pt x="1660405" y="379571"/>
                    <a:pt x="1643260" y="357664"/>
                  </a:cubicBezTo>
                  <a:cubicBezTo>
                    <a:pt x="1627067" y="335756"/>
                    <a:pt x="1591825" y="334804"/>
                    <a:pt x="1566107" y="354806"/>
                  </a:cubicBezTo>
                  <a:lnTo>
                    <a:pt x="1444187" y="460534"/>
                  </a:lnTo>
                  <a:lnTo>
                    <a:pt x="1420375" y="458629"/>
                  </a:lnTo>
                  <a:lnTo>
                    <a:pt x="1399420" y="472916"/>
                  </a:lnTo>
                  <a:lnTo>
                    <a:pt x="1398467" y="475774"/>
                  </a:lnTo>
                  <a:cubicBezTo>
                    <a:pt x="1287977" y="362426"/>
                    <a:pt x="1138435" y="289084"/>
                    <a:pt x="970794" y="276701"/>
                  </a:cubicBezTo>
                  <a:lnTo>
                    <a:pt x="973652" y="273844"/>
                  </a:lnTo>
                  <a:lnTo>
                    <a:pt x="972700" y="248126"/>
                  </a:lnTo>
                  <a:lnTo>
                    <a:pt x="957460" y="230029"/>
                  </a:lnTo>
                  <a:lnTo>
                    <a:pt x="967937" y="67151"/>
                  </a:lnTo>
                  <a:cubicBezTo>
                    <a:pt x="967937" y="33814"/>
                    <a:pt x="946030" y="7144"/>
                    <a:pt x="918407" y="7144"/>
                  </a:cubicBezTo>
                  <a:cubicBezTo>
                    <a:pt x="890785" y="7144"/>
                    <a:pt x="868877" y="33814"/>
                    <a:pt x="868877" y="67151"/>
                  </a:cubicBezTo>
                  <a:lnTo>
                    <a:pt x="879355" y="230029"/>
                  </a:lnTo>
                  <a:lnTo>
                    <a:pt x="864115" y="248126"/>
                  </a:lnTo>
                  <a:lnTo>
                    <a:pt x="863162" y="273844"/>
                  </a:lnTo>
                  <a:lnTo>
                    <a:pt x="865067" y="276701"/>
                  </a:lnTo>
                  <a:cubicBezTo>
                    <a:pt x="694570" y="290989"/>
                    <a:pt x="543122" y="369094"/>
                    <a:pt x="433585" y="488156"/>
                  </a:cubicBezTo>
                  <a:lnTo>
                    <a:pt x="436442" y="477679"/>
                  </a:lnTo>
                  <a:lnTo>
                    <a:pt x="415487" y="462439"/>
                  </a:lnTo>
                  <a:lnTo>
                    <a:pt x="390722" y="464344"/>
                  </a:lnTo>
                  <a:lnTo>
                    <a:pt x="271660" y="352901"/>
                  </a:lnTo>
                  <a:cubicBezTo>
                    <a:pt x="245942" y="331946"/>
                    <a:pt x="211652" y="331946"/>
                    <a:pt x="194507" y="353854"/>
                  </a:cubicBezTo>
                  <a:cubicBezTo>
                    <a:pt x="177362" y="374809"/>
                    <a:pt x="184030" y="409099"/>
                    <a:pt x="209747" y="430054"/>
                  </a:cubicBezTo>
                  <a:lnTo>
                    <a:pt x="343097" y="525304"/>
                  </a:lnTo>
                  <a:lnTo>
                    <a:pt x="346907" y="548164"/>
                  </a:lnTo>
                  <a:lnTo>
                    <a:pt x="365957" y="565309"/>
                  </a:lnTo>
                  <a:lnTo>
                    <a:pt x="372625" y="567214"/>
                  </a:lnTo>
                  <a:cubicBezTo>
                    <a:pt x="299282" y="673894"/>
                    <a:pt x="256420" y="803434"/>
                    <a:pt x="256420" y="942499"/>
                  </a:cubicBezTo>
                  <a:cubicBezTo>
                    <a:pt x="256420" y="974884"/>
                    <a:pt x="259277" y="1006316"/>
                    <a:pt x="263087" y="1036796"/>
                  </a:cubicBezTo>
                  <a:lnTo>
                    <a:pt x="257372" y="1030129"/>
                  </a:lnTo>
                  <a:lnTo>
                    <a:pt x="232607" y="1036796"/>
                  </a:lnTo>
                  <a:lnTo>
                    <a:pt x="218320" y="1055846"/>
                  </a:lnTo>
                  <a:lnTo>
                    <a:pt x="56395" y="1078706"/>
                  </a:lnTo>
                  <a:cubicBezTo>
                    <a:pt x="24010" y="1085374"/>
                    <a:pt x="3055" y="1112996"/>
                    <a:pt x="7817" y="1139666"/>
                  </a:cubicBezTo>
                  <a:cubicBezTo>
                    <a:pt x="13532" y="1166336"/>
                    <a:pt x="44012" y="1182529"/>
                    <a:pt x="76397" y="1175861"/>
                  </a:cubicBezTo>
                  <a:lnTo>
                    <a:pt x="233560" y="1132046"/>
                  </a:lnTo>
                  <a:lnTo>
                    <a:pt x="254515" y="1143476"/>
                  </a:lnTo>
                  <a:lnTo>
                    <a:pt x="277375" y="1139666"/>
                  </a:lnTo>
                  <a:lnTo>
                    <a:pt x="282137" y="1130141"/>
                  </a:lnTo>
                  <a:cubicBezTo>
                    <a:pt x="329762" y="1293019"/>
                    <a:pt x="437395" y="1429226"/>
                    <a:pt x="579317" y="1514951"/>
                  </a:cubicBezTo>
                  <a:lnTo>
                    <a:pt x="570745" y="1535906"/>
                  </a:lnTo>
                  <a:lnTo>
                    <a:pt x="577412" y="1558766"/>
                  </a:lnTo>
                  <a:lnTo>
                    <a:pt x="497402" y="1701641"/>
                  </a:lnTo>
                  <a:cubicBezTo>
                    <a:pt x="483115" y="1731169"/>
                    <a:pt x="491687" y="1765459"/>
                    <a:pt x="516452" y="1776889"/>
                  </a:cubicBezTo>
                  <a:cubicBezTo>
                    <a:pt x="541217" y="1788319"/>
                    <a:pt x="572650" y="1774031"/>
                    <a:pt x="586937" y="1744504"/>
                  </a:cubicBezTo>
                  <a:lnTo>
                    <a:pt x="646945" y="1593056"/>
                  </a:lnTo>
                  <a:lnTo>
                    <a:pt x="668852" y="1583531"/>
                  </a:lnTo>
                  <a:lnTo>
                    <a:pt x="679330" y="1564481"/>
                  </a:lnTo>
                  <a:cubicBezTo>
                    <a:pt x="754577" y="1594009"/>
                    <a:pt x="835540" y="1610201"/>
                    <a:pt x="921265" y="1610201"/>
                  </a:cubicBezTo>
                  <a:cubicBezTo>
                    <a:pt x="1007942" y="1610201"/>
                    <a:pt x="1090810" y="1593056"/>
                    <a:pt x="1166057" y="1563529"/>
                  </a:cubicBezTo>
                  <a:lnTo>
                    <a:pt x="1165105" y="1566386"/>
                  </a:lnTo>
                  <a:lnTo>
                    <a:pt x="1167010" y="1566386"/>
                  </a:lnTo>
                  <a:lnTo>
                    <a:pt x="1179392" y="1589246"/>
                  </a:lnTo>
                  <a:lnTo>
                    <a:pt x="1201300" y="1598771"/>
                  </a:lnTo>
                  <a:lnTo>
                    <a:pt x="1261307" y="1750219"/>
                  </a:lnTo>
                  <a:cubicBezTo>
                    <a:pt x="1275595" y="1779746"/>
                    <a:pt x="1307027" y="1794986"/>
                    <a:pt x="1331792" y="1782604"/>
                  </a:cubicBezTo>
                  <a:cubicBezTo>
                    <a:pt x="1356557" y="1771174"/>
                    <a:pt x="1365130" y="1736884"/>
                    <a:pt x="1350842" y="1707356"/>
                  </a:cubicBezTo>
                  <a:lnTo>
                    <a:pt x="1270832" y="1564481"/>
                  </a:lnTo>
                  <a:lnTo>
                    <a:pt x="1277500" y="1541621"/>
                  </a:lnTo>
                  <a:lnTo>
                    <a:pt x="1267975" y="1517809"/>
                  </a:lnTo>
                  <a:lnTo>
                    <a:pt x="1259402" y="1517809"/>
                  </a:lnTo>
                  <a:cubicBezTo>
                    <a:pt x="1400372" y="1434941"/>
                    <a:pt x="1508957" y="1300639"/>
                    <a:pt x="1557535" y="1141571"/>
                  </a:cubicBezTo>
                  <a:lnTo>
                    <a:pt x="1582300" y="1145381"/>
                  </a:lnTo>
                  <a:lnTo>
                    <a:pt x="1603255" y="1133951"/>
                  </a:lnTo>
                  <a:lnTo>
                    <a:pt x="1760417" y="1177766"/>
                  </a:lnTo>
                  <a:cubicBezTo>
                    <a:pt x="1792802" y="1184434"/>
                    <a:pt x="1823282" y="1168241"/>
                    <a:pt x="1828997" y="1141571"/>
                  </a:cubicBezTo>
                  <a:cubicBezTo>
                    <a:pt x="1833760" y="1112996"/>
                    <a:pt x="1812805" y="1086326"/>
                    <a:pt x="1780420" y="1078706"/>
                  </a:cubicBezTo>
                  <a:close/>
                  <a:moveTo>
                    <a:pt x="914597" y="1473994"/>
                  </a:moveTo>
                  <a:cubicBezTo>
                    <a:pt x="621227" y="1473994"/>
                    <a:pt x="383102" y="1235869"/>
                    <a:pt x="383102" y="942499"/>
                  </a:cubicBezTo>
                  <a:cubicBezTo>
                    <a:pt x="383102" y="649129"/>
                    <a:pt x="621227" y="411004"/>
                    <a:pt x="914597" y="411004"/>
                  </a:cubicBezTo>
                  <a:cubicBezTo>
                    <a:pt x="1207967" y="411004"/>
                    <a:pt x="1446092" y="649129"/>
                    <a:pt x="1446092" y="942499"/>
                  </a:cubicBezTo>
                  <a:cubicBezTo>
                    <a:pt x="1446092" y="1235869"/>
                    <a:pt x="1207967" y="1473994"/>
                    <a:pt x="914597" y="14739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651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BEFB-2356-40E5-AF0E-9B3220C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50" dirty="0"/>
              <a:t>What makes Kubernetes the “Go-To” orchestrator?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CDC1-AEAA-4E5A-B70A-E44BE8DAC690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preferred Azure Container Orchestrator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B1A47-064C-4D42-B94E-103421E66FBA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11201017" cy="451404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Portable across clouds 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dirty="0"/>
              <a:t>Public, Private, Hybrid, Multi-Cloud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Extensible 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dirty="0"/>
              <a:t>Modular, pluggable, composable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Self-Healing 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dirty="0"/>
              <a:t>Auto-placement, Auto-Restart, Scaling,…</a:t>
            </a:r>
          </a:p>
        </p:txBody>
      </p:sp>
    </p:spTree>
    <p:extLst>
      <p:ext uri="{BB962C8B-B14F-4D97-AF65-F5344CB8AC3E}">
        <p14:creationId xmlns:p14="http://schemas.microsoft.com/office/powerpoint/2010/main" val="28961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6">
            <a:extLst>
              <a:ext uri="{FF2B5EF4-FFF2-40B4-BE49-F238E27FC236}">
                <a16:creationId xmlns:a16="http://schemas.microsoft.com/office/drawing/2014/main" id="{AEC81F4C-68E2-40CE-B2C8-BDE35F9F007C}"/>
              </a:ext>
            </a:extLst>
          </p:cNvPr>
          <p:cNvSpPr txBox="1">
            <a:spLocks/>
          </p:cNvSpPr>
          <p:nvPr/>
        </p:nvSpPr>
        <p:spPr>
          <a:xfrm>
            <a:off x="588263" y="1430487"/>
            <a:ext cx="3326789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274320" marR="0" lvl="0" indent="-27432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Kubernetes users communicate with API server and apply desired state</a:t>
            </a:r>
          </a:p>
        </p:txBody>
      </p:sp>
      <p:sp>
        <p:nvSpPr>
          <p:cNvPr id="107" name="Title 16">
            <a:extLst>
              <a:ext uri="{FF2B5EF4-FFF2-40B4-BE49-F238E27FC236}">
                <a16:creationId xmlns:a16="http://schemas.microsoft.com/office/drawing/2014/main" id="{86C6DF61-CE3D-4CDF-AC02-7347199669F5}"/>
              </a:ext>
            </a:extLst>
          </p:cNvPr>
          <p:cNvSpPr txBox="1">
            <a:spLocks/>
          </p:cNvSpPr>
          <p:nvPr/>
        </p:nvSpPr>
        <p:spPr>
          <a:xfrm>
            <a:off x="588263" y="2592718"/>
            <a:ext cx="3326789" cy="4924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274320" marR="0" lvl="0" indent="-27432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Master nodes actively enforce desired state on worker nodes</a:t>
            </a:r>
          </a:p>
        </p:txBody>
      </p:sp>
      <p:sp>
        <p:nvSpPr>
          <p:cNvPr id="108" name="Title 16">
            <a:extLst>
              <a:ext uri="{FF2B5EF4-FFF2-40B4-BE49-F238E27FC236}">
                <a16:creationId xmlns:a16="http://schemas.microsoft.com/office/drawing/2014/main" id="{688B36B0-FE6F-49ED-9A40-0075B37D80EB}"/>
              </a:ext>
            </a:extLst>
          </p:cNvPr>
          <p:cNvSpPr txBox="1">
            <a:spLocks/>
          </p:cNvSpPr>
          <p:nvPr/>
        </p:nvSpPr>
        <p:spPr>
          <a:xfrm>
            <a:off x="588263" y="3508727"/>
            <a:ext cx="3326789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274320" marR="0" lvl="0" indent="-27432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Worker nodes support communication between containers</a:t>
            </a:r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25BDE386-8551-407F-9D11-05D3620181B4}"/>
              </a:ext>
            </a:extLst>
          </p:cNvPr>
          <p:cNvSpPr txBox="1">
            <a:spLocks/>
          </p:cNvSpPr>
          <p:nvPr/>
        </p:nvSpPr>
        <p:spPr>
          <a:xfrm>
            <a:off x="588263" y="217501"/>
            <a:ext cx="11018520" cy="5539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indent="0" defTabSz="914132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3600" b="1" i="0" spc="-100" baseline="0"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 sz="2750" dirty="0"/>
              <a:t>Base Kubernetes Architecture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A40ABA-AC18-45E1-8433-659AF771727C}"/>
              </a:ext>
            </a:extLst>
          </p:cNvPr>
          <p:cNvCxnSpPr>
            <a:cxnSpLocks/>
          </p:cNvCxnSpPr>
          <p:nvPr/>
        </p:nvCxnSpPr>
        <p:spPr>
          <a:xfrm>
            <a:off x="4064000" y="1311424"/>
            <a:ext cx="0" cy="5229448"/>
          </a:xfrm>
          <a:prstGeom prst="line">
            <a:avLst/>
          </a:prstGeom>
          <a:ln>
            <a:solidFill>
              <a:srgbClr val="D2D2D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3F95540-B034-4175-993D-07AACE716AE1}"/>
              </a:ext>
            </a:extLst>
          </p:cNvPr>
          <p:cNvSpPr/>
          <p:nvPr/>
        </p:nvSpPr>
        <p:spPr bwMode="auto">
          <a:xfrm>
            <a:off x="5312517" y="2762470"/>
            <a:ext cx="2363527" cy="2420946"/>
          </a:xfrm>
          <a:prstGeom prst="roundRect">
            <a:avLst>
              <a:gd name="adj" fmla="val 3125"/>
            </a:avLst>
          </a:prstGeom>
          <a:solidFill>
            <a:schemeClr val="bg1"/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32F5DD-5788-4BC8-BA30-0F4ABC1A0463}"/>
              </a:ext>
            </a:extLst>
          </p:cNvPr>
          <p:cNvGrpSpPr/>
          <p:nvPr/>
        </p:nvGrpSpPr>
        <p:grpSpPr>
          <a:xfrm>
            <a:off x="6082800" y="1172806"/>
            <a:ext cx="822960" cy="1184981"/>
            <a:chOff x="10070502" y="1600600"/>
            <a:chExt cx="822960" cy="1184981"/>
          </a:xfrm>
        </p:grpSpPr>
        <p:sp>
          <p:nvSpPr>
            <p:cNvPr id="119" name="Title 1">
              <a:extLst>
                <a:ext uri="{FF2B5EF4-FFF2-40B4-BE49-F238E27FC236}">
                  <a16:creationId xmlns:a16="http://schemas.microsoft.com/office/drawing/2014/main" id="{D5318C91-6D13-4DAB-B842-1CAF732CF086}"/>
                </a:ext>
              </a:extLst>
            </p:cNvPr>
            <p:cNvSpPr txBox="1">
              <a:spLocks/>
            </p:cNvSpPr>
            <p:nvPr/>
          </p:nvSpPr>
          <p:spPr>
            <a:xfrm>
              <a:off x="10123192" y="1600600"/>
              <a:ext cx="717581" cy="30777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Kubernetes control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30D9D2E5-1574-4879-A120-C8CE467584F6}"/>
                </a:ext>
              </a:extLst>
            </p:cNvPr>
            <p:cNvSpPr/>
            <p:nvPr/>
          </p:nvSpPr>
          <p:spPr bwMode="auto">
            <a:xfrm>
              <a:off x="10070502" y="1962621"/>
              <a:ext cx="822960" cy="822960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5847E25-3D3F-4D21-B359-04165B2B328C}"/>
                </a:ext>
              </a:extLst>
            </p:cNvPr>
            <p:cNvGrpSpPr/>
            <p:nvPr/>
          </p:nvGrpSpPr>
          <p:grpSpPr>
            <a:xfrm>
              <a:off x="10227777" y="2133941"/>
              <a:ext cx="508410" cy="480321"/>
              <a:chOff x="3172902" y="4132385"/>
              <a:chExt cx="355417" cy="33578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634036E-C426-4CA5-8A10-A885E91ADE90}"/>
                  </a:ext>
                </a:extLst>
              </p:cNvPr>
              <p:cNvGrpSpPr/>
              <p:nvPr/>
            </p:nvGrpSpPr>
            <p:grpSpPr>
              <a:xfrm>
                <a:off x="3234030" y="4132385"/>
                <a:ext cx="233160" cy="110531"/>
                <a:chOff x="3234867" y="4132385"/>
                <a:chExt cx="233160" cy="110531"/>
              </a:xfrm>
            </p:grpSpPr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428939EC-5635-46DB-890A-44599811AF69}"/>
                    </a:ext>
                  </a:extLst>
                </p:cNvPr>
                <p:cNvSpPr/>
                <p:nvPr/>
              </p:nvSpPr>
              <p:spPr>
                <a:xfrm>
                  <a:off x="3234867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79521FC1-1E3A-447F-B890-3145797660C3}"/>
                    </a:ext>
                  </a:extLst>
                </p:cNvPr>
                <p:cNvSpPr/>
                <p:nvPr/>
              </p:nvSpPr>
              <p:spPr>
                <a:xfrm>
                  <a:off x="3367170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4EBA5C8-4A41-4E17-812A-E10962BC20F3}"/>
                  </a:ext>
                </a:extLst>
              </p:cNvPr>
              <p:cNvGrpSpPr/>
              <p:nvPr/>
            </p:nvGrpSpPr>
            <p:grpSpPr>
              <a:xfrm>
                <a:off x="3172902" y="4245010"/>
                <a:ext cx="355417" cy="110531"/>
                <a:chOff x="3172902" y="4244590"/>
                <a:chExt cx="355417" cy="110531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DCF84A87-2BAC-4430-81BA-6E4ECB19C051}"/>
                    </a:ext>
                  </a:extLst>
                </p:cNvPr>
                <p:cNvSpPr/>
                <p:nvPr/>
              </p:nvSpPr>
              <p:spPr>
                <a:xfrm>
                  <a:off x="3172902" y="4244590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789AE002-6E44-46A8-BE49-9362D44E36EE}"/>
                    </a:ext>
                  </a:extLst>
                </p:cNvPr>
                <p:cNvSpPr/>
                <p:nvPr/>
              </p:nvSpPr>
              <p:spPr>
                <a:xfrm>
                  <a:off x="3300182" y="4244590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82D83A5E-870C-4F6F-9D40-A2B1F80926E2}"/>
                    </a:ext>
                  </a:extLst>
                </p:cNvPr>
                <p:cNvSpPr/>
                <p:nvPr/>
              </p:nvSpPr>
              <p:spPr>
                <a:xfrm>
                  <a:off x="3427462" y="4244590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130ACD5-3BCC-4ED9-B9D8-4B7D8F4D8E62}"/>
                  </a:ext>
                </a:extLst>
              </p:cNvPr>
              <p:cNvGrpSpPr/>
              <p:nvPr/>
            </p:nvGrpSpPr>
            <p:grpSpPr>
              <a:xfrm>
                <a:off x="3234030" y="4357635"/>
                <a:ext cx="233160" cy="110531"/>
                <a:chOff x="3234867" y="4132385"/>
                <a:chExt cx="233160" cy="110531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6469F535-ADC2-40B1-85DC-9204AE2EC223}"/>
                    </a:ext>
                  </a:extLst>
                </p:cNvPr>
                <p:cNvSpPr/>
                <p:nvPr/>
              </p:nvSpPr>
              <p:spPr>
                <a:xfrm>
                  <a:off x="3234867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34592CE-5E48-4294-AF41-36B7C72002B4}"/>
                    </a:ext>
                  </a:extLst>
                </p:cNvPr>
                <p:cNvSpPr/>
                <p:nvPr/>
              </p:nvSpPr>
              <p:spPr>
                <a:xfrm>
                  <a:off x="3367170" y="4132385"/>
                  <a:ext cx="100857" cy="110531"/>
                </a:xfrm>
                <a:custGeom>
                  <a:avLst/>
                  <a:gdLst>
                    <a:gd name="connsiteX0" fmla="*/ 543418 w 543418"/>
                    <a:gd name="connsiteY0" fmla="*/ 149230 h 595539"/>
                    <a:gd name="connsiteX1" fmla="*/ 543418 w 543418"/>
                    <a:gd name="connsiteY1" fmla="*/ 446971 h 595539"/>
                    <a:gd name="connsiteX2" fmla="*/ 271403 w 543418"/>
                    <a:gd name="connsiteY2" fmla="*/ 595539 h 595539"/>
                    <a:gd name="connsiteX3" fmla="*/ 271403 w 543418"/>
                    <a:gd name="connsiteY3" fmla="*/ 297798 h 595539"/>
                    <a:gd name="connsiteX4" fmla="*/ 0 w 543418"/>
                    <a:gd name="connsiteY4" fmla="*/ 149230 h 595539"/>
                    <a:gd name="connsiteX5" fmla="*/ 271403 w 543418"/>
                    <a:gd name="connsiteY5" fmla="*/ 297798 h 595539"/>
                    <a:gd name="connsiteX6" fmla="*/ 271403 w 543418"/>
                    <a:gd name="connsiteY6" fmla="*/ 595539 h 595539"/>
                    <a:gd name="connsiteX7" fmla="*/ 0 w 543418"/>
                    <a:gd name="connsiteY7" fmla="*/ 446971 h 595539"/>
                    <a:gd name="connsiteX8" fmla="*/ 271403 w 543418"/>
                    <a:gd name="connsiteY8" fmla="*/ 0 h 595539"/>
                    <a:gd name="connsiteX9" fmla="*/ 543418 w 543418"/>
                    <a:gd name="connsiteY9" fmla="*/ 148567 h 595539"/>
                    <a:gd name="connsiteX10" fmla="*/ 271403 w 543418"/>
                    <a:gd name="connsiteY10" fmla="*/ 297134 h 595539"/>
                    <a:gd name="connsiteX11" fmla="*/ 0 w 543418"/>
                    <a:gd name="connsiteY11" fmla="*/ 148567 h 595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3418" h="595539">
                      <a:moveTo>
                        <a:pt x="543418" y="149230"/>
                      </a:moveTo>
                      <a:lnTo>
                        <a:pt x="543418" y="446971"/>
                      </a:lnTo>
                      <a:lnTo>
                        <a:pt x="271403" y="595539"/>
                      </a:lnTo>
                      <a:lnTo>
                        <a:pt x="271403" y="297798"/>
                      </a:lnTo>
                      <a:close/>
                      <a:moveTo>
                        <a:pt x="0" y="149230"/>
                      </a:moveTo>
                      <a:lnTo>
                        <a:pt x="271403" y="297798"/>
                      </a:lnTo>
                      <a:lnTo>
                        <a:pt x="271403" y="595539"/>
                      </a:lnTo>
                      <a:lnTo>
                        <a:pt x="0" y="446971"/>
                      </a:lnTo>
                      <a:close/>
                      <a:moveTo>
                        <a:pt x="271403" y="0"/>
                      </a:moveTo>
                      <a:lnTo>
                        <a:pt x="543418" y="148567"/>
                      </a:lnTo>
                      <a:lnTo>
                        <a:pt x="271403" y="297134"/>
                      </a:lnTo>
                      <a:lnTo>
                        <a:pt x="0" y="148567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78D4"/>
                  </a:solidFill>
                  <a:prstDash val="solid"/>
                  <a:round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AF790124-DDB0-4C51-A8AB-552F13A0C4A6}"/>
              </a:ext>
            </a:extLst>
          </p:cNvPr>
          <p:cNvGrpSpPr/>
          <p:nvPr/>
        </p:nvGrpSpPr>
        <p:grpSpPr>
          <a:xfrm>
            <a:off x="6193537" y="2973337"/>
            <a:ext cx="601487" cy="703174"/>
            <a:chOff x="5225756" y="3078294"/>
            <a:chExt cx="601487" cy="703174"/>
          </a:xfrm>
        </p:grpSpPr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97DB8C3E-405C-49E0-AD40-585BD87743BF}"/>
                </a:ext>
              </a:extLst>
            </p:cNvPr>
            <p:cNvSpPr txBox="1">
              <a:spLocks/>
            </p:cNvSpPr>
            <p:nvPr/>
          </p:nvSpPr>
          <p:spPr>
            <a:xfrm>
              <a:off x="5225756" y="3078294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API server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1832000-3772-4E96-BF1C-6A7975E1EE3C}"/>
                </a:ext>
              </a:extLst>
            </p:cNvPr>
            <p:cNvSpPr/>
            <p:nvPr/>
          </p:nvSpPr>
          <p:spPr bwMode="auto">
            <a:xfrm>
              <a:off x="5259976" y="3247879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7" name="plug" title="Icon of a power plug showing an A to B connection">
              <a:extLst>
                <a:ext uri="{FF2B5EF4-FFF2-40B4-BE49-F238E27FC236}">
                  <a16:creationId xmlns:a16="http://schemas.microsoft.com/office/drawing/2014/main" id="{A022FDEB-05CF-4C78-9BBB-5E99C6E7F7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373193" y="3369100"/>
              <a:ext cx="307154" cy="291146"/>
            </a:xfrm>
            <a:custGeom>
              <a:avLst/>
              <a:gdLst>
                <a:gd name="T0" fmla="*/ 169 w 346"/>
                <a:gd name="T1" fmla="*/ 90 h 328"/>
                <a:gd name="T2" fmla="*/ 199 w 346"/>
                <a:gd name="T3" fmla="*/ 61 h 328"/>
                <a:gd name="T4" fmla="*/ 279 w 346"/>
                <a:gd name="T5" fmla="*/ 63 h 328"/>
                <a:gd name="T6" fmla="*/ 279 w 346"/>
                <a:gd name="T7" fmla="*/ 63 h 328"/>
                <a:gd name="T8" fmla="*/ 277 w 346"/>
                <a:gd name="T9" fmla="*/ 143 h 328"/>
                <a:gd name="T10" fmla="*/ 247 w 346"/>
                <a:gd name="T11" fmla="*/ 172 h 328"/>
                <a:gd name="T12" fmla="*/ 169 w 346"/>
                <a:gd name="T13" fmla="*/ 90 h 328"/>
                <a:gd name="T14" fmla="*/ 279 w 346"/>
                <a:gd name="T15" fmla="*/ 63 h 328"/>
                <a:gd name="T16" fmla="*/ 346 w 346"/>
                <a:gd name="T17" fmla="*/ 0 h 328"/>
                <a:gd name="T18" fmla="*/ 99 w 346"/>
                <a:gd name="T19" fmla="*/ 156 h 328"/>
                <a:gd name="T20" fmla="*/ 69 w 346"/>
                <a:gd name="T21" fmla="*/ 185 h 328"/>
                <a:gd name="T22" fmla="*/ 67 w 346"/>
                <a:gd name="T23" fmla="*/ 265 h 328"/>
                <a:gd name="T24" fmla="*/ 67 w 346"/>
                <a:gd name="T25" fmla="*/ 265 h 328"/>
                <a:gd name="T26" fmla="*/ 147 w 346"/>
                <a:gd name="T27" fmla="*/ 267 h 328"/>
                <a:gd name="T28" fmla="*/ 177 w 346"/>
                <a:gd name="T29" fmla="*/ 238 h 328"/>
                <a:gd name="T30" fmla="*/ 99 w 346"/>
                <a:gd name="T31" fmla="*/ 156 h 328"/>
                <a:gd name="T32" fmla="*/ 67 w 346"/>
                <a:gd name="T33" fmla="*/ 265 h 328"/>
                <a:gd name="T34" fmla="*/ 0 w 346"/>
                <a:gd name="T35" fmla="*/ 328 h 328"/>
                <a:gd name="T36" fmla="*/ 157 w 346"/>
                <a:gd name="T37" fmla="*/ 143 h 328"/>
                <a:gd name="T38" fmla="*/ 120 w 346"/>
                <a:gd name="T39" fmla="*/ 178 h 328"/>
                <a:gd name="T40" fmla="*/ 193 w 346"/>
                <a:gd name="T41" fmla="*/ 181 h 328"/>
                <a:gd name="T42" fmla="*/ 156 w 346"/>
                <a:gd name="T43" fmla="*/ 2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328">
                  <a:moveTo>
                    <a:pt x="169" y="90"/>
                  </a:moveTo>
                  <a:cubicBezTo>
                    <a:pt x="199" y="61"/>
                    <a:pt x="199" y="61"/>
                    <a:pt x="199" y="61"/>
                  </a:cubicBezTo>
                  <a:cubicBezTo>
                    <a:pt x="222" y="40"/>
                    <a:pt x="258" y="41"/>
                    <a:pt x="279" y="63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300" y="86"/>
                    <a:pt x="300" y="122"/>
                    <a:pt x="277" y="143"/>
                  </a:cubicBezTo>
                  <a:cubicBezTo>
                    <a:pt x="247" y="172"/>
                    <a:pt x="247" y="172"/>
                    <a:pt x="247" y="172"/>
                  </a:cubicBezTo>
                  <a:lnTo>
                    <a:pt x="169" y="90"/>
                  </a:lnTo>
                  <a:close/>
                  <a:moveTo>
                    <a:pt x="279" y="63"/>
                  </a:moveTo>
                  <a:cubicBezTo>
                    <a:pt x="346" y="0"/>
                    <a:pt x="346" y="0"/>
                    <a:pt x="346" y="0"/>
                  </a:cubicBezTo>
                  <a:moveTo>
                    <a:pt x="99" y="156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46" y="206"/>
                    <a:pt x="46" y="242"/>
                    <a:pt x="67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88" y="287"/>
                    <a:pt x="124" y="288"/>
                    <a:pt x="147" y="267"/>
                  </a:cubicBezTo>
                  <a:cubicBezTo>
                    <a:pt x="177" y="238"/>
                    <a:pt x="177" y="238"/>
                    <a:pt x="177" y="238"/>
                  </a:cubicBezTo>
                  <a:lnTo>
                    <a:pt x="99" y="156"/>
                  </a:lnTo>
                  <a:close/>
                  <a:moveTo>
                    <a:pt x="67" y="265"/>
                  </a:moveTo>
                  <a:cubicBezTo>
                    <a:pt x="0" y="328"/>
                    <a:pt x="0" y="328"/>
                    <a:pt x="0" y="328"/>
                  </a:cubicBezTo>
                  <a:moveTo>
                    <a:pt x="157" y="143"/>
                  </a:moveTo>
                  <a:cubicBezTo>
                    <a:pt x="120" y="178"/>
                    <a:pt x="120" y="178"/>
                    <a:pt x="120" y="178"/>
                  </a:cubicBezTo>
                  <a:moveTo>
                    <a:pt x="193" y="181"/>
                  </a:moveTo>
                  <a:cubicBezTo>
                    <a:pt x="156" y="216"/>
                    <a:pt x="156" y="216"/>
                    <a:pt x="156" y="216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92055E3C-E586-479D-8A9B-9B8A5F08BA9F}"/>
              </a:ext>
            </a:extLst>
          </p:cNvPr>
          <p:cNvGrpSpPr/>
          <p:nvPr/>
        </p:nvGrpSpPr>
        <p:grpSpPr>
          <a:xfrm>
            <a:off x="5376865" y="3954777"/>
            <a:ext cx="1110459" cy="1121362"/>
            <a:chOff x="4871241" y="3960674"/>
            <a:chExt cx="1110459" cy="1121362"/>
          </a:xfrm>
        </p:grpSpPr>
        <p:sp>
          <p:nvSpPr>
            <p:cNvPr id="213" name="Title 1">
              <a:extLst>
                <a:ext uri="{FF2B5EF4-FFF2-40B4-BE49-F238E27FC236}">
                  <a16:creationId xmlns:a16="http://schemas.microsoft.com/office/drawing/2014/main" id="{95E12796-553E-4069-A2F4-E1684859A9E6}"/>
                </a:ext>
              </a:extLst>
            </p:cNvPr>
            <p:cNvSpPr txBox="1">
              <a:spLocks/>
            </p:cNvSpPr>
            <p:nvPr/>
          </p:nvSpPr>
          <p:spPr>
            <a:xfrm>
              <a:off x="4871241" y="4835815"/>
              <a:ext cx="1110459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replication, namespace, serviceaccounts, etc.</a:t>
              </a: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552339A5-399B-4ACA-A114-F14E29CC6EF6}"/>
                </a:ext>
              </a:extLst>
            </p:cNvPr>
            <p:cNvGrpSpPr/>
            <p:nvPr/>
          </p:nvGrpSpPr>
          <p:grpSpPr>
            <a:xfrm>
              <a:off x="5125453" y="3960674"/>
              <a:ext cx="601487" cy="826284"/>
              <a:chOff x="5175257" y="3960674"/>
              <a:chExt cx="601487" cy="826284"/>
            </a:xfrm>
          </p:grpSpPr>
          <p:sp>
            <p:nvSpPr>
              <p:cNvPr id="210" name="Title 1">
                <a:extLst>
                  <a:ext uri="{FF2B5EF4-FFF2-40B4-BE49-F238E27FC236}">
                    <a16:creationId xmlns:a16="http://schemas.microsoft.com/office/drawing/2014/main" id="{C5095D6E-6F99-404B-BD0C-B95DA4F14F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5257" y="3960674"/>
                <a:ext cx="601487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-controller-manager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87E3F3CC-E7D0-4E7B-B14B-89DF92D26D11}"/>
                  </a:ext>
                </a:extLst>
              </p:cNvPr>
              <p:cNvSpPr/>
              <p:nvPr/>
            </p:nvSpPr>
            <p:spPr bwMode="auto">
              <a:xfrm>
                <a:off x="5209477" y="4253369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15" name="remote" title="Icon of a remote control">
                <a:extLst>
                  <a:ext uri="{FF2B5EF4-FFF2-40B4-BE49-F238E27FC236}">
                    <a16:creationId xmlns:a16="http://schemas.microsoft.com/office/drawing/2014/main" id="{EC01C6BB-AB33-4A0F-9031-00E8B74390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399859" y="4337283"/>
                <a:ext cx="152825" cy="365760"/>
              </a:xfrm>
              <a:custGeom>
                <a:avLst/>
                <a:gdLst>
                  <a:gd name="T0" fmla="*/ 87 w 107"/>
                  <a:gd name="T1" fmla="*/ 188 h 261"/>
                  <a:gd name="T2" fmla="*/ 71 w 107"/>
                  <a:gd name="T3" fmla="*/ 261 h 261"/>
                  <a:gd name="T4" fmla="*/ 19 w 107"/>
                  <a:gd name="T5" fmla="*/ 245 h 261"/>
                  <a:gd name="T6" fmla="*/ 0 w 107"/>
                  <a:gd name="T7" fmla="*/ 110 h 261"/>
                  <a:gd name="T8" fmla="*/ 18 w 107"/>
                  <a:gd name="T9" fmla="*/ 0 h 261"/>
                  <a:gd name="T10" fmla="*/ 107 w 107"/>
                  <a:gd name="T11" fmla="*/ 18 h 261"/>
                  <a:gd name="T12" fmla="*/ 54 w 107"/>
                  <a:gd name="T13" fmla="*/ 35 h 261"/>
                  <a:gd name="T14" fmla="*/ 52 w 107"/>
                  <a:gd name="T15" fmla="*/ 36 h 261"/>
                  <a:gd name="T16" fmla="*/ 54 w 107"/>
                  <a:gd name="T17" fmla="*/ 35 h 261"/>
                  <a:gd name="T18" fmla="*/ 70 w 107"/>
                  <a:gd name="T19" fmla="*/ 52 h 261"/>
                  <a:gd name="T20" fmla="*/ 72 w 107"/>
                  <a:gd name="T21" fmla="*/ 54 h 261"/>
                  <a:gd name="T22" fmla="*/ 37 w 107"/>
                  <a:gd name="T23" fmla="*/ 52 h 261"/>
                  <a:gd name="T24" fmla="*/ 35 w 107"/>
                  <a:gd name="T25" fmla="*/ 54 h 261"/>
                  <a:gd name="T26" fmla="*/ 37 w 107"/>
                  <a:gd name="T27" fmla="*/ 52 h 261"/>
                  <a:gd name="T28" fmla="*/ 70 w 107"/>
                  <a:gd name="T29" fmla="*/ 86 h 261"/>
                  <a:gd name="T30" fmla="*/ 72 w 107"/>
                  <a:gd name="T31" fmla="*/ 88 h 261"/>
                  <a:gd name="T32" fmla="*/ 37 w 107"/>
                  <a:gd name="T33" fmla="*/ 86 h 261"/>
                  <a:gd name="T34" fmla="*/ 35 w 107"/>
                  <a:gd name="T35" fmla="*/ 88 h 261"/>
                  <a:gd name="T36" fmla="*/ 37 w 107"/>
                  <a:gd name="T37" fmla="*/ 86 h 261"/>
                  <a:gd name="T38" fmla="*/ 70 w 107"/>
                  <a:gd name="T39" fmla="*/ 121 h 261"/>
                  <a:gd name="T40" fmla="*/ 72 w 107"/>
                  <a:gd name="T41" fmla="*/ 123 h 261"/>
                  <a:gd name="T42" fmla="*/ 37 w 107"/>
                  <a:gd name="T43" fmla="*/ 121 h 261"/>
                  <a:gd name="T44" fmla="*/ 35 w 107"/>
                  <a:gd name="T45" fmla="*/ 123 h 261"/>
                  <a:gd name="T46" fmla="*/ 37 w 107"/>
                  <a:gd name="T47" fmla="*/ 121 h 261"/>
                  <a:gd name="T48" fmla="*/ 52 w 107"/>
                  <a:gd name="T49" fmla="*/ 69 h 261"/>
                  <a:gd name="T50" fmla="*/ 54 w 107"/>
                  <a:gd name="T51" fmla="*/ 71 h 261"/>
                  <a:gd name="T52" fmla="*/ 54 w 107"/>
                  <a:gd name="T53" fmla="*/ 156 h 261"/>
                  <a:gd name="T54" fmla="*/ 52 w 107"/>
                  <a:gd name="T55" fmla="*/ 158 h 261"/>
                  <a:gd name="T56" fmla="*/ 54 w 107"/>
                  <a:gd name="T57" fmla="*/ 156 h 261"/>
                  <a:gd name="T58" fmla="*/ 52 w 107"/>
                  <a:gd name="T59" fmla="*/ 191 h 261"/>
                  <a:gd name="T60" fmla="*/ 54 w 107"/>
                  <a:gd name="T61" fmla="*/ 192 h 261"/>
                  <a:gd name="T62" fmla="*/ 54 w 107"/>
                  <a:gd name="T63" fmla="*/ 226 h 261"/>
                  <a:gd name="T64" fmla="*/ 52 w 107"/>
                  <a:gd name="T65" fmla="*/ 227 h 261"/>
                  <a:gd name="T66" fmla="*/ 54 w 107"/>
                  <a:gd name="T6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7" h="261">
                    <a:moveTo>
                      <a:pt x="106" y="110"/>
                    </a:moveTo>
                    <a:cubicBezTo>
                      <a:pt x="87" y="188"/>
                      <a:pt x="87" y="188"/>
                      <a:pt x="87" y="188"/>
                    </a:cubicBezTo>
                    <a:cubicBezTo>
                      <a:pt x="87" y="245"/>
                      <a:pt x="87" y="245"/>
                      <a:pt x="87" y="245"/>
                    </a:cubicBezTo>
                    <a:cubicBezTo>
                      <a:pt x="87" y="254"/>
                      <a:pt x="80" y="261"/>
                      <a:pt x="71" y="261"/>
                    </a:cubicBezTo>
                    <a:cubicBezTo>
                      <a:pt x="35" y="261"/>
                      <a:pt x="35" y="261"/>
                      <a:pt x="35" y="261"/>
                    </a:cubicBezTo>
                    <a:cubicBezTo>
                      <a:pt x="26" y="261"/>
                      <a:pt x="19" y="254"/>
                      <a:pt x="19" y="245"/>
                    </a:cubicBezTo>
                    <a:cubicBezTo>
                      <a:pt x="19" y="188"/>
                      <a:pt x="19" y="188"/>
                      <a:pt x="19" y="188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9" y="0"/>
                      <a:pt x="107" y="8"/>
                      <a:pt x="107" y="18"/>
                    </a:cubicBezTo>
                    <a:lnTo>
                      <a:pt x="106" y="110"/>
                    </a:lnTo>
                    <a:close/>
                    <a:moveTo>
                      <a:pt x="54" y="35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4" y="36"/>
                      <a:pt x="54" y="36"/>
                      <a:pt x="54" y="36"/>
                    </a:cubicBezTo>
                    <a:lnTo>
                      <a:pt x="54" y="35"/>
                    </a:lnTo>
                    <a:close/>
                    <a:moveTo>
                      <a:pt x="72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72" y="54"/>
                      <a:pt x="72" y="54"/>
                      <a:pt x="72" y="54"/>
                    </a:cubicBezTo>
                    <a:lnTo>
                      <a:pt x="72" y="52"/>
                    </a:lnTo>
                    <a:close/>
                    <a:moveTo>
                      <a:pt x="37" y="52"/>
                    </a:move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7" y="54"/>
                      <a:pt x="37" y="54"/>
                      <a:pt x="37" y="54"/>
                    </a:cubicBezTo>
                    <a:lnTo>
                      <a:pt x="37" y="52"/>
                    </a:lnTo>
                    <a:close/>
                    <a:moveTo>
                      <a:pt x="72" y="86"/>
                    </a:move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8"/>
                      <a:pt x="70" y="88"/>
                      <a:pt x="70" y="88"/>
                    </a:cubicBezTo>
                    <a:cubicBezTo>
                      <a:pt x="72" y="88"/>
                      <a:pt x="72" y="88"/>
                      <a:pt x="72" y="88"/>
                    </a:cubicBezTo>
                    <a:lnTo>
                      <a:pt x="72" y="86"/>
                    </a:lnTo>
                    <a:close/>
                    <a:moveTo>
                      <a:pt x="37" y="86"/>
                    </a:moveTo>
                    <a:cubicBezTo>
                      <a:pt x="35" y="86"/>
                      <a:pt x="35" y="86"/>
                      <a:pt x="35" y="86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7" y="88"/>
                      <a:pt x="37" y="88"/>
                      <a:pt x="37" y="88"/>
                    </a:cubicBezTo>
                    <a:lnTo>
                      <a:pt x="37" y="86"/>
                    </a:lnTo>
                    <a:close/>
                    <a:moveTo>
                      <a:pt x="72" y="121"/>
                    </a:moveTo>
                    <a:cubicBezTo>
                      <a:pt x="70" y="121"/>
                      <a:pt x="70" y="121"/>
                      <a:pt x="70" y="121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72" y="123"/>
                      <a:pt x="72" y="123"/>
                      <a:pt x="72" y="123"/>
                    </a:cubicBezTo>
                    <a:lnTo>
                      <a:pt x="72" y="121"/>
                    </a:lnTo>
                    <a:close/>
                    <a:moveTo>
                      <a:pt x="37" y="121"/>
                    </a:move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3"/>
                      <a:pt x="35" y="123"/>
                      <a:pt x="35" y="123"/>
                    </a:cubicBezTo>
                    <a:cubicBezTo>
                      <a:pt x="37" y="123"/>
                      <a:pt x="37" y="123"/>
                      <a:pt x="37" y="123"/>
                    </a:cubicBezTo>
                    <a:lnTo>
                      <a:pt x="37" y="121"/>
                    </a:lnTo>
                    <a:close/>
                    <a:moveTo>
                      <a:pt x="54" y="69"/>
                    </a:move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4" y="71"/>
                      <a:pt x="54" y="71"/>
                      <a:pt x="54" y="71"/>
                    </a:cubicBezTo>
                    <a:lnTo>
                      <a:pt x="54" y="69"/>
                    </a:lnTo>
                    <a:close/>
                    <a:moveTo>
                      <a:pt x="54" y="156"/>
                    </a:moveTo>
                    <a:cubicBezTo>
                      <a:pt x="52" y="156"/>
                      <a:pt x="52" y="156"/>
                      <a:pt x="52" y="156"/>
                    </a:cubicBezTo>
                    <a:cubicBezTo>
                      <a:pt x="52" y="158"/>
                      <a:pt x="52" y="158"/>
                      <a:pt x="52" y="158"/>
                    </a:cubicBezTo>
                    <a:cubicBezTo>
                      <a:pt x="54" y="158"/>
                      <a:pt x="54" y="158"/>
                      <a:pt x="54" y="158"/>
                    </a:cubicBezTo>
                    <a:lnTo>
                      <a:pt x="54" y="156"/>
                    </a:lnTo>
                    <a:close/>
                    <a:moveTo>
                      <a:pt x="54" y="191"/>
                    </a:moveTo>
                    <a:cubicBezTo>
                      <a:pt x="52" y="191"/>
                      <a:pt x="52" y="191"/>
                      <a:pt x="52" y="191"/>
                    </a:cubicBezTo>
                    <a:cubicBezTo>
                      <a:pt x="52" y="192"/>
                      <a:pt x="52" y="192"/>
                      <a:pt x="52" y="192"/>
                    </a:cubicBezTo>
                    <a:cubicBezTo>
                      <a:pt x="54" y="192"/>
                      <a:pt x="54" y="192"/>
                      <a:pt x="54" y="192"/>
                    </a:cubicBezTo>
                    <a:lnTo>
                      <a:pt x="54" y="191"/>
                    </a:lnTo>
                    <a:close/>
                    <a:moveTo>
                      <a:pt x="54" y="226"/>
                    </a:moveTo>
                    <a:cubicBezTo>
                      <a:pt x="52" y="226"/>
                      <a:pt x="52" y="226"/>
                      <a:pt x="52" y="226"/>
                    </a:cubicBezTo>
                    <a:cubicBezTo>
                      <a:pt x="52" y="227"/>
                      <a:pt x="52" y="227"/>
                      <a:pt x="52" y="227"/>
                    </a:cubicBezTo>
                    <a:cubicBezTo>
                      <a:pt x="54" y="227"/>
                      <a:pt x="54" y="227"/>
                      <a:pt x="54" y="227"/>
                    </a:cubicBezTo>
                    <a:lnTo>
                      <a:pt x="54" y="226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A00B7BC-8B6B-4EE0-B29F-C43A0382C970}"/>
              </a:ext>
            </a:extLst>
          </p:cNvPr>
          <p:cNvGrpSpPr/>
          <p:nvPr/>
        </p:nvGrpSpPr>
        <p:grpSpPr>
          <a:xfrm>
            <a:off x="6755996" y="4076697"/>
            <a:ext cx="601487" cy="703174"/>
            <a:chOff x="6300176" y="4082594"/>
            <a:chExt cx="601487" cy="703174"/>
          </a:xfrm>
        </p:grpSpPr>
        <p:sp>
          <p:nvSpPr>
            <p:cNvPr id="218" name="Title 1">
              <a:extLst>
                <a:ext uri="{FF2B5EF4-FFF2-40B4-BE49-F238E27FC236}">
                  <a16:creationId xmlns:a16="http://schemas.microsoft.com/office/drawing/2014/main" id="{908600BB-AAFA-43FA-BD74-D4110F9C93AE}"/>
                </a:ext>
              </a:extLst>
            </p:cNvPr>
            <p:cNvSpPr txBox="1">
              <a:spLocks/>
            </p:cNvSpPr>
            <p:nvPr/>
          </p:nvSpPr>
          <p:spPr>
            <a:xfrm>
              <a:off x="6300176" y="4082594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-scheduler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1343A6A-2868-4646-87E6-937419311AB1}"/>
                </a:ext>
              </a:extLst>
            </p:cNvPr>
            <p:cNvSpPr/>
            <p:nvPr/>
          </p:nvSpPr>
          <p:spPr bwMode="auto">
            <a:xfrm>
              <a:off x="6334396" y="4252179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21" name="Calendar" title="Icon of a calendar">
              <a:extLst>
                <a:ext uri="{FF2B5EF4-FFF2-40B4-BE49-F238E27FC236}">
                  <a16:creationId xmlns:a16="http://schemas.microsoft.com/office/drawing/2014/main" id="{55A4EFFA-8420-4F7B-BADB-F6DA782B00C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37177" y="4361816"/>
              <a:ext cx="328027" cy="314314"/>
            </a:xfrm>
            <a:custGeom>
              <a:avLst/>
              <a:gdLst>
                <a:gd name="T0" fmla="*/ 598 w 598"/>
                <a:gd name="T1" fmla="*/ 573 h 573"/>
                <a:gd name="T2" fmla="*/ 0 w 598"/>
                <a:gd name="T3" fmla="*/ 59 h 573"/>
                <a:gd name="T4" fmla="*/ 598 w 598"/>
                <a:gd name="T5" fmla="*/ 341 h 573"/>
                <a:gd name="T6" fmla="*/ 598 w 598"/>
                <a:gd name="T7" fmla="*/ 176 h 573"/>
                <a:gd name="T8" fmla="*/ 120 w 598"/>
                <a:gd name="T9" fmla="*/ 121 h 573"/>
                <a:gd name="T10" fmla="*/ 477 w 598"/>
                <a:gd name="T11" fmla="*/ 121 h 573"/>
                <a:gd name="T12" fmla="*/ 246 w 598"/>
                <a:gd name="T13" fmla="*/ 252 h 573"/>
                <a:gd name="T14" fmla="*/ 232 w 598"/>
                <a:gd name="T15" fmla="*/ 266 h 573"/>
                <a:gd name="T16" fmla="*/ 246 w 598"/>
                <a:gd name="T17" fmla="*/ 259 h 573"/>
                <a:gd name="T18" fmla="*/ 365 w 598"/>
                <a:gd name="T19" fmla="*/ 252 h 573"/>
                <a:gd name="T20" fmla="*/ 351 w 598"/>
                <a:gd name="T21" fmla="*/ 266 h 573"/>
                <a:gd name="T22" fmla="*/ 365 w 598"/>
                <a:gd name="T23" fmla="*/ 257 h 573"/>
                <a:gd name="T24" fmla="*/ 484 w 598"/>
                <a:gd name="T25" fmla="*/ 252 h 573"/>
                <a:gd name="T26" fmla="*/ 470 w 598"/>
                <a:gd name="T27" fmla="*/ 266 h 573"/>
                <a:gd name="T28" fmla="*/ 484 w 598"/>
                <a:gd name="T29" fmla="*/ 259 h 573"/>
                <a:gd name="T30" fmla="*/ 246 w 598"/>
                <a:gd name="T31" fmla="*/ 332 h 573"/>
                <a:gd name="T32" fmla="*/ 232 w 598"/>
                <a:gd name="T33" fmla="*/ 344 h 573"/>
                <a:gd name="T34" fmla="*/ 246 w 598"/>
                <a:gd name="T35" fmla="*/ 339 h 573"/>
                <a:gd name="T36" fmla="*/ 365 w 598"/>
                <a:gd name="T37" fmla="*/ 332 h 573"/>
                <a:gd name="T38" fmla="*/ 351 w 598"/>
                <a:gd name="T39" fmla="*/ 344 h 573"/>
                <a:gd name="T40" fmla="*/ 365 w 598"/>
                <a:gd name="T41" fmla="*/ 337 h 573"/>
                <a:gd name="T42" fmla="*/ 484 w 598"/>
                <a:gd name="T43" fmla="*/ 332 h 573"/>
                <a:gd name="T44" fmla="*/ 470 w 598"/>
                <a:gd name="T45" fmla="*/ 344 h 573"/>
                <a:gd name="T46" fmla="*/ 484 w 598"/>
                <a:gd name="T47" fmla="*/ 339 h 573"/>
                <a:gd name="T48" fmla="*/ 127 w 598"/>
                <a:gd name="T49" fmla="*/ 332 h 573"/>
                <a:gd name="T50" fmla="*/ 113 w 598"/>
                <a:gd name="T51" fmla="*/ 344 h 573"/>
                <a:gd name="T52" fmla="*/ 127 w 598"/>
                <a:gd name="T53" fmla="*/ 337 h 573"/>
                <a:gd name="T54" fmla="*/ 246 w 598"/>
                <a:gd name="T55" fmla="*/ 410 h 573"/>
                <a:gd name="T56" fmla="*/ 232 w 598"/>
                <a:gd name="T57" fmla="*/ 424 h 573"/>
                <a:gd name="T58" fmla="*/ 246 w 598"/>
                <a:gd name="T59" fmla="*/ 417 h 573"/>
                <a:gd name="T60" fmla="*/ 365 w 598"/>
                <a:gd name="T61" fmla="*/ 410 h 573"/>
                <a:gd name="T62" fmla="*/ 351 w 598"/>
                <a:gd name="T63" fmla="*/ 424 h 573"/>
                <a:gd name="T64" fmla="*/ 365 w 598"/>
                <a:gd name="T65" fmla="*/ 417 h 573"/>
                <a:gd name="T66" fmla="*/ 484 w 598"/>
                <a:gd name="T67" fmla="*/ 410 h 573"/>
                <a:gd name="T68" fmla="*/ 470 w 598"/>
                <a:gd name="T69" fmla="*/ 424 h 573"/>
                <a:gd name="T70" fmla="*/ 484 w 598"/>
                <a:gd name="T71" fmla="*/ 417 h 573"/>
                <a:gd name="T72" fmla="*/ 127 w 598"/>
                <a:gd name="T73" fmla="*/ 410 h 573"/>
                <a:gd name="T74" fmla="*/ 113 w 598"/>
                <a:gd name="T75" fmla="*/ 424 h 573"/>
                <a:gd name="T76" fmla="*/ 127 w 598"/>
                <a:gd name="T77" fmla="*/ 417 h 573"/>
                <a:gd name="T78" fmla="*/ 246 w 598"/>
                <a:gd name="T79" fmla="*/ 490 h 573"/>
                <a:gd name="T80" fmla="*/ 232 w 598"/>
                <a:gd name="T81" fmla="*/ 504 h 573"/>
                <a:gd name="T82" fmla="*/ 246 w 598"/>
                <a:gd name="T83" fmla="*/ 497 h 573"/>
                <a:gd name="T84" fmla="*/ 365 w 598"/>
                <a:gd name="T85" fmla="*/ 490 h 573"/>
                <a:gd name="T86" fmla="*/ 351 w 598"/>
                <a:gd name="T87" fmla="*/ 504 h 573"/>
                <a:gd name="T88" fmla="*/ 365 w 598"/>
                <a:gd name="T89" fmla="*/ 497 h 573"/>
                <a:gd name="T90" fmla="*/ 127 w 598"/>
                <a:gd name="T91" fmla="*/ 490 h 573"/>
                <a:gd name="T92" fmla="*/ 113 w 598"/>
                <a:gd name="T93" fmla="*/ 504 h 573"/>
                <a:gd name="T94" fmla="*/ 127 w 598"/>
                <a:gd name="T95" fmla="*/ 49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8" h="573">
                  <a:moveTo>
                    <a:pt x="598" y="341"/>
                  </a:moveTo>
                  <a:lnTo>
                    <a:pt x="598" y="573"/>
                  </a:lnTo>
                  <a:lnTo>
                    <a:pt x="0" y="573"/>
                  </a:lnTo>
                  <a:lnTo>
                    <a:pt x="0" y="59"/>
                  </a:lnTo>
                  <a:lnTo>
                    <a:pt x="598" y="59"/>
                  </a:lnTo>
                  <a:lnTo>
                    <a:pt x="598" y="341"/>
                  </a:lnTo>
                  <a:moveTo>
                    <a:pt x="0" y="176"/>
                  </a:moveTo>
                  <a:lnTo>
                    <a:pt x="598" y="176"/>
                  </a:lnTo>
                  <a:moveTo>
                    <a:pt x="120" y="0"/>
                  </a:moveTo>
                  <a:lnTo>
                    <a:pt x="120" y="121"/>
                  </a:lnTo>
                  <a:moveTo>
                    <a:pt x="477" y="0"/>
                  </a:moveTo>
                  <a:lnTo>
                    <a:pt x="477" y="121"/>
                  </a:lnTo>
                  <a:moveTo>
                    <a:pt x="246" y="259"/>
                  </a:moveTo>
                  <a:lnTo>
                    <a:pt x="246" y="252"/>
                  </a:lnTo>
                  <a:lnTo>
                    <a:pt x="232" y="252"/>
                  </a:lnTo>
                  <a:lnTo>
                    <a:pt x="232" y="266"/>
                  </a:lnTo>
                  <a:lnTo>
                    <a:pt x="246" y="266"/>
                  </a:lnTo>
                  <a:lnTo>
                    <a:pt x="246" y="259"/>
                  </a:lnTo>
                  <a:moveTo>
                    <a:pt x="365" y="257"/>
                  </a:moveTo>
                  <a:lnTo>
                    <a:pt x="365" y="252"/>
                  </a:lnTo>
                  <a:lnTo>
                    <a:pt x="351" y="252"/>
                  </a:lnTo>
                  <a:lnTo>
                    <a:pt x="351" y="266"/>
                  </a:lnTo>
                  <a:lnTo>
                    <a:pt x="365" y="266"/>
                  </a:lnTo>
                  <a:lnTo>
                    <a:pt x="365" y="257"/>
                  </a:lnTo>
                  <a:moveTo>
                    <a:pt x="484" y="259"/>
                  </a:moveTo>
                  <a:lnTo>
                    <a:pt x="484" y="252"/>
                  </a:lnTo>
                  <a:lnTo>
                    <a:pt x="470" y="252"/>
                  </a:lnTo>
                  <a:lnTo>
                    <a:pt x="470" y="266"/>
                  </a:lnTo>
                  <a:lnTo>
                    <a:pt x="484" y="266"/>
                  </a:lnTo>
                  <a:lnTo>
                    <a:pt x="484" y="259"/>
                  </a:lnTo>
                  <a:moveTo>
                    <a:pt x="246" y="339"/>
                  </a:moveTo>
                  <a:lnTo>
                    <a:pt x="246" y="332"/>
                  </a:lnTo>
                  <a:lnTo>
                    <a:pt x="232" y="332"/>
                  </a:lnTo>
                  <a:lnTo>
                    <a:pt x="232" y="344"/>
                  </a:lnTo>
                  <a:lnTo>
                    <a:pt x="246" y="344"/>
                  </a:lnTo>
                  <a:lnTo>
                    <a:pt x="246" y="339"/>
                  </a:lnTo>
                  <a:moveTo>
                    <a:pt x="365" y="337"/>
                  </a:moveTo>
                  <a:lnTo>
                    <a:pt x="365" y="332"/>
                  </a:lnTo>
                  <a:lnTo>
                    <a:pt x="351" y="332"/>
                  </a:lnTo>
                  <a:lnTo>
                    <a:pt x="351" y="344"/>
                  </a:lnTo>
                  <a:lnTo>
                    <a:pt x="365" y="344"/>
                  </a:lnTo>
                  <a:lnTo>
                    <a:pt x="365" y="337"/>
                  </a:lnTo>
                  <a:moveTo>
                    <a:pt x="484" y="339"/>
                  </a:moveTo>
                  <a:lnTo>
                    <a:pt x="484" y="332"/>
                  </a:lnTo>
                  <a:lnTo>
                    <a:pt x="470" y="332"/>
                  </a:lnTo>
                  <a:lnTo>
                    <a:pt x="470" y="344"/>
                  </a:lnTo>
                  <a:lnTo>
                    <a:pt x="484" y="344"/>
                  </a:lnTo>
                  <a:lnTo>
                    <a:pt x="484" y="339"/>
                  </a:lnTo>
                  <a:moveTo>
                    <a:pt x="127" y="337"/>
                  </a:moveTo>
                  <a:lnTo>
                    <a:pt x="127" y="332"/>
                  </a:lnTo>
                  <a:lnTo>
                    <a:pt x="113" y="332"/>
                  </a:lnTo>
                  <a:lnTo>
                    <a:pt x="113" y="344"/>
                  </a:lnTo>
                  <a:lnTo>
                    <a:pt x="127" y="344"/>
                  </a:lnTo>
                  <a:lnTo>
                    <a:pt x="127" y="337"/>
                  </a:lnTo>
                  <a:moveTo>
                    <a:pt x="246" y="417"/>
                  </a:moveTo>
                  <a:lnTo>
                    <a:pt x="246" y="410"/>
                  </a:lnTo>
                  <a:lnTo>
                    <a:pt x="232" y="410"/>
                  </a:lnTo>
                  <a:lnTo>
                    <a:pt x="232" y="424"/>
                  </a:lnTo>
                  <a:lnTo>
                    <a:pt x="246" y="424"/>
                  </a:lnTo>
                  <a:lnTo>
                    <a:pt x="246" y="417"/>
                  </a:lnTo>
                  <a:moveTo>
                    <a:pt x="365" y="417"/>
                  </a:moveTo>
                  <a:lnTo>
                    <a:pt x="365" y="410"/>
                  </a:lnTo>
                  <a:lnTo>
                    <a:pt x="351" y="410"/>
                  </a:lnTo>
                  <a:lnTo>
                    <a:pt x="351" y="424"/>
                  </a:lnTo>
                  <a:lnTo>
                    <a:pt x="365" y="424"/>
                  </a:lnTo>
                  <a:lnTo>
                    <a:pt x="365" y="417"/>
                  </a:lnTo>
                  <a:moveTo>
                    <a:pt x="484" y="417"/>
                  </a:moveTo>
                  <a:lnTo>
                    <a:pt x="484" y="410"/>
                  </a:lnTo>
                  <a:lnTo>
                    <a:pt x="470" y="410"/>
                  </a:lnTo>
                  <a:lnTo>
                    <a:pt x="470" y="424"/>
                  </a:lnTo>
                  <a:lnTo>
                    <a:pt x="484" y="424"/>
                  </a:lnTo>
                  <a:lnTo>
                    <a:pt x="484" y="417"/>
                  </a:lnTo>
                  <a:moveTo>
                    <a:pt x="127" y="417"/>
                  </a:moveTo>
                  <a:lnTo>
                    <a:pt x="127" y="410"/>
                  </a:lnTo>
                  <a:lnTo>
                    <a:pt x="113" y="410"/>
                  </a:lnTo>
                  <a:lnTo>
                    <a:pt x="113" y="424"/>
                  </a:lnTo>
                  <a:lnTo>
                    <a:pt x="127" y="424"/>
                  </a:lnTo>
                  <a:lnTo>
                    <a:pt x="127" y="417"/>
                  </a:lnTo>
                  <a:moveTo>
                    <a:pt x="246" y="497"/>
                  </a:moveTo>
                  <a:lnTo>
                    <a:pt x="246" y="490"/>
                  </a:lnTo>
                  <a:lnTo>
                    <a:pt x="232" y="490"/>
                  </a:lnTo>
                  <a:lnTo>
                    <a:pt x="232" y="504"/>
                  </a:lnTo>
                  <a:lnTo>
                    <a:pt x="246" y="504"/>
                  </a:lnTo>
                  <a:lnTo>
                    <a:pt x="246" y="497"/>
                  </a:lnTo>
                  <a:moveTo>
                    <a:pt x="365" y="497"/>
                  </a:moveTo>
                  <a:lnTo>
                    <a:pt x="365" y="490"/>
                  </a:lnTo>
                  <a:lnTo>
                    <a:pt x="351" y="490"/>
                  </a:lnTo>
                  <a:lnTo>
                    <a:pt x="351" y="504"/>
                  </a:lnTo>
                  <a:lnTo>
                    <a:pt x="365" y="504"/>
                  </a:lnTo>
                  <a:lnTo>
                    <a:pt x="365" y="497"/>
                  </a:lnTo>
                  <a:moveTo>
                    <a:pt x="127" y="495"/>
                  </a:moveTo>
                  <a:lnTo>
                    <a:pt x="127" y="490"/>
                  </a:lnTo>
                  <a:lnTo>
                    <a:pt x="113" y="490"/>
                  </a:lnTo>
                  <a:lnTo>
                    <a:pt x="113" y="504"/>
                  </a:lnTo>
                  <a:lnTo>
                    <a:pt x="127" y="504"/>
                  </a:lnTo>
                  <a:lnTo>
                    <a:pt x="127" y="495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8DC715A-6D90-4018-ADC5-623F6FACC598}"/>
              </a:ext>
            </a:extLst>
          </p:cNvPr>
          <p:cNvCxnSpPr>
            <a:cxnSpLocks/>
            <a:stCxn id="125" idx="2"/>
            <a:endCxn id="161" idx="0"/>
          </p:cNvCxnSpPr>
          <p:nvPr/>
        </p:nvCxnSpPr>
        <p:spPr>
          <a:xfrm>
            <a:off x="6494280" y="2357787"/>
            <a:ext cx="1" cy="61555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ABF2490E-8DA1-410E-AFF0-8046496F2EAE}"/>
              </a:ext>
            </a:extLst>
          </p:cNvPr>
          <p:cNvCxnSpPr>
            <a:stCxn id="211" idx="3"/>
            <a:endCxn id="177" idx="2"/>
          </p:cNvCxnSpPr>
          <p:nvPr/>
        </p:nvCxnSpPr>
        <p:spPr>
          <a:xfrm flipV="1">
            <a:off x="6198886" y="3676511"/>
            <a:ext cx="182880" cy="837756"/>
          </a:xfrm>
          <a:prstGeom prst="bentConnector2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EDC6CCBC-D4A8-4BDD-8D62-679E7A457866}"/>
              </a:ext>
            </a:extLst>
          </p:cNvPr>
          <p:cNvCxnSpPr>
            <a:cxnSpLocks/>
            <a:stCxn id="219" idx="1"/>
            <a:endCxn id="177" idx="2"/>
          </p:cNvCxnSpPr>
          <p:nvPr/>
        </p:nvCxnSpPr>
        <p:spPr>
          <a:xfrm rot="10800000">
            <a:off x="6607336" y="3676511"/>
            <a:ext cx="182880" cy="836566"/>
          </a:xfrm>
          <a:prstGeom prst="bentConnector2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3A2C2366-4220-4804-8B96-D0F2E1BF603D}"/>
              </a:ext>
            </a:extLst>
          </p:cNvPr>
          <p:cNvGrpSpPr/>
          <p:nvPr/>
        </p:nvGrpSpPr>
        <p:grpSpPr>
          <a:xfrm>
            <a:off x="6796908" y="4948561"/>
            <a:ext cx="533589" cy="701585"/>
            <a:chOff x="8440124" y="4245798"/>
            <a:chExt cx="533589" cy="701585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9988CA6F-5F0A-4491-B8C0-ED4FDFCABE19}"/>
                </a:ext>
              </a:extLst>
            </p:cNvPr>
            <p:cNvGrpSpPr/>
            <p:nvPr/>
          </p:nvGrpSpPr>
          <p:grpSpPr>
            <a:xfrm>
              <a:off x="8440124" y="4413794"/>
              <a:ext cx="533589" cy="533589"/>
              <a:chOff x="9475351" y="4318420"/>
              <a:chExt cx="533589" cy="533589"/>
            </a:xfrm>
          </p:grpSpPr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F5D80DD2-041E-463C-80AD-F0AEB6EA8DF7}"/>
                  </a:ext>
                </a:extLst>
              </p:cNvPr>
              <p:cNvSpPr/>
              <p:nvPr/>
            </p:nvSpPr>
            <p:spPr bwMode="auto">
              <a:xfrm>
                <a:off x="9475351" y="4318420"/>
                <a:ext cx="533589" cy="533589"/>
              </a:xfrm>
              <a:prstGeom prst="roundRect">
                <a:avLst>
                  <a:gd name="adj" fmla="val 3125"/>
                </a:avLst>
              </a:prstGeom>
              <a:solidFill>
                <a:schemeClr val="bg1">
                  <a:alpha val="1000"/>
                </a:schemeClr>
              </a:solidFill>
              <a:ln w="762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F4586A11-6C52-4D84-BA5F-0B313012936A}"/>
                  </a:ext>
                </a:extLst>
              </p:cNvPr>
              <p:cNvSpPr/>
              <p:nvPr/>
            </p:nvSpPr>
            <p:spPr bwMode="auto">
              <a:xfrm>
                <a:off x="9476969" y="4320038"/>
                <a:ext cx="530352" cy="530352"/>
              </a:xfrm>
              <a:prstGeom prst="roundRect">
                <a:avLst>
                  <a:gd name="adj" fmla="val 420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8" name="Database_EFC7" title="Icon of a cylinder">
                <a:extLst>
                  <a:ext uri="{FF2B5EF4-FFF2-40B4-BE49-F238E27FC236}">
                    <a16:creationId xmlns:a16="http://schemas.microsoft.com/office/drawing/2014/main" id="{4D1304EB-FCA0-48A2-8396-4E55CF5333A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1044" y="4427802"/>
                <a:ext cx="242202" cy="314824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40" name="Title 1">
              <a:extLst>
                <a:ext uri="{FF2B5EF4-FFF2-40B4-BE49-F238E27FC236}">
                  <a16:creationId xmlns:a16="http://schemas.microsoft.com/office/drawing/2014/main" id="{F8A7636E-EAB7-4CE1-8F7D-351134E24B04}"/>
                </a:ext>
              </a:extLst>
            </p:cNvPr>
            <p:cNvSpPr txBox="1">
              <a:spLocks/>
            </p:cNvSpPr>
            <p:nvPr/>
          </p:nvSpPr>
          <p:spPr>
            <a:xfrm>
              <a:off x="8524599" y="4245798"/>
              <a:ext cx="364639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etcd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98EF5C87-171F-49A8-98CB-70A725FD4911}"/>
              </a:ext>
            </a:extLst>
          </p:cNvPr>
          <p:cNvGrpSpPr/>
          <p:nvPr/>
        </p:nvGrpSpPr>
        <p:grpSpPr>
          <a:xfrm>
            <a:off x="7071233" y="5354393"/>
            <a:ext cx="533589" cy="533589"/>
            <a:chOff x="9475351" y="4318420"/>
            <a:chExt cx="533589" cy="533589"/>
          </a:xfrm>
        </p:grpSpPr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590D43D2-34F6-4FA6-9E85-B963CA68C1E9}"/>
                </a:ext>
              </a:extLst>
            </p:cNvPr>
            <p:cNvSpPr/>
            <p:nvPr/>
          </p:nvSpPr>
          <p:spPr bwMode="auto">
            <a:xfrm>
              <a:off x="9475351" y="4318420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>
                <a:alpha val="1000"/>
              </a:schemeClr>
            </a:solidFill>
            <a:ln w="762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8BB293B0-A9FF-435F-80CC-00C94D29CD33}"/>
                </a:ext>
              </a:extLst>
            </p:cNvPr>
            <p:cNvSpPr/>
            <p:nvPr/>
          </p:nvSpPr>
          <p:spPr bwMode="auto">
            <a:xfrm>
              <a:off x="9476969" y="4320038"/>
              <a:ext cx="530352" cy="530352"/>
            </a:xfrm>
            <a:prstGeom prst="roundRect">
              <a:avLst>
                <a:gd name="adj" fmla="val 42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6" name="Database_EFC7" title="Icon of a cylinder">
              <a:extLst>
                <a:ext uri="{FF2B5EF4-FFF2-40B4-BE49-F238E27FC236}">
                  <a16:creationId xmlns:a16="http://schemas.microsoft.com/office/drawing/2014/main" id="{3A61B703-0F76-4A65-BF02-09ABC07EA3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21044" y="4427802"/>
              <a:ext cx="242202" cy="314824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BB52B20-347F-476D-81F2-7273D79E25E6}"/>
              </a:ext>
            </a:extLst>
          </p:cNvPr>
          <p:cNvGrpSpPr/>
          <p:nvPr/>
        </p:nvGrpSpPr>
        <p:grpSpPr>
          <a:xfrm>
            <a:off x="7345558" y="5592228"/>
            <a:ext cx="533589" cy="533589"/>
            <a:chOff x="9475351" y="4318420"/>
            <a:chExt cx="533589" cy="533589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6C0312F5-A8EB-42CA-9EF8-9F67C681A588}"/>
                </a:ext>
              </a:extLst>
            </p:cNvPr>
            <p:cNvSpPr/>
            <p:nvPr/>
          </p:nvSpPr>
          <p:spPr bwMode="auto">
            <a:xfrm>
              <a:off x="9475351" y="4318420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chemeClr val="bg1">
                <a:alpha val="1000"/>
              </a:schemeClr>
            </a:solidFill>
            <a:ln w="762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02942893-FE14-4326-8140-FC3255763B9B}"/>
                </a:ext>
              </a:extLst>
            </p:cNvPr>
            <p:cNvSpPr/>
            <p:nvPr/>
          </p:nvSpPr>
          <p:spPr bwMode="auto">
            <a:xfrm>
              <a:off x="9476969" y="4320038"/>
              <a:ext cx="530352" cy="530352"/>
            </a:xfrm>
            <a:prstGeom prst="roundRect">
              <a:avLst>
                <a:gd name="adj" fmla="val 42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3" name="Database_EFC7" title="Icon of a cylinder">
              <a:extLst>
                <a:ext uri="{FF2B5EF4-FFF2-40B4-BE49-F238E27FC236}">
                  <a16:creationId xmlns:a16="http://schemas.microsoft.com/office/drawing/2014/main" id="{D2E29EC6-BF80-4A5F-88CA-37D5A702B1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21044" y="4427802"/>
              <a:ext cx="242202" cy="314824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DE4E3921-BFB8-4F75-8B0A-E65A0E0D42CB}"/>
              </a:ext>
            </a:extLst>
          </p:cNvPr>
          <p:cNvCxnSpPr>
            <a:stCxn id="177" idx="3"/>
            <a:endCxn id="244" idx="0"/>
          </p:cNvCxnSpPr>
          <p:nvPr/>
        </p:nvCxnSpPr>
        <p:spPr>
          <a:xfrm>
            <a:off x="6761346" y="3409717"/>
            <a:ext cx="731520" cy="1944676"/>
          </a:xfrm>
          <a:prstGeom prst="bentConnector2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itle 1">
            <a:extLst>
              <a:ext uri="{FF2B5EF4-FFF2-40B4-BE49-F238E27FC236}">
                <a16:creationId xmlns:a16="http://schemas.microsoft.com/office/drawing/2014/main" id="{12884978-34CD-4DAB-84A8-4AACF38F6A77}"/>
              </a:ext>
            </a:extLst>
          </p:cNvPr>
          <p:cNvSpPr txBox="1">
            <a:spLocks/>
          </p:cNvSpPr>
          <p:nvPr/>
        </p:nvSpPr>
        <p:spPr>
          <a:xfrm>
            <a:off x="5312517" y="2566154"/>
            <a:ext cx="169717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Master node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535D0F86-CE8D-4060-9DA1-FAB54EE63B72}"/>
              </a:ext>
            </a:extLst>
          </p:cNvPr>
          <p:cNvSpPr/>
          <p:nvPr/>
        </p:nvSpPr>
        <p:spPr bwMode="auto">
          <a:xfrm>
            <a:off x="8377295" y="1463574"/>
            <a:ext cx="2566189" cy="2319105"/>
          </a:xfrm>
          <a:prstGeom prst="roundRect">
            <a:avLst>
              <a:gd name="adj" fmla="val 3125"/>
            </a:avLst>
          </a:prstGeom>
          <a:solidFill>
            <a:schemeClr val="bg1">
              <a:alpha val="2000"/>
            </a:schemeClr>
          </a:solidFill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6" name="Title 1">
            <a:extLst>
              <a:ext uri="{FF2B5EF4-FFF2-40B4-BE49-F238E27FC236}">
                <a16:creationId xmlns:a16="http://schemas.microsoft.com/office/drawing/2014/main" id="{35C114FF-4D11-4A84-AF65-12EF48DFCA0F}"/>
              </a:ext>
            </a:extLst>
          </p:cNvPr>
          <p:cNvSpPr txBox="1">
            <a:spLocks/>
          </p:cNvSpPr>
          <p:nvPr/>
        </p:nvSpPr>
        <p:spPr>
          <a:xfrm>
            <a:off x="8377295" y="1267258"/>
            <a:ext cx="169717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Worker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11334B-4ED8-4926-8E15-068D7ABC4CD0}"/>
              </a:ext>
            </a:extLst>
          </p:cNvPr>
          <p:cNvGrpSpPr/>
          <p:nvPr/>
        </p:nvGrpSpPr>
        <p:grpSpPr>
          <a:xfrm>
            <a:off x="8858748" y="1556518"/>
            <a:ext cx="601487" cy="703174"/>
            <a:chOff x="8858748" y="1556518"/>
            <a:chExt cx="601487" cy="703174"/>
          </a:xfrm>
        </p:grpSpPr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10AC52D8-F953-4D4A-8900-64A078058EF7}"/>
                </a:ext>
              </a:extLst>
            </p:cNvPr>
            <p:cNvSpPr/>
            <p:nvPr/>
          </p:nvSpPr>
          <p:spPr bwMode="auto">
            <a:xfrm>
              <a:off x="8892968" y="1726103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77" name="IoT_Hub" title="Icon of circles connecting to a center circle surrounded by brackets">
              <a:extLst>
                <a:ext uri="{FF2B5EF4-FFF2-40B4-BE49-F238E27FC236}">
                  <a16:creationId xmlns:a16="http://schemas.microsoft.com/office/drawing/2014/main" id="{D08C4130-9EA5-46AF-9A82-C1364BBFDA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58029" y="1791164"/>
              <a:ext cx="403466" cy="403466"/>
            </a:xfrm>
            <a:custGeom>
              <a:avLst/>
              <a:gdLst>
                <a:gd name="T0" fmla="*/ 274 w 360"/>
                <a:gd name="T1" fmla="*/ 0 h 360"/>
                <a:gd name="T2" fmla="*/ 360 w 360"/>
                <a:gd name="T3" fmla="*/ 0 h 360"/>
                <a:gd name="T4" fmla="*/ 360 w 360"/>
                <a:gd name="T5" fmla="*/ 85 h 360"/>
                <a:gd name="T6" fmla="*/ 0 w 360"/>
                <a:gd name="T7" fmla="*/ 275 h 360"/>
                <a:gd name="T8" fmla="*/ 0 w 360"/>
                <a:gd name="T9" fmla="*/ 360 h 360"/>
                <a:gd name="T10" fmla="*/ 85 w 360"/>
                <a:gd name="T11" fmla="*/ 360 h 360"/>
                <a:gd name="T12" fmla="*/ 196 w 360"/>
                <a:gd name="T13" fmla="*/ 176 h 360"/>
                <a:gd name="T14" fmla="*/ 235 w 360"/>
                <a:gd name="T15" fmla="*/ 215 h 360"/>
                <a:gd name="T16" fmla="*/ 274 w 360"/>
                <a:gd name="T17" fmla="*/ 176 h 360"/>
                <a:gd name="T18" fmla="*/ 235 w 360"/>
                <a:gd name="T19" fmla="*/ 137 h 360"/>
                <a:gd name="T20" fmla="*/ 196 w 360"/>
                <a:gd name="T21" fmla="*/ 176 h 360"/>
                <a:gd name="T22" fmla="*/ 263 w 360"/>
                <a:gd name="T23" fmla="*/ 260 h 360"/>
                <a:gd name="T24" fmla="*/ 290 w 360"/>
                <a:gd name="T25" fmla="*/ 286 h 360"/>
                <a:gd name="T26" fmla="*/ 316 w 360"/>
                <a:gd name="T27" fmla="*/ 260 h 360"/>
                <a:gd name="T28" fmla="*/ 290 w 360"/>
                <a:gd name="T29" fmla="*/ 233 h 360"/>
                <a:gd name="T30" fmla="*/ 263 w 360"/>
                <a:gd name="T31" fmla="*/ 260 h 360"/>
                <a:gd name="T32" fmla="*/ 123 w 360"/>
                <a:gd name="T33" fmla="*/ 258 h 360"/>
                <a:gd name="T34" fmla="*/ 144 w 360"/>
                <a:gd name="T35" fmla="*/ 279 h 360"/>
                <a:gd name="T36" fmla="*/ 165 w 360"/>
                <a:gd name="T37" fmla="*/ 258 h 360"/>
                <a:gd name="T38" fmla="*/ 144 w 360"/>
                <a:gd name="T39" fmla="*/ 236 h 360"/>
                <a:gd name="T40" fmla="*/ 123 w 360"/>
                <a:gd name="T41" fmla="*/ 258 h 360"/>
                <a:gd name="T42" fmla="*/ 32 w 360"/>
                <a:gd name="T43" fmla="*/ 170 h 360"/>
                <a:gd name="T44" fmla="*/ 59 w 360"/>
                <a:gd name="T45" fmla="*/ 196 h 360"/>
                <a:gd name="T46" fmla="*/ 85 w 360"/>
                <a:gd name="T47" fmla="*/ 170 h 360"/>
                <a:gd name="T48" fmla="*/ 59 w 360"/>
                <a:gd name="T49" fmla="*/ 143 h 360"/>
                <a:gd name="T50" fmla="*/ 32 w 360"/>
                <a:gd name="T51" fmla="*/ 170 h 360"/>
                <a:gd name="T52" fmla="*/ 133 w 360"/>
                <a:gd name="T53" fmla="*/ 74 h 360"/>
                <a:gd name="T54" fmla="*/ 160 w 360"/>
                <a:gd name="T55" fmla="*/ 100 h 360"/>
                <a:gd name="T56" fmla="*/ 187 w 360"/>
                <a:gd name="T57" fmla="*/ 74 h 360"/>
                <a:gd name="T58" fmla="*/ 160 w 360"/>
                <a:gd name="T59" fmla="*/ 47 h 360"/>
                <a:gd name="T60" fmla="*/ 133 w 360"/>
                <a:gd name="T61" fmla="*/ 74 h 360"/>
                <a:gd name="T62" fmla="*/ 176 w 360"/>
                <a:gd name="T63" fmla="*/ 95 h 360"/>
                <a:gd name="T64" fmla="*/ 214 w 360"/>
                <a:gd name="T65" fmla="*/ 143 h 360"/>
                <a:gd name="T66" fmla="*/ 274 w 360"/>
                <a:gd name="T67" fmla="*/ 238 h 360"/>
                <a:gd name="T68" fmla="*/ 256 w 360"/>
                <a:gd name="T69" fmla="*/ 211 h 360"/>
                <a:gd name="T70" fmla="*/ 161 w 360"/>
                <a:gd name="T71" fmla="*/ 245 h 360"/>
                <a:gd name="T72" fmla="*/ 208 w 360"/>
                <a:gd name="T73" fmla="*/ 204 h 360"/>
                <a:gd name="T74" fmla="*/ 85 w 360"/>
                <a:gd name="T75" fmla="*/ 173 h 360"/>
                <a:gd name="T76" fmla="*/ 196 w 360"/>
                <a:gd name="T77" fmla="*/ 1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0" h="360">
                  <a:moveTo>
                    <a:pt x="27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60" y="85"/>
                    <a:pt x="360" y="85"/>
                    <a:pt x="360" y="85"/>
                  </a:cubicBezTo>
                  <a:moveTo>
                    <a:pt x="0" y="275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85" y="360"/>
                    <a:pt x="85" y="360"/>
                    <a:pt x="85" y="360"/>
                  </a:cubicBezTo>
                  <a:moveTo>
                    <a:pt x="196" y="176"/>
                  </a:moveTo>
                  <a:cubicBezTo>
                    <a:pt x="196" y="198"/>
                    <a:pt x="213" y="215"/>
                    <a:pt x="235" y="215"/>
                  </a:cubicBezTo>
                  <a:cubicBezTo>
                    <a:pt x="256" y="215"/>
                    <a:pt x="274" y="198"/>
                    <a:pt x="274" y="176"/>
                  </a:cubicBezTo>
                  <a:cubicBezTo>
                    <a:pt x="274" y="155"/>
                    <a:pt x="256" y="137"/>
                    <a:pt x="235" y="137"/>
                  </a:cubicBezTo>
                  <a:cubicBezTo>
                    <a:pt x="213" y="137"/>
                    <a:pt x="196" y="155"/>
                    <a:pt x="196" y="176"/>
                  </a:cubicBezTo>
                  <a:close/>
                  <a:moveTo>
                    <a:pt x="263" y="260"/>
                  </a:moveTo>
                  <a:cubicBezTo>
                    <a:pt x="263" y="274"/>
                    <a:pt x="275" y="286"/>
                    <a:pt x="290" y="286"/>
                  </a:cubicBezTo>
                  <a:cubicBezTo>
                    <a:pt x="304" y="286"/>
                    <a:pt x="316" y="274"/>
                    <a:pt x="316" y="260"/>
                  </a:cubicBezTo>
                  <a:cubicBezTo>
                    <a:pt x="316" y="245"/>
                    <a:pt x="304" y="233"/>
                    <a:pt x="290" y="233"/>
                  </a:cubicBezTo>
                  <a:cubicBezTo>
                    <a:pt x="275" y="233"/>
                    <a:pt x="263" y="245"/>
                    <a:pt x="263" y="260"/>
                  </a:cubicBezTo>
                  <a:close/>
                  <a:moveTo>
                    <a:pt x="123" y="258"/>
                  </a:moveTo>
                  <a:cubicBezTo>
                    <a:pt x="123" y="270"/>
                    <a:pt x="132" y="279"/>
                    <a:pt x="144" y="279"/>
                  </a:cubicBezTo>
                  <a:cubicBezTo>
                    <a:pt x="156" y="279"/>
                    <a:pt x="165" y="270"/>
                    <a:pt x="165" y="258"/>
                  </a:cubicBezTo>
                  <a:cubicBezTo>
                    <a:pt x="165" y="246"/>
                    <a:pt x="156" y="236"/>
                    <a:pt x="144" y="236"/>
                  </a:cubicBezTo>
                  <a:cubicBezTo>
                    <a:pt x="132" y="236"/>
                    <a:pt x="123" y="246"/>
                    <a:pt x="123" y="258"/>
                  </a:cubicBezTo>
                  <a:close/>
                  <a:moveTo>
                    <a:pt x="32" y="170"/>
                  </a:moveTo>
                  <a:cubicBezTo>
                    <a:pt x="32" y="184"/>
                    <a:pt x="44" y="196"/>
                    <a:pt x="59" y="196"/>
                  </a:cubicBezTo>
                  <a:cubicBezTo>
                    <a:pt x="73" y="196"/>
                    <a:pt x="85" y="184"/>
                    <a:pt x="85" y="170"/>
                  </a:cubicBezTo>
                  <a:cubicBezTo>
                    <a:pt x="85" y="155"/>
                    <a:pt x="73" y="143"/>
                    <a:pt x="59" y="143"/>
                  </a:cubicBezTo>
                  <a:cubicBezTo>
                    <a:pt x="44" y="143"/>
                    <a:pt x="32" y="155"/>
                    <a:pt x="32" y="170"/>
                  </a:cubicBezTo>
                  <a:close/>
                  <a:moveTo>
                    <a:pt x="133" y="74"/>
                  </a:moveTo>
                  <a:cubicBezTo>
                    <a:pt x="133" y="88"/>
                    <a:pt x="145" y="100"/>
                    <a:pt x="160" y="100"/>
                  </a:cubicBezTo>
                  <a:cubicBezTo>
                    <a:pt x="175" y="100"/>
                    <a:pt x="187" y="88"/>
                    <a:pt x="187" y="74"/>
                  </a:cubicBezTo>
                  <a:cubicBezTo>
                    <a:pt x="187" y="59"/>
                    <a:pt x="175" y="47"/>
                    <a:pt x="160" y="47"/>
                  </a:cubicBezTo>
                  <a:cubicBezTo>
                    <a:pt x="145" y="47"/>
                    <a:pt x="133" y="59"/>
                    <a:pt x="133" y="74"/>
                  </a:cubicBezTo>
                  <a:close/>
                  <a:moveTo>
                    <a:pt x="176" y="95"/>
                  </a:moveTo>
                  <a:cubicBezTo>
                    <a:pt x="214" y="143"/>
                    <a:pt x="214" y="143"/>
                    <a:pt x="214" y="143"/>
                  </a:cubicBezTo>
                  <a:moveTo>
                    <a:pt x="274" y="238"/>
                  </a:moveTo>
                  <a:cubicBezTo>
                    <a:pt x="256" y="211"/>
                    <a:pt x="256" y="211"/>
                    <a:pt x="256" y="211"/>
                  </a:cubicBezTo>
                  <a:moveTo>
                    <a:pt x="161" y="245"/>
                  </a:moveTo>
                  <a:cubicBezTo>
                    <a:pt x="208" y="204"/>
                    <a:pt x="208" y="204"/>
                    <a:pt x="208" y="204"/>
                  </a:cubicBezTo>
                  <a:moveTo>
                    <a:pt x="85" y="173"/>
                  </a:moveTo>
                  <a:cubicBezTo>
                    <a:pt x="196" y="176"/>
                    <a:pt x="196" y="176"/>
                    <a:pt x="196" y="176"/>
                  </a:cubicBez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63E6ED49-784A-4A79-A667-BAAD48C40AFB}"/>
                </a:ext>
              </a:extLst>
            </p:cNvPr>
            <p:cNvSpPr txBox="1">
              <a:spLocks/>
            </p:cNvSpPr>
            <p:nvPr/>
          </p:nvSpPr>
          <p:spPr>
            <a:xfrm>
              <a:off x="8858748" y="155651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kubelet</a:t>
              </a:r>
              <a:endParaRPr kumimoji="0" lang="en-US" sz="8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7588EC5-154E-4ACC-BA1D-6D92EB359010}"/>
              </a:ext>
            </a:extLst>
          </p:cNvPr>
          <p:cNvSpPr/>
          <p:nvPr/>
        </p:nvSpPr>
        <p:spPr bwMode="auto">
          <a:xfrm>
            <a:off x="9244697" y="1763198"/>
            <a:ext cx="143010" cy="160345"/>
          </a:xfrm>
          <a:prstGeom prst="rect">
            <a:avLst/>
          </a:prstGeom>
          <a:solidFill>
            <a:srgbClr val="FCFD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B5A9899-8F30-4947-8980-D4A921194DC3}"/>
              </a:ext>
            </a:extLst>
          </p:cNvPr>
          <p:cNvSpPr/>
          <p:nvPr/>
        </p:nvSpPr>
        <p:spPr bwMode="auto">
          <a:xfrm>
            <a:off x="8933396" y="2067276"/>
            <a:ext cx="143010" cy="160345"/>
          </a:xfrm>
          <a:prstGeom prst="rect">
            <a:avLst/>
          </a:prstGeom>
          <a:solidFill>
            <a:srgbClr val="FCFD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69F4EF-219D-4009-85F4-B5D9848F133E}"/>
              </a:ext>
            </a:extLst>
          </p:cNvPr>
          <p:cNvGrpSpPr/>
          <p:nvPr/>
        </p:nvGrpSpPr>
        <p:grpSpPr>
          <a:xfrm>
            <a:off x="9860544" y="1556518"/>
            <a:ext cx="601487" cy="703174"/>
            <a:chOff x="9860544" y="1556518"/>
            <a:chExt cx="601487" cy="703174"/>
          </a:xfrm>
        </p:grpSpPr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5A2DCCD8-9604-44F5-8970-8099F24F69D8}"/>
                </a:ext>
              </a:extLst>
            </p:cNvPr>
            <p:cNvSpPr/>
            <p:nvPr/>
          </p:nvSpPr>
          <p:spPr bwMode="auto">
            <a:xfrm>
              <a:off x="9894764" y="1726103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85" name="Move_E7C2" title="Icon of four arrows pointing away from eachother">
              <a:extLst>
                <a:ext uri="{FF2B5EF4-FFF2-40B4-BE49-F238E27FC236}">
                  <a16:creationId xmlns:a16="http://schemas.microsoft.com/office/drawing/2014/main" id="{EE8753FA-CFA1-447E-8187-B3D4CBA9F70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98469" y="1829768"/>
              <a:ext cx="326178" cy="326259"/>
            </a:xfrm>
            <a:custGeom>
              <a:avLst/>
              <a:gdLst>
                <a:gd name="T0" fmla="*/ 736 w 3999"/>
                <a:gd name="T1" fmla="*/ 2737 h 4000"/>
                <a:gd name="T2" fmla="*/ 0 w 3999"/>
                <a:gd name="T3" fmla="*/ 2001 h 4000"/>
                <a:gd name="T4" fmla="*/ 736 w 3999"/>
                <a:gd name="T5" fmla="*/ 1264 h 4000"/>
                <a:gd name="T6" fmla="*/ 86 w 3999"/>
                <a:gd name="T7" fmla="*/ 2001 h 4000"/>
                <a:gd name="T8" fmla="*/ 1264 w 3999"/>
                <a:gd name="T9" fmla="*/ 2001 h 4000"/>
                <a:gd name="T10" fmla="*/ 1264 w 3999"/>
                <a:gd name="T11" fmla="*/ 3265 h 4000"/>
                <a:gd name="T12" fmla="*/ 2000 w 3999"/>
                <a:gd name="T13" fmla="*/ 4000 h 4000"/>
                <a:gd name="T14" fmla="*/ 2735 w 3999"/>
                <a:gd name="T15" fmla="*/ 3265 h 4000"/>
                <a:gd name="T16" fmla="*/ 2000 w 3999"/>
                <a:gd name="T17" fmla="*/ 3915 h 4000"/>
                <a:gd name="T18" fmla="*/ 2000 w 3999"/>
                <a:gd name="T19" fmla="*/ 2737 h 4000"/>
                <a:gd name="T20" fmla="*/ 3264 w 3999"/>
                <a:gd name="T21" fmla="*/ 2737 h 4000"/>
                <a:gd name="T22" fmla="*/ 3999 w 3999"/>
                <a:gd name="T23" fmla="*/ 2001 h 4000"/>
                <a:gd name="T24" fmla="*/ 3264 w 3999"/>
                <a:gd name="T25" fmla="*/ 1264 h 4000"/>
                <a:gd name="T26" fmla="*/ 3913 w 3999"/>
                <a:gd name="T27" fmla="*/ 2001 h 4000"/>
                <a:gd name="T28" fmla="*/ 2735 w 3999"/>
                <a:gd name="T29" fmla="*/ 2001 h 4000"/>
                <a:gd name="T30" fmla="*/ 2735 w 3999"/>
                <a:gd name="T31" fmla="*/ 736 h 4000"/>
                <a:gd name="T32" fmla="*/ 2000 w 3999"/>
                <a:gd name="T33" fmla="*/ 0 h 4000"/>
                <a:gd name="T34" fmla="*/ 1264 w 3999"/>
                <a:gd name="T35" fmla="*/ 736 h 4000"/>
                <a:gd name="T36" fmla="*/ 2000 w 3999"/>
                <a:gd name="T37" fmla="*/ 86 h 4000"/>
                <a:gd name="T38" fmla="*/ 2000 w 3999"/>
                <a:gd name="T39" fmla="*/ 126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9" h="4000">
                  <a:moveTo>
                    <a:pt x="736" y="2737"/>
                  </a:moveTo>
                  <a:lnTo>
                    <a:pt x="0" y="2001"/>
                  </a:lnTo>
                  <a:lnTo>
                    <a:pt x="736" y="1264"/>
                  </a:lnTo>
                  <a:moveTo>
                    <a:pt x="86" y="2001"/>
                  </a:moveTo>
                  <a:lnTo>
                    <a:pt x="1264" y="2001"/>
                  </a:lnTo>
                  <a:moveTo>
                    <a:pt x="1264" y="3265"/>
                  </a:moveTo>
                  <a:lnTo>
                    <a:pt x="2000" y="4000"/>
                  </a:lnTo>
                  <a:lnTo>
                    <a:pt x="2735" y="3265"/>
                  </a:lnTo>
                  <a:moveTo>
                    <a:pt x="2000" y="3915"/>
                  </a:moveTo>
                  <a:lnTo>
                    <a:pt x="2000" y="2737"/>
                  </a:lnTo>
                  <a:moveTo>
                    <a:pt x="3264" y="2737"/>
                  </a:moveTo>
                  <a:lnTo>
                    <a:pt x="3999" y="2001"/>
                  </a:lnTo>
                  <a:lnTo>
                    <a:pt x="3264" y="1264"/>
                  </a:lnTo>
                  <a:moveTo>
                    <a:pt x="3913" y="2001"/>
                  </a:moveTo>
                  <a:lnTo>
                    <a:pt x="2735" y="2001"/>
                  </a:lnTo>
                  <a:moveTo>
                    <a:pt x="2735" y="736"/>
                  </a:moveTo>
                  <a:lnTo>
                    <a:pt x="2000" y="0"/>
                  </a:lnTo>
                  <a:lnTo>
                    <a:pt x="1264" y="736"/>
                  </a:lnTo>
                  <a:moveTo>
                    <a:pt x="2000" y="86"/>
                  </a:moveTo>
                  <a:lnTo>
                    <a:pt x="2000" y="1264"/>
                  </a:ln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9675BD9A-4791-4BEA-B791-969C5EC7ABC8}"/>
                </a:ext>
              </a:extLst>
            </p:cNvPr>
            <p:cNvSpPr txBox="1">
              <a:spLocks/>
            </p:cNvSpPr>
            <p:nvPr/>
          </p:nvSpPr>
          <p:spPr>
            <a:xfrm>
              <a:off x="9860544" y="155651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</a:t>
              </a: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-proxy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ED1951-309C-43AB-8DCE-234A8C6203DF}"/>
              </a:ext>
            </a:extLst>
          </p:cNvPr>
          <p:cNvGrpSpPr/>
          <p:nvPr/>
        </p:nvGrpSpPr>
        <p:grpSpPr>
          <a:xfrm>
            <a:off x="8509832" y="2442985"/>
            <a:ext cx="2301114" cy="1183682"/>
            <a:chOff x="8509832" y="2442985"/>
            <a:chExt cx="2301114" cy="1183682"/>
          </a:xfrm>
        </p:grpSpPr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7F0AC083-A131-405D-8671-167AA099E698}"/>
                </a:ext>
              </a:extLst>
            </p:cNvPr>
            <p:cNvSpPr/>
            <p:nvPr/>
          </p:nvSpPr>
          <p:spPr bwMode="auto">
            <a:xfrm>
              <a:off x="8509832" y="2616928"/>
              <a:ext cx="2301114" cy="100973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39B748F0-F653-4483-94F3-6D0E5ADB3932}"/>
                </a:ext>
              </a:extLst>
            </p:cNvPr>
            <p:cNvSpPr txBox="1">
              <a:spLocks/>
            </p:cNvSpPr>
            <p:nvPr/>
          </p:nvSpPr>
          <p:spPr>
            <a:xfrm>
              <a:off x="8509832" y="2442985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DBD77670-F486-453B-A829-DE13FD160F11}"/>
                </a:ext>
              </a:extLst>
            </p:cNvPr>
            <p:cNvSpPr/>
            <p:nvPr/>
          </p:nvSpPr>
          <p:spPr bwMode="auto">
            <a:xfrm>
              <a:off x="8629910" y="2935029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1BBA4773-424F-44F6-8F3F-89E325A51ACE}"/>
                </a:ext>
              </a:extLst>
            </p:cNvPr>
            <p:cNvSpPr/>
            <p:nvPr/>
          </p:nvSpPr>
          <p:spPr bwMode="auto">
            <a:xfrm>
              <a:off x="9722713" y="2935029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2D386035-B37B-4BC5-8A93-1CF4F5E54B0F}"/>
                </a:ext>
              </a:extLst>
            </p:cNvPr>
            <p:cNvSpPr txBox="1">
              <a:spLocks/>
            </p:cNvSpPr>
            <p:nvPr/>
          </p:nvSpPr>
          <p:spPr>
            <a:xfrm>
              <a:off x="8629910" y="2761807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C38FECBD-944A-4FE4-962A-E797DA984C95}"/>
                </a:ext>
              </a:extLst>
            </p:cNvPr>
            <p:cNvSpPr txBox="1">
              <a:spLocks/>
            </p:cNvSpPr>
            <p:nvPr/>
          </p:nvSpPr>
          <p:spPr>
            <a:xfrm>
              <a:off x="9722713" y="2761807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301" name="Title 1">
              <a:extLst>
                <a:ext uri="{FF2B5EF4-FFF2-40B4-BE49-F238E27FC236}">
                  <a16:creationId xmlns:a16="http://schemas.microsoft.com/office/drawing/2014/main" id="{8BE6704C-3188-4BDB-BD2B-C7FEEAA0017E}"/>
                </a:ext>
              </a:extLst>
            </p:cNvPr>
            <p:cNvSpPr txBox="1">
              <a:spLocks/>
            </p:cNvSpPr>
            <p:nvPr/>
          </p:nvSpPr>
          <p:spPr>
            <a:xfrm>
              <a:off x="8813245" y="2987880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sp>
          <p:nvSpPr>
            <p:cNvPr id="302" name="Title 1">
              <a:extLst>
                <a:ext uri="{FF2B5EF4-FFF2-40B4-BE49-F238E27FC236}">
                  <a16:creationId xmlns:a16="http://schemas.microsoft.com/office/drawing/2014/main" id="{561AB8FE-8BB7-4E79-AE5C-4052FEFE2072}"/>
                </a:ext>
              </a:extLst>
            </p:cNvPr>
            <p:cNvSpPr txBox="1">
              <a:spLocks/>
            </p:cNvSpPr>
            <p:nvPr/>
          </p:nvSpPr>
          <p:spPr>
            <a:xfrm>
              <a:off x="9906048" y="2987880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925C046-1E7C-49BC-9169-2F2C0F8CBFA1}"/>
                </a:ext>
              </a:extLst>
            </p:cNvPr>
            <p:cNvGrpSpPr/>
            <p:nvPr/>
          </p:nvGrpSpPr>
          <p:grpSpPr>
            <a:xfrm>
              <a:off x="8776968" y="3171978"/>
              <a:ext cx="674040" cy="200439"/>
              <a:chOff x="8773830" y="4177977"/>
              <a:chExt cx="757312" cy="225202"/>
            </a:xfrm>
          </p:grpSpPr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E7EC56B4-A375-440E-ADD4-4ABCD468EBAD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757AB4E9-6960-440E-9B68-81B5857CAAF8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7F8956B-4FE5-4E13-9341-C215E78E1CC6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E132DB8-568C-46E7-BDE4-32454466DB6F}"/>
                </a:ext>
              </a:extLst>
            </p:cNvPr>
            <p:cNvGrpSpPr/>
            <p:nvPr/>
          </p:nvGrpSpPr>
          <p:grpSpPr>
            <a:xfrm>
              <a:off x="9869771" y="3171978"/>
              <a:ext cx="674040" cy="200439"/>
              <a:chOff x="8773830" y="4177977"/>
              <a:chExt cx="757312" cy="225202"/>
            </a:xfrm>
          </p:grpSpPr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2B9193E-15A8-49FB-B921-CB19D61F26AD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CD01932-A3F7-4EBD-BE2E-9F8EF3E96B2E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3C138E18-E0C5-4924-975F-A2DE46F68E74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248272D-930A-4A7A-ACEA-CE8CC0C08809}"/>
              </a:ext>
            </a:extLst>
          </p:cNvPr>
          <p:cNvCxnSpPr>
            <a:cxnSpLocks/>
          </p:cNvCxnSpPr>
          <p:nvPr/>
        </p:nvCxnSpPr>
        <p:spPr>
          <a:xfrm flipH="1">
            <a:off x="8958517" y="2259692"/>
            <a:ext cx="1" cy="73152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0D22F40A-B8B7-4690-BFDD-223C2B2F5D43}"/>
              </a:ext>
            </a:extLst>
          </p:cNvPr>
          <p:cNvCxnSpPr>
            <a:cxnSpLocks/>
          </p:cNvCxnSpPr>
          <p:nvPr/>
        </p:nvCxnSpPr>
        <p:spPr>
          <a:xfrm flipH="1">
            <a:off x="10363349" y="2259692"/>
            <a:ext cx="1" cy="634589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6C0D05AE-DA77-4C5A-82BA-E4C4F862AF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9153" y="2180301"/>
            <a:ext cx="728188" cy="886968"/>
          </a:xfrm>
          <a:prstGeom prst="bentConnector3">
            <a:avLst>
              <a:gd name="adj1" fmla="val 37502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B2EB3A10-2985-4C66-9FF6-05AE7976DFF1}"/>
              </a:ext>
            </a:extLst>
          </p:cNvPr>
          <p:cNvCxnSpPr>
            <a:cxnSpLocks/>
          </p:cNvCxnSpPr>
          <p:nvPr/>
        </p:nvCxnSpPr>
        <p:spPr>
          <a:xfrm rot="5400000">
            <a:off x="9401173" y="2131676"/>
            <a:ext cx="630936" cy="886968"/>
          </a:xfrm>
          <a:prstGeom prst="bentConnector3">
            <a:avLst>
              <a:gd name="adj1" fmla="val 21704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B06B08BF-CF73-4E5A-9D10-5642E5BB577F}"/>
              </a:ext>
            </a:extLst>
          </p:cNvPr>
          <p:cNvSpPr/>
          <p:nvPr/>
        </p:nvSpPr>
        <p:spPr bwMode="auto">
          <a:xfrm>
            <a:off x="8377295" y="4371115"/>
            <a:ext cx="2566189" cy="2319105"/>
          </a:xfrm>
          <a:prstGeom prst="roundRect">
            <a:avLst>
              <a:gd name="adj" fmla="val 3125"/>
            </a:avLst>
          </a:prstGeom>
          <a:noFill/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1" name="Title 1">
            <a:extLst>
              <a:ext uri="{FF2B5EF4-FFF2-40B4-BE49-F238E27FC236}">
                <a16:creationId xmlns:a16="http://schemas.microsoft.com/office/drawing/2014/main" id="{2FDF74E8-3ABE-4207-91B4-94C10362368F}"/>
              </a:ext>
            </a:extLst>
          </p:cNvPr>
          <p:cNvSpPr txBox="1">
            <a:spLocks/>
          </p:cNvSpPr>
          <p:nvPr/>
        </p:nvSpPr>
        <p:spPr>
          <a:xfrm>
            <a:off x="8377295" y="4174799"/>
            <a:ext cx="169717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Worker node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7CBF3-C712-4170-A619-7DB4E9B4A04E}"/>
              </a:ext>
            </a:extLst>
          </p:cNvPr>
          <p:cNvGrpSpPr/>
          <p:nvPr/>
        </p:nvGrpSpPr>
        <p:grpSpPr>
          <a:xfrm>
            <a:off x="8858748" y="4464059"/>
            <a:ext cx="601487" cy="703174"/>
            <a:chOff x="8858748" y="4464059"/>
            <a:chExt cx="601487" cy="703174"/>
          </a:xfrm>
        </p:grpSpPr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E34B5D54-D18F-4E8E-A7E4-7E85B064DE11}"/>
                </a:ext>
              </a:extLst>
            </p:cNvPr>
            <p:cNvSpPr/>
            <p:nvPr/>
          </p:nvSpPr>
          <p:spPr bwMode="auto">
            <a:xfrm>
              <a:off x="8892968" y="4633644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32" name="IoT_Hub" title="Icon of circles connecting to a center circle surrounded by brackets">
              <a:extLst>
                <a:ext uri="{FF2B5EF4-FFF2-40B4-BE49-F238E27FC236}">
                  <a16:creationId xmlns:a16="http://schemas.microsoft.com/office/drawing/2014/main" id="{31BAEA3E-3A1C-456E-933D-3C4266E6C0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58029" y="4698705"/>
              <a:ext cx="403466" cy="403466"/>
            </a:xfrm>
            <a:custGeom>
              <a:avLst/>
              <a:gdLst>
                <a:gd name="T0" fmla="*/ 274 w 360"/>
                <a:gd name="T1" fmla="*/ 0 h 360"/>
                <a:gd name="T2" fmla="*/ 360 w 360"/>
                <a:gd name="T3" fmla="*/ 0 h 360"/>
                <a:gd name="T4" fmla="*/ 360 w 360"/>
                <a:gd name="T5" fmla="*/ 85 h 360"/>
                <a:gd name="T6" fmla="*/ 0 w 360"/>
                <a:gd name="T7" fmla="*/ 275 h 360"/>
                <a:gd name="T8" fmla="*/ 0 w 360"/>
                <a:gd name="T9" fmla="*/ 360 h 360"/>
                <a:gd name="T10" fmla="*/ 85 w 360"/>
                <a:gd name="T11" fmla="*/ 360 h 360"/>
                <a:gd name="T12" fmla="*/ 196 w 360"/>
                <a:gd name="T13" fmla="*/ 176 h 360"/>
                <a:gd name="T14" fmla="*/ 235 w 360"/>
                <a:gd name="T15" fmla="*/ 215 h 360"/>
                <a:gd name="T16" fmla="*/ 274 w 360"/>
                <a:gd name="T17" fmla="*/ 176 h 360"/>
                <a:gd name="T18" fmla="*/ 235 w 360"/>
                <a:gd name="T19" fmla="*/ 137 h 360"/>
                <a:gd name="T20" fmla="*/ 196 w 360"/>
                <a:gd name="T21" fmla="*/ 176 h 360"/>
                <a:gd name="T22" fmla="*/ 263 w 360"/>
                <a:gd name="T23" fmla="*/ 260 h 360"/>
                <a:gd name="T24" fmla="*/ 290 w 360"/>
                <a:gd name="T25" fmla="*/ 286 h 360"/>
                <a:gd name="T26" fmla="*/ 316 w 360"/>
                <a:gd name="T27" fmla="*/ 260 h 360"/>
                <a:gd name="T28" fmla="*/ 290 w 360"/>
                <a:gd name="T29" fmla="*/ 233 h 360"/>
                <a:gd name="T30" fmla="*/ 263 w 360"/>
                <a:gd name="T31" fmla="*/ 260 h 360"/>
                <a:gd name="T32" fmla="*/ 123 w 360"/>
                <a:gd name="T33" fmla="*/ 258 h 360"/>
                <a:gd name="T34" fmla="*/ 144 w 360"/>
                <a:gd name="T35" fmla="*/ 279 h 360"/>
                <a:gd name="T36" fmla="*/ 165 w 360"/>
                <a:gd name="T37" fmla="*/ 258 h 360"/>
                <a:gd name="T38" fmla="*/ 144 w 360"/>
                <a:gd name="T39" fmla="*/ 236 h 360"/>
                <a:gd name="T40" fmla="*/ 123 w 360"/>
                <a:gd name="T41" fmla="*/ 258 h 360"/>
                <a:gd name="T42" fmla="*/ 32 w 360"/>
                <a:gd name="T43" fmla="*/ 170 h 360"/>
                <a:gd name="T44" fmla="*/ 59 w 360"/>
                <a:gd name="T45" fmla="*/ 196 h 360"/>
                <a:gd name="T46" fmla="*/ 85 w 360"/>
                <a:gd name="T47" fmla="*/ 170 h 360"/>
                <a:gd name="T48" fmla="*/ 59 w 360"/>
                <a:gd name="T49" fmla="*/ 143 h 360"/>
                <a:gd name="T50" fmla="*/ 32 w 360"/>
                <a:gd name="T51" fmla="*/ 170 h 360"/>
                <a:gd name="T52" fmla="*/ 133 w 360"/>
                <a:gd name="T53" fmla="*/ 74 h 360"/>
                <a:gd name="T54" fmla="*/ 160 w 360"/>
                <a:gd name="T55" fmla="*/ 100 h 360"/>
                <a:gd name="T56" fmla="*/ 187 w 360"/>
                <a:gd name="T57" fmla="*/ 74 h 360"/>
                <a:gd name="T58" fmla="*/ 160 w 360"/>
                <a:gd name="T59" fmla="*/ 47 h 360"/>
                <a:gd name="T60" fmla="*/ 133 w 360"/>
                <a:gd name="T61" fmla="*/ 74 h 360"/>
                <a:gd name="T62" fmla="*/ 176 w 360"/>
                <a:gd name="T63" fmla="*/ 95 h 360"/>
                <a:gd name="T64" fmla="*/ 214 w 360"/>
                <a:gd name="T65" fmla="*/ 143 h 360"/>
                <a:gd name="T66" fmla="*/ 274 w 360"/>
                <a:gd name="T67" fmla="*/ 238 h 360"/>
                <a:gd name="T68" fmla="*/ 256 w 360"/>
                <a:gd name="T69" fmla="*/ 211 h 360"/>
                <a:gd name="T70" fmla="*/ 161 w 360"/>
                <a:gd name="T71" fmla="*/ 245 h 360"/>
                <a:gd name="T72" fmla="*/ 208 w 360"/>
                <a:gd name="T73" fmla="*/ 204 h 360"/>
                <a:gd name="T74" fmla="*/ 85 w 360"/>
                <a:gd name="T75" fmla="*/ 173 h 360"/>
                <a:gd name="T76" fmla="*/ 196 w 360"/>
                <a:gd name="T77" fmla="*/ 17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0" h="360">
                  <a:moveTo>
                    <a:pt x="274" y="0"/>
                  </a:moveTo>
                  <a:cubicBezTo>
                    <a:pt x="360" y="0"/>
                    <a:pt x="360" y="0"/>
                    <a:pt x="360" y="0"/>
                  </a:cubicBezTo>
                  <a:cubicBezTo>
                    <a:pt x="360" y="85"/>
                    <a:pt x="360" y="85"/>
                    <a:pt x="360" y="85"/>
                  </a:cubicBezTo>
                  <a:moveTo>
                    <a:pt x="0" y="275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85" y="360"/>
                    <a:pt x="85" y="360"/>
                    <a:pt x="85" y="360"/>
                  </a:cubicBezTo>
                  <a:moveTo>
                    <a:pt x="196" y="176"/>
                  </a:moveTo>
                  <a:cubicBezTo>
                    <a:pt x="196" y="198"/>
                    <a:pt x="213" y="215"/>
                    <a:pt x="235" y="215"/>
                  </a:cubicBezTo>
                  <a:cubicBezTo>
                    <a:pt x="256" y="215"/>
                    <a:pt x="274" y="198"/>
                    <a:pt x="274" y="176"/>
                  </a:cubicBezTo>
                  <a:cubicBezTo>
                    <a:pt x="274" y="155"/>
                    <a:pt x="256" y="137"/>
                    <a:pt x="235" y="137"/>
                  </a:cubicBezTo>
                  <a:cubicBezTo>
                    <a:pt x="213" y="137"/>
                    <a:pt x="196" y="155"/>
                    <a:pt x="196" y="176"/>
                  </a:cubicBezTo>
                  <a:close/>
                  <a:moveTo>
                    <a:pt x="263" y="260"/>
                  </a:moveTo>
                  <a:cubicBezTo>
                    <a:pt x="263" y="274"/>
                    <a:pt x="275" y="286"/>
                    <a:pt x="290" y="286"/>
                  </a:cubicBezTo>
                  <a:cubicBezTo>
                    <a:pt x="304" y="286"/>
                    <a:pt x="316" y="274"/>
                    <a:pt x="316" y="260"/>
                  </a:cubicBezTo>
                  <a:cubicBezTo>
                    <a:pt x="316" y="245"/>
                    <a:pt x="304" y="233"/>
                    <a:pt x="290" y="233"/>
                  </a:cubicBezTo>
                  <a:cubicBezTo>
                    <a:pt x="275" y="233"/>
                    <a:pt x="263" y="245"/>
                    <a:pt x="263" y="260"/>
                  </a:cubicBezTo>
                  <a:close/>
                  <a:moveTo>
                    <a:pt x="123" y="258"/>
                  </a:moveTo>
                  <a:cubicBezTo>
                    <a:pt x="123" y="270"/>
                    <a:pt x="132" y="279"/>
                    <a:pt x="144" y="279"/>
                  </a:cubicBezTo>
                  <a:cubicBezTo>
                    <a:pt x="156" y="279"/>
                    <a:pt x="165" y="270"/>
                    <a:pt x="165" y="258"/>
                  </a:cubicBezTo>
                  <a:cubicBezTo>
                    <a:pt x="165" y="246"/>
                    <a:pt x="156" y="236"/>
                    <a:pt x="144" y="236"/>
                  </a:cubicBezTo>
                  <a:cubicBezTo>
                    <a:pt x="132" y="236"/>
                    <a:pt x="123" y="246"/>
                    <a:pt x="123" y="258"/>
                  </a:cubicBezTo>
                  <a:close/>
                  <a:moveTo>
                    <a:pt x="32" y="170"/>
                  </a:moveTo>
                  <a:cubicBezTo>
                    <a:pt x="32" y="184"/>
                    <a:pt x="44" y="196"/>
                    <a:pt x="59" y="196"/>
                  </a:cubicBezTo>
                  <a:cubicBezTo>
                    <a:pt x="73" y="196"/>
                    <a:pt x="85" y="184"/>
                    <a:pt x="85" y="170"/>
                  </a:cubicBezTo>
                  <a:cubicBezTo>
                    <a:pt x="85" y="155"/>
                    <a:pt x="73" y="143"/>
                    <a:pt x="59" y="143"/>
                  </a:cubicBezTo>
                  <a:cubicBezTo>
                    <a:pt x="44" y="143"/>
                    <a:pt x="32" y="155"/>
                    <a:pt x="32" y="170"/>
                  </a:cubicBezTo>
                  <a:close/>
                  <a:moveTo>
                    <a:pt x="133" y="74"/>
                  </a:moveTo>
                  <a:cubicBezTo>
                    <a:pt x="133" y="88"/>
                    <a:pt x="145" y="100"/>
                    <a:pt x="160" y="100"/>
                  </a:cubicBezTo>
                  <a:cubicBezTo>
                    <a:pt x="175" y="100"/>
                    <a:pt x="187" y="88"/>
                    <a:pt x="187" y="74"/>
                  </a:cubicBezTo>
                  <a:cubicBezTo>
                    <a:pt x="187" y="59"/>
                    <a:pt x="175" y="47"/>
                    <a:pt x="160" y="47"/>
                  </a:cubicBezTo>
                  <a:cubicBezTo>
                    <a:pt x="145" y="47"/>
                    <a:pt x="133" y="59"/>
                    <a:pt x="133" y="74"/>
                  </a:cubicBezTo>
                  <a:close/>
                  <a:moveTo>
                    <a:pt x="176" y="95"/>
                  </a:moveTo>
                  <a:cubicBezTo>
                    <a:pt x="214" y="143"/>
                    <a:pt x="214" y="143"/>
                    <a:pt x="214" y="143"/>
                  </a:cubicBezTo>
                  <a:moveTo>
                    <a:pt x="274" y="238"/>
                  </a:moveTo>
                  <a:cubicBezTo>
                    <a:pt x="256" y="211"/>
                    <a:pt x="256" y="211"/>
                    <a:pt x="256" y="211"/>
                  </a:cubicBezTo>
                  <a:moveTo>
                    <a:pt x="161" y="245"/>
                  </a:moveTo>
                  <a:cubicBezTo>
                    <a:pt x="208" y="204"/>
                    <a:pt x="208" y="204"/>
                    <a:pt x="208" y="204"/>
                  </a:cubicBezTo>
                  <a:moveTo>
                    <a:pt x="85" y="173"/>
                  </a:moveTo>
                  <a:cubicBezTo>
                    <a:pt x="196" y="176"/>
                    <a:pt x="196" y="176"/>
                    <a:pt x="196" y="176"/>
                  </a:cubicBez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EF44C339-8718-461C-920D-45C04327DD8C}"/>
                </a:ext>
              </a:extLst>
            </p:cNvPr>
            <p:cNvSpPr txBox="1">
              <a:spLocks/>
            </p:cNvSpPr>
            <p:nvPr/>
          </p:nvSpPr>
          <p:spPr>
            <a:xfrm>
              <a:off x="8858748" y="4464059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kubelet</a:t>
              </a:r>
              <a:endParaRPr kumimoji="0" lang="en-US" sz="8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</p:grp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C94C9CC-43D7-4FD9-9ABA-6DFD919C38E7}"/>
              </a:ext>
            </a:extLst>
          </p:cNvPr>
          <p:cNvSpPr/>
          <p:nvPr/>
        </p:nvSpPr>
        <p:spPr bwMode="auto">
          <a:xfrm>
            <a:off x="9244697" y="4670739"/>
            <a:ext cx="143010" cy="160345"/>
          </a:xfrm>
          <a:prstGeom prst="rect">
            <a:avLst/>
          </a:prstGeom>
          <a:solidFill>
            <a:srgbClr val="F9FAF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C531C8F-3095-4286-A715-D8783A37D830}"/>
              </a:ext>
            </a:extLst>
          </p:cNvPr>
          <p:cNvSpPr/>
          <p:nvPr/>
        </p:nvSpPr>
        <p:spPr bwMode="auto">
          <a:xfrm>
            <a:off x="8933396" y="4974817"/>
            <a:ext cx="143010" cy="160345"/>
          </a:xfrm>
          <a:prstGeom prst="rect">
            <a:avLst/>
          </a:prstGeom>
          <a:solidFill>
            <a:srgbClr val="F9FAF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466EF8-7DCA-4B3A-A63D-E710B3825045}"/>
              </a:ext>
            </a:extLst>
          </p:cNvPr>
          <p:cNvGrpSpPr/>
          <p:nvPr/>
        </p:nvGrpSpPr>
        <p:grpSpPr>
          <a:xfrm>
            <a:off x="9860544" y="4464059"/>
            <a:ext cx="601487" cy="703174"/>
            <a:chOff x="9860544" y="4464059"/>
            <a:chExt cx="601487" cy="703174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5341C4C4-995D-4468-AC8B-6950E0022A02}"/>
                </a:ext>
              </a:extLst>
            </p:cNvPr>
            <p:cNvSpPr/>
            <p:nvPr/>
          </p:nvSpPr>
          <p:spPr bwMode="auto">
            <a:xfrm>
              <a:off x="9894764" y="4633644"/>
              <a:ext cx="533589" cy="533589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36" name="Move_E7C2" title="Icon of four arrows pointing away from eachother">
              <a:extLst>
                <a:ext uri="{FF2B5EF4-FFF2-40B4-BE49-F238E27FC236}">
                  <a16:creationId xmlns:a16="http://schemas.microsoft.com/office/drawing/2014/main" id="{34AA3DD2-491B-460F-BA60-F88429EACB9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98469" y="4737309"/>
              <a:ext cx="326178" cy="326259"/>
            </a:xfrm>
            <a:custGeom>
              <a:avLst/>
              <a:gdLst>
                <a:gd name="T0" fmla="*/ 736 w 3999"/>
                <a:gd name="T1" fmla="*/ 2737 h 4000"/>
                <a:gd name="T2" fmla="*/ 0 w 3999"/>
                <a:gd name="T3" fmla="*/ 2001 h 4000"/>
                <a:gd name="T4" fmla="*/ 736 w 3999"/>
                <a:gd name="T5" fmla="*/ 1264 h 4000"/>
                <a:gd name="T6" fmla="*/ 86 w 3999"/>
                <a:gd name="T7" fmla="*/ 2001 h 4000"/>
                <a:gd name="T8" fmla="*/ 1264 w 3999"/>
                <a:gd name="T9" fmla="*/ 2001 h 4000"/>
                <a:gd name="T10" fmla="*/ 1264 w 3999"/>
                <a:gd name="T11" fmla="*/ 3265 h 4000"/>
                <a:gd name="T12" fmla="*/ 2000 w 3999"/>
                <a:gd name="T13" fmla="*/ 4000 h 4000"/>
                <a:gd name="T14" fmla="*/ 2735 w 3999"/>
                <a:gd name="T15" fmla="*/ 3265 h 4000"/>
                <a:gd name="T16" fmla="*/ 2000 w 3999"/>
                <a:gd name="T17" fmla="*/ 3915 h 4000"/>
                <a:gd name="T18" fmla="*/ 2000 w 3999"/>
                <a:gd name="T19" fmla="*/ 2737 h 4000"/>
                <a:gd name="T20" fmla="*/ 3264 w 3999"/>
                <a:gd name="T21" fmla="*/ 2737 h 4000"/>
                <a:gd name="T22" fmla="*/ 3999 w 3999"/>
                <a:gd name="T23" fmla="*/ 2001 h 4000"/>
                <a:gd name="T24" fmla="*/ 3264 w 3999"/>
                <a:gd name="T25" fmla="*/ 1264 h 4000"/>
                <a:gd name="T26" fmla="*/ 3913 w 3999"/>
                <a:gd name="T27" fmla="*/ 2001 h 4000"/>
                <a:gd name="T28" fmla="*/ 2735 w 3999"/>
                <a:gd name="T29" fmla="*/ 2001 h 4000"/>
                <a:gd name="T30" fmla="*/ 2735 w 3999"/>
                <a:gd name="T31" fmla="*/ 736 h 4000"/>
                <a:gd name="T32" fmla="*/ 2000 w 3999"/>
                <a:gd name="T33" fmla="*/ 0 h 4000"/>
                <a:gd name="T34" fmla="*/ 1264 w 3999"/>
                <a:gd name="T35" fmla="*/ 736 h 4000"/>
                <a:gd name="T36" fmla="*/ 2000 w 3999"/>
                <a:gd name="T37" fmla="*/ 86 h 4000"/>
                <a:gd name="T38" fmla="*/ 2000 w 3999"/>
                <a:gd name="T39" fmla="*/ 126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9" h="4000">
                  <a:moveTo>
                    <a:pt x="736" y="2737"/>
                  </a:moveTo>
                  <a:lnTo>
                    <a:pt x="0" y="2001"/>
                  </a:lnTo>
                  <a:lnTo>
                    <a:pt x="736" y="1264"/>
                  </a:lnTo>
                  <a:moveTo>
                    <a:pt x="86" y="2001"/>
                  </a:moveTo>
                  <a:lnTo>
                    <a:pt x="1264" y="2001"/>
                  </a:lnTo>
                  <a:moveTo>
                    <a:pt x="1264" y="3265"/>
                  </a:moveTo>
                  <a:lnTo>
                    <a:pt x="2000" y="4000"/>
                  </a:lnTo>
                  <a:lnTo>
                    <a:pt x="2735" y="3265"/>
                  </a:lnTo>
                  <a:moveTo>
                    <a:pt x="2000" y="3915"/>
                  </a:moveTo>
                  <a:lnTo>
                    <a:pt x="2000" y="2737"/>
                  </a:lnTo>
                  <a:moveTo>
                    <a:pt x="3264" y="2737"/>
                  </a:moveTo>
                  <a:lnTo>
                    <a:pt x="3999" y="2001"/>
                  </a:lnTo>
                  <a:lnTo>
                    <a:pt x="3264" y="1264"/>
                  </a:lnTo>
                  <a:moveTo>
                    <a:pt x="3913" y="2001"/>
                  </a:moveTo>
                  <a:lnTo>
                    <a:pt x="2735" y="2001"/>
                  </a:lnTo>
                  <a:moveTo>
                    <a:pt x="2735" y="736"/>
                  </a:moveTo>
                  <a:lnTo>
                    <a:pt x="2000" y="0"/>
                  </a:lnTo>
                  <a:lnTo>
                    <a:pt x="1264" y="736"/>
                  </a:lnTo>
                  <a:moveTo>
                    <a:pt x="2000" y="86"/>
                  </a:moveTo>
                  <a:lnTo>
                    <a:pt x="2000" y="1264"/>
                  </a:lnTo>
                </a:path>
              </a:pathLst>
            </a:custGeom>
            <a:noFill/>
            <a:ln w="12700" cap="sq">
              <a:solidFill>
                <a:srgbClr val="0078D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7" name="Title 1">
              <a:extLst>
                <a:ext uri="{FF2B5EF4-FFF2-40B4-BE49-F238E27FC236}">
                  <a16:creationId xmlns:a16="http://schemas.microsoft.com/office/drawing/2014/main" id="{E7CCF254-B340-41A3-9B0D-419CFB39DF61}"/>
                </a:ext>
              </a:extLst>
            </p:cNvPr>
            <p:cNvSpPr txBox="1">
              <a:spLocks/>
            </p:cNvSpPr>
            <p:nvPr/>
          </p:nvSpPr>
          <p:spPr>
            <a:xfrm>
              <a:off x="9860544" y="4464059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err="1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</a:t>
              </a: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-proxy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26020C-CDD2-462C-8237-CE5CDB2CBE4B}"/>
              </a:ext>
            </a:extLst>
          </p:cNvPr>
          <p:cNvGrpSpPr/>
          <p:nvPr/>
        </p:nvGrpSpPr>
        <p:grpSpPr>
          <a:xfrm>
            <a:off x="8509832" y="5350526"/>
            <a:ext cx="2301114" cy="1183682"/>
            <a:chOff x="8509832" y="5350526"/>
            <a:chExt cx="2301114" cy="1183682"/>
          </a:xfrm>
        </p:grpSpPr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E355436-503C-4DD2-91DC-41F32A2FC47F}"/>
                </a:ext>
              </a:extLst>
            </p:cNvPr>
            <p:cNvSpPr/>
            <p:nvPr/>
          </p:nvSpPr>
          <p:spPr bwMode="auto">
            <a:xfrm>
              <a:off x="8509832" y="5524469"/>
              <a:ext cx="2301114" cy="100973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39" name="Title 1">
              <a:extLst>
                <a:ext uri="{FF2B5EF4-FFF2-40B4-BE49-F238E27FC236}">
                  <a16:creationId xmlns:a16="http://schemas.microsoft.com/office/drawing/2014/main" id="{1A68EAD4-54DE-4502-AB0C-BDB1524FFCCC}"/>
                </a:ext>
              </a:extLst>
            </p:cNvPr>
            <p:cNvSpPr txBox="1">
              <a:spLocks/>
            </p:cNvSpPr>
            <p:nvPr/>
          </p:nvSpPr>
          <p:spPr>
            <a:xfrm>
              <a:off x="8509832" y="5350526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CB754502-5E63-4349-8B7C-24222EFFAEAB}"/>
                </a:ext>
              </a:extLst>
            </p:cNvPr>
            <p:cNvSpPr/>
            <p:nvPr/>
          </p:nvSpPr>
          <p:spPr bwMode="auto">
            <a:xfrm>
              <a:off x="8629910" y="5842570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A4EF8826-D2F6-4106-A412-D184A20143D2}"/>
                </a:ext>
              </a:extLst>
            </p:cNvPr>
            <p:cNvSpPr/>
            <p:nvPr/>
          </p:nvSpPr>
          <p:spPr bwMode="auto">
            <a:xfrm>
              <a:off x="9722713" y="5842570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342" name="Title 1">
              <a:extLst>
                <a:ext uri="{FF2B5EF4-FFF2-40B4-BE49-F238E27FC236}">
                  <a16:creationId xmlns:a16="http://schemas.microsoft.com/office/drawing/2014/main" id="{51AAAE5B-FED0-4F4C-896A-4BFFED7FDA69}"/>
                </a:ext>
              </a:extLst>
            </p:cNvPr>
            <p:cNvSpPr txBox="1">
              <a:spLocks/>
            </p:cNvSpPr>
            <p:nvPr/>
          </p:nvSpPr>
          <p:spPr>
            <a:xfrm>
              <a:off x="8629910" y="566934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343" name="Title 1">
              <a:extLst>
                <a:ext uri="{FF2B5EF4-FFF2-40B4-BE49-F238E27FC236}">
                  <a16:creationId xmlns:a16="http://schemas.microsoft.com/office/drawing/2014/main" id="{67DA73F4-502A-4334-9E39-C6BD1797E8CC}"/>
                </a:ext>
              </a:extLst>
            </p:cNvPr>
            <p:cNvSpPr txBox="1">
              <a:spLocks/>
            </p:cNvSpPr>
            <p:nvPr/>
          </p:nvSpPr>
          <p:spPr>
            <a:xfrm>
              <a:off x="9722713" y="566934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Prod</a:t>
              </a:r>
            </a:p>
          </p:txBody>
        </p:sp>
        <p:sp>
          <p:nvSpPr>
            <p:cNvPr id="344" name="Title 1">
              <a:extLst>
                <a:ext uri="{FF2B5EF4-FFF2-40B4-BE49-F238E27FC236}">
                  <a16:creationId xmlns:a16="http://schemas.microsoft.com/office/drawing/2014/main" id="{68E46159-46CA-4CFE-918F-327D203579E0}"/>
                </a:ext>
              </a:extLst>
            </p:cNvPr>
            <p:cNvSpPr txBox="1">
              <a:spLocks/>
            </p:cNvSpPr>
            <p:nvPr/>
          </p:nvSpPr>
          <p:spPr>
            <a:xfrm>
              <a:off x="8813245" y="589542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sp>
          <p:nvSpPr>
            <p:cNvPr id="345" name="Title 1">
              <a:extLst>
                <a:ext uri="{FF2B5EF4-FFF2-40B4-BE49-F238E27FC236}">
                  <a16:creationId xmlns:a16="http://schemas.microsoft.com/office/drawing/2014/main" id="{E9329EBC-5359-42A0-BB44-61195E8E43FF}"/>
                </a:ext>
              </a:extLst>
            </p:cNvPr>
            <p:cNvSpPr txBox="1">
              <a:spLocks/>
            </p:cNvSpPr>
            <p:nvPr/>
          </p:nvSpPr>
          <p:spPr>
            <a:xfrm>
              <a:off x="9906048" y="589542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Containers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26AC6B63-7271-4A33-923B-51AB3F2AE12A}"/>
                </a:ext>
              </a:extLst>
            </p:cNvPr>
            <p:cNvGrpSpPr/>
            <p:nvPr/>
          </p:nvGrpSpPr>
          <p:grpSpPr>
            <a:xfrm>
              <a:off x="8776968" y="6079519"/>
              <a:ext cx="674040" cy="200439"/>
              <a:chOff x="8773830" y="4177977"/>
              <a:chExt cx="757312" cy="225202"/>
            </a:xfrm>
          </p:grpSpPr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E452BAE-2839-4F4E-BC36-AD5F9EE19358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1A31B5F3-645F-4D6C-97D0-B0EE90383BA9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020F086-65AC-46EA-A9F6-5067C4891171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E315DE50-F595-4E0A-A2E6-41CB449C4990}"/>
                </a:ext>
              </a:extLst>
            </p:cNvPr>
            <p:cNvGrpSpPr/>
            <p:nvPr/>
          </p:nvGrpSpPr>
          <p:grpSpPr>
            <a:xfrm>
              <a:off x="9869771" y="6079519"/>
              <a:ext cx="674040" cy="200439"/>
              <a:chOff x="8773830" y="4177977"/>
              <a:chExt cx="757312" cy="225202"/>
            </a:xfrm>
          </p:grpSpPr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CEE8175-9FC6-4EEC-9800-BB414EC73B35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FEE09F81-3B46-45F2-9816-A469B4660613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AF98E0D-EC51-4228-9C1F-E31D1A12262A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E892ADA2-74D1-410D-990E-081E6F8649F3}"/>
              </a:ext>
            </a:extLst>
          </p:cNvPr>
          <p:cNvCxnSpPr>
            <a:cxnSpLocks/>
          </p:cNvCxnSpPr>
          <p:nvPr/>
        </p:nvCxnSpPr>
        <p:spPr>
          <a:xfrm flipH="1">
            <a:off x="8958517" y="5167233"/>
            <a:ext cx="1" cy="73152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68573D6-7E89-4708-8C67-FD03265FD689}"/>
              </a:ext>
            </a:extLst>
          </p:cNvPr>
          <p:cNvCxnSpPr>
            <a:cxnSpLocks/>
          </p:cNvCxnSpPr>
          <p:nvPr/>
        </p:nvCxnSpPr>
        <p:spPr>
          <a:xfrm flipH="1">
            <a:off x="10363349" y="5167233"/>
            <a:ext cx="1" cy="634589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D5A60D68-0D6D-40EA-A667-01E63F2074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9153" y="5087842"/>
            <a:ext cx="728188" cy="886968"/>
          </a:xfrm>
          <a:prstGeom prst="bentConnector3">
            <a:avLst>
              <a:gd name="adj1" fmla="val 37502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E3C113B1-7AE0-4CAD-B8B7-BDB0E1626C53}"/>
              </a:ext>
            </a:extLst>
          </p:cNvPr>
          <p:cNvCxnSpPr>
            <a:cxnSpLocks/>
          </p:cNvCxnSpPr>
          <p:nvPr/>
        </p:nvCxnSpPr>
        <p:spPr>
          <a:xfrm rot="5400000">
            <a:off x="9401173" y="5039217"/>
            <a:ext cx="630936" cy="886968"/>
          </a:xfrm>
          <a:prstGeom prst="bentConnector3">
            <a:avLst>
              <a:gd name="adj1" fmla="val 21704"/>
            </a:avLst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1DB81698-BB1A-4513-80F5-262BA84E1F10}"/>
              </a:ext>
            </a:extLst>
          </p:cNvPr>
          <p:cNvCxnSpPr>
            <a:cxnSpLocks/>
          </p:cNvCxnSpPr>
          <p:nvPr/>
        </p:nvCxnSpPr>
        <p:spPr>
          <a:xfrm flipV="1">
            <a:off x="6761346" y="2002134"/>
            <a:ext cx="2131622" cy="1188720"/>
          </a:xfrm>
          <a:prstGeom prst="bentConnector3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CCDF630D-328E-4425-922F-03F381192C58}"/>
              </a:ext>
            </a:extLst>
          </p:cNvPr>
          <p:cNvCxnSpPr>
            <a:cxnSpLocks/>
          </p:cNvCxnSpPr>
          <p:nvPr/>
        </p:nvCxnSpPr>
        <p:spPr>
          <a:xfrm>
            <a:off x="6761346" y="3624408"/>
            <a:ext cx="2131622" cy="1280160"/>
          </a:xfrm>
          <a:prstGeom prst="bentConnector3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3CA1B63C-88EA-422B-8CE8-A4AF8430B82E}"/>
              </a:ext>
            </a:extLst>
          </p:cNvPr>
          <p:cNvCxnSpPr>
            <a:cxnSpLocks/>
            <a:stCxn id="370" idx="3"/>
          </p:cNvCxnSpPr>
          <p:nvPr/>
        </p:nvCxnSpPr>
        <p:spPr>
          <a:xfrm flipH="1">
            <a:off x="10161288" y="1112496"/>
            <a:ext cx="545" cy="451642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B8886D2-B8A2-4FA3-AB6A-AD65A4CA59FB}"/>
              </a:ext>
            </a:extLst>
          </p:cNvPr>
          <p:cNvGrpSpPr/>
          <p:nvPr/>
        </p:nvGrpSpPr>
        <p:grpSpPr>
          <a:xfrm>
            <a:off x="9703384" y="544127"/>
            <a:ext cx="914400" cy="568369"/>
            <a:chOff x="9197760" y="536507"/>
            <a:chExt cx="914400" cy="568369"/>
          </a:xfrm>
        </p:grpSpPr>
        <p:sp>
          <p:nvSpPr>
            <p:cNvPr id="370" name="globe_2" title="Icon of a sphere made of lines">
              <a:extLst>
                <a:ext uri="{FF2B5EF4-FFF2-40B4-BE49-F238E27FC236}">
                  <a16:creationId xmlns:a16="http://schemas.microsoft.com/office/drawing/2014/main" id="{10B1573F-E7C1-41A6-8C53-1D19298A406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72783" y="739116"/>
              <a:ext cx="365760" cy="365760"/>
            </a:xfrm>
            <a:custGeom>
              <a:avLst/>
              <a:gdLst>
                <a:gd name="T0" fmla="*/ 0 w 335"/>
                <a:gd name="T1" fmla="*/ 168 h 335"/>
                <a:gd name="T2" fmla="*/ 168 w 335"/>
                <a:gd name="T3" fmla="*/ 0 h 335"/>
                <a:gd name="T4" fmla="*/ 335 w 335"/>
                <a:gd name="T5" fmla="*/ 168 h 335"/>
                <a:gd name="T6" fmla="*/ 168 w 335"/>
                <a:gd name="T7" fmla="*/ 335 h 335"/>
                <a:gd name="T8" fmla="*/ 0 w 335"/>
                <a:gd name="T9" fmla="*/ 168 h 335"/>
                <a:gd name="T10" fmla="*/ 168 w 335"/>
                <a:gd name="T11" fmla="*/ 335 h 335"/>
                <a:gd name="T12" fmla="*/ 253 w 335"/>
                <a:gd name="T13" fmla="*/ 168 h 335"/>
                <a:gd name="T14" fmla="*/ 168 w 335"/>
                <a:gd name="T15" fmla="*/ 0 h 335"/>
                <a:gd name="T16" fmla="*/ 82 w 335"/>
                <a:gd name="T17" fmla="*/ 168 h 335"/>
                <a:gd name="T18" fmla="*/ 168 w 335"/>
                <a:gd name="T19" fmla="*/ 335 h 335"/>
                <a:gd name="T20" fmla="*/ 8 w 335"/>
                <a:gd name="T21" fmla="*/ 116 h 335"/>
                <a:gd name="T22" fmla="*/ 327 w 335"/>
                <a:gd name="T23" fmla="*/ 116 h 335"/>
                <a:gd name="T24" fmla="*/ 9 w 335"/>
                <a:gd name="T25" fmla="*/ 221 h 335"/>
                <a:gd name="T26" fmla="*/ 326 w 335"/>
                <a:gd name="T27" fmla="*/ 2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35">
                  <a:moveTo>
                    <a:pt x="0" y="168"/>
                  </a:moveTo>
                  <a:cubicBezTo>
                    <a:pt x="0" y="75"/>
                    <a:pt x="75" y="0"/>
                    <a:pt x="168" y="0"/>
                  </a:cubicBezTo>
                  <a:cubicBezTo>
                    <a:pt x="260" y="0"/>
                    <a:pt x="335" y="75"/>
                    <a:pt x="335" y="168"/>
                  </a:cubicBezTo>
                  <a:cubicBezTo>
                    <a:pt x="335" y="260"/>
                    <a:pt x="260" y="335"/>
                    <a:pt x="168" y="335"/>
                  </a:cubicBezTo>
                  <a:cubicBezTo>
                    <a:pt x="75" y="335"/>
                    <a:pt x="0" y="260"/>
                    <a:pt x="0" y="168"/>
                  </a:cubicBezTo>
                  <a:close/>
                  <a:moveTo>
                    <a:pt x="168" y="335"/>
                  </a:moveTo>
                  <a:cubicBezTo>
                    <a:pt x="215" y="335"/>
                    <a:pt x="253" y="260"/>
                    <a:pt x="253" y="168"/>
                  </a:cubicBezTo>
                  <a:cubicBezTo>
                    <a:pt x="253" y="75"/>
                    <a:pt x="215" y="0"/>
                    <a:pt x="168" y="0"/>
                  </a:cubicBezTo>
                  <a:cubicBezTo>
                    <a:pt x="120" y="0"/>
                    <a:pt x="82" y="75"/>
                    <a:pt x="82" y="168"/>
                  </a:cubicBezTo>
                  <a:cubicBezTo>
                    <a:pt x="82" y="260"/>
                    <a:pt x="120" y="335"/>
                    <a:pt x="168" y="335"/>
                  </a:cubicBezTo>
                  <a:close/>
                  <a:moveTo>
                    <a:pt x="8" y="116"/>
                  </a:moveTo>
                  <a:cubicBezTo>
                    <a:pt x="327" y="116"/>
                    <a:pt x="327" y="116"/>
                    <a:pt x="327" y="116"/>
                  </a:cubicBezTo>
                  <a:moveTo>
                    <a:pt x="9" y="221"/>
                  </a:moveTo>
                  <a:cubicBezTo>
                    <a:pt x="326" y="221"/>
                    <a:pt x="326" y="221"/>
                    <a:pt x="326" y="221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4" name="Title 1">
              <a:extLst>
                <a:ext uri="{FF2B5EF4-FFF2-40B4-BE49-F238E27FC236}">
                  <a16:creationId xmlns:a16="http://schemas.microsoft.com/office/drawing/2014/main" id="{70CD62EE-5848-454F-AECE-A705478E6E2F}"/>
                </a:ext>
              </a:extLst>
            </p:cNvPr>
            <p:cNvSpPr txBox="1">
              <a:spLocks/>
            </p:cNvSpPr>
            <p:nvPr/>
          </p:nvSpPr>
          <p:spPr>
            <a:xfrm>
              <a:off x="9197760" y="536507"/>
              <a:ext cx="914400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Internet</a:t>
              </a:r>
            </a:p>
          </p:txBody>
        </p:sp>
      </p:grpSp>
      <p:sp>
        <p:nvSpPr>
          <p:cNvPr id="128" name="Title 16">
            <a:extLst>
              <a:ext uri="{FF2B5EF4-FFF2-40B4-BE49-F238E27FC236}">
                <a16:creationId xmlns:a16="http://schemas.microsoft.com/office/drawing/2014/main" id="{302DD13F-FAAA-584A-ABBA-1E5202818341}"/>
              </a:ext>
            </a:extLst>
          </p:cNvPr>
          <p:cNvSpPr txBox="1">
            <a:spLocks/>
          </p:cNvSpPr>
          <p:nvPr/>
        </p:nvSpPr>
        <p:spPr>
          <a:xfrm>
            <a:off x="582849" y="4670958"/>
            <a:ext cx="3326789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Worker nodes support communication from the</a:t>
            </a:r>
            <a:b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</a:b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Internet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A308E3-1F26-482A-BF19-F28A003CB11C}"/>
              </a:ext>
            </a:extLst>
          </p:cNvPr>
          <p:cNvSpPr/>
          <p:nvPr/>
        </p:nvSpPr>
        <p:spPr>
          <a:xfrm rot="10800000" flipV="1">
            <a:off x="5931820" y="2842797"/>
            <a:ext cx="294837" cy="2878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27068B6-E91F-4646-B029-23150D6806A4}"/>
              </a:ext>
            </a:extLst>
          </p:cNvPr>
          <p:cNvSpPr/>
          <p:nvPr/>
        </p:nvSpPr>
        <p:spPr>
          <a:xfrm rot="10800000" flipV="1">
            <a:off x="8047542" y="1192764"/>
            <a:ext cx="294837" cy="2878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DFFB0CF-3BA5-427A-8E87-6FCB807C6E25}"/>
              </a:ext>
            </a:extLst>
          </p:cNvPr>
          <p:cNvSpPr/>
          <p:nvPr/>
        </p:nvSpPr>
        <p:spPr>
          <a:xfrm rot="10800000" flipV="1">
            <a:off x="8052694" y="4138252"/>
            <a:ext cx="294837" cy="2878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BBB0AF0-7FB5-4EED-A9BD-2176E70E7F63}"/>
              </a:ext>
            </a:extLst>
          </p:cNvPr>
          <p:cNvSpPr/>
          <p:nvPr/>
        </p:nvSpPr>
        <p:spPr>
          <a:xfrm rot="10800000" flipV="1">
            <a:off x="9350773" y="2598881"/>
            <a:ext cx="294837" cy="2878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D7313F8-28F2-49FC-9E3B-A37FDE110205}"/>
              </a:ext>
            </a:extLst>
          </p:cNvPr>
          <p:cNvSpPr/>
          <p:nvPr/>
        </p:nvSpPr>
        <p:spPr>
          <a:xfrm rot="10800000" flipV="1">
            <a:off x="9325411" y="5494019"/>
            <a:ext cx="294837" cy="2878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173CF6F-CE39-4758-AB4B-5DD0392DC1EE}"/>
              </a:ext>
            </a:extLst>
          </p:cNvPr>
          <p:cNvSpPr/>
          <p:nvPr/>
        </p:nvSpPr>
        <p:spPr>
          <a:xfrm rot="10800000" flipV="1">
            <a:off x="10396392" y="665133"/>
            <a:ext cx="294837" cy="2878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64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BEFB-2356-40E5-AF0E-9B3220C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50" dirty="0"/>
              <a:t>Azure Kubernetes Services (AKS) in-depth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CDC1-AEAA-4E5A-B70A-E44BE8DAC690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preferred Azure Container Orchestrator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B1A47-064C-4D42-B94E-103421E66FBA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11201017" cy="451404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 deploy from Portal or CLI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IAC with ARM or Terraform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Start with a single node and </a:t>
            </a:r>
            <a:br>
              <a:rPr lang="en-US" dirty="0"/>
            </a:br>
            <a:r>
              <a:rPr lang="en-US" dirty="0"/>
              <a:t>scale 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Deploy apps into AKS using </a:t>
            </a:r>
            <a:br>
              <a:rPr lang="en-US" dirty="0"/>
            </a:br>
            <a:r>
              <a:rPr lang="en-US" dirty="0"/>
              <a:t>Azure DevOps CI/CD Pipeline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2"/>
                </a:solidFill>
              </a:rPr>
              <a:t>NOW supports both </a:t>
            </a:r>
            <a:r>
              <a:rPr lang="en-US" b="0" dirty="0"/>
              <a:t>Linux and Windows </a:t>
            </a:r>
            <a:br>
              <a:rPr lang="en-US" b="0" dirty="0"/>
            </a:br>
            <a:r>
              <a:rPr lang="en-US" b="0" dirty="0"/>
              <a:t>as Nodes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9C4F7-43F7-4A1E-8C7C-C5F85CF9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41" y="1987367"/>
            <a:ext cx="5042456" cy="3066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8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EAFFEA-4E62-43A9-AE5C-489ABAA1696F}"/>
              </a:ext>
            </a:extLst>
          </p:cNvPr>
          <p:cNvGrpSpPr/>
          <p:nvPr/>
        </p:nvGrpSpPr>
        <p:grpSpPr>
          <a:xfrm>
            <a:off x="8765093" y="1977817"/>
            <a:ext cx="2468880" cy="2468880"/>
            <a:chOff x="8765093" y="1977817"/>
            <a:chExt cx="2468880" cy="24688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A5A61D2-A879-4A07-9259-E38A1B23E594}"/>
                </a:ext>
              </a:extLst>
            </p:cNvPr>
            <p:cNvSpPr/>
            <p:nvPr/>
          </p:nvSpPr>
          <p:spPr bwMode="auto">
            <a:xfrm>
              <a:off x="8765093" y="1977817"/>
              <a:ext cx="2468880" cy="2468880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E006BB-7303-4EBA-B068-93818B962E27}"/>
                </a:ext>
              </a:extLst>
            </p:cNvPr>
            <p:cNvGrpSpPr/>
            <p:nvPr/>
          </p:nvGrpSpPr>
          <p:grpSpPr>
            <a:xfrm>
              <a:off x="8993428" y="2197592"/>
              <a:ext cx="2012210" cy="1990003"/>
              <a:chOff x="8909291" y="2017575"/>
              <a:chExt cx="2012210" cy="199000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1B0993D-B39E-45A2-BA62-42AD2A632CB5}"/>
                  </a:ext>
                </a:extLst>
              </p:cNvPr>
              <p:cNvGrpSpPr/>
              <p:nvPr/>
            </p:nvGrpSpPr>
            <p:grpSpPr>
              <a:xfrm>
                <a:off x="8919965" y="2284216"/>
                <a:ext cx="1990863" cy="1723362"/>
                <a:chOff x="8954154" y="2284216"/>
                <a:chExt cx="1990863" cy="172336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673AA2FB-A3A3-4147-BCF5-CEAFA57D4669}"/>
                    </a:ext>
                  </a:extLst>
                </p:cNvPr>
                <p:cNvGrpSpPr/>
                <p:nvPr/>
              </p:nvGrpSpPr>
              <p:grpSpPr>
                <a:xfrm>
                  <a:off x="8954154" y="2404118"/>
                  <a:ext cx="601487" cy="703174"/>
                  <a:chOff x="5225756" y="3078294"/>
                  <a:chExt cx="601487" cy="703174"/>
                </a:xfrm>
              </p:grpSpPr>
              <p:sp>
                <p:nvSpPr>
                  <p:cNvPr id="131" name="Title 1">
                    <a:extLst>
                      <a:ext uri="{FF2B5EF4-FFF2-40B4-BE49-F238E27FC236}">
                        <a16:creationId xmlns:a16="http://schemas.microsoft.com/office/drawing/2014/main" id="{9D5149C9-8F7C-4856-816C-28460488C3A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225756" y="3078294"/>
                    <a:ext cx="601487" cy="123111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b">
                    <a:spAutoFit/>
                  </a:bodyPr>
                  <a:lstStyle>
                    <a:lvl1pPr algn="l" defTabSz="932742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5400" b="0" kern="1200" cap="none" spc="-102" baseline="0">
                        <a:ln w="3175">
                          <a:noFill/>
                        </a:ln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marL="0" marR="0" lvl="0" indent="0" algn="ctr" defTabSz="932742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>
                        <a:ln w="3175"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API server</a:t>
                    </a:r>
                  </a:p>
                </p:txBody>
              </p:sp>
              <p:sp>
                <p:nvSpPr>
                  <p:cNvPr id="132" name="Rectangle: Rounded Corners 131">
                    <a:extLst>
                      <a:ext uri="{FF2B5EF4-FFF2-40B4-BE49-F238E27FC236}">
                        <a16:creationId xmlns:a16="http://schemas.microsoft.com/office/drawing/2014/main" id="{8E2CB886-67F8-413E-844F-EB9BF2987D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59976" y="3247879"/>
                    <a:ext cx="533589" cy="533589"/>
                  </a:xfrm>
                  <a:prstGeom prst="roundRect">
                    <a:avLst>
                      <a:gd name="adj" fmla="val 3125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55" name="plug" title="Icon of a power plug showing an A to B connection">
                    <a:extLst>
                      <a:ext uri="{FF2B5EF4-FFF2-40B4-BE49-F238E27FC236}">
                        <a16:creationId xmlns:a16="http://schemas.microsoft.com/office/drawing/2014/main" id="{FE74FBFF-FBED-4C6A-AEC5-718B28A9AB2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373193" y="3369100"/>
                    <a:ext cx="307154" cy="291146"/>
                  </a:xfrm>
                  <a:custGeom>
                    <a:avLst/>
                    <a:gdLst>
                      <a:gd name="T0" fmla="*/ 169 w 346"/>
                      <a:gd name="T1" fmla="*/ 90 h 328"/>
                      <a:gd name="T2" fmla="*/ 199 w 346"/>
                      <a:gd name="T3" fmla="*/ 61 h 328"/>
                      <a:gd name="T4" fmla="*/ 279 w 346"/>
                      <a:gd name="T5" fmla="*/ 63 h 328"/>
                      <a:gd name="T6" fmla="*/ 279 w 346"/>
                      <a:gd name="T7" fmla="*/ 63 h 328"/>
                      <a:gd name="T8" fmla="*/ 277 w 346"/>
                      <a:gd name="T9" fmla="*/ 143 h 328"/>
                      <a:gd name="T10" fmla="*/ 247 w 346"/>
                      <a:gd name="T11" fmla="*/ 172 h 328"/>
                      <a:gd name="T12" fmla="*/ 169 w 346"/>
                      <a:gd name="T13" fmla="*/ 90 h 328"/>
                      <a:gd name="T14" fmla="*/ 279 w 346"/>
                      <a:gd name="T15" fmla="*/ 63 h 328"/>
                      <a:gd name="T16" fmla="*/ 346 w 346"/>
                      <a:gd name="T17" fmla="*/ 0 h 328"/>
                      <a:gd name="T18" fmla="*/ 99 w 346"/>
                      <a:gd name="T19" fmla="*/ 156 h 328"/>
                      <a:gd name="T20" fmla="*/ 69 w 346"/>
                      <a:gd name="T21" fmla="*/ 185 h 328"/>
                      <a:gd name="T22" fmla="*/ 67 w 346"/>
                      <a:gd name="T23" fmla="*/ 265 h 328"/>
                      <a:gd name="T24" fmla="*/ 67 w 346"/>
                      <a:gd name="T25" fmla="*/ 265 h 328"/>
                      <a:gd name="T26" fmla="*/ 147 w 346"/>
                      <a:gd name="T27" fmla="*/ 267 h 328"/>
                      <a:gd name="T28" fmla="*/ 177 w 346"/>
                      <a:gd name="T29" fmla="*/ 238 h 328"/>
                      <a:gd name="T30" fmla="*/ 99 w 346"/>
                      <a:gd name="T31" fmla="*/ 156 h 328"/>
                      <a:gd name="T32" fmla="*/ 67 w 346"/>
                      <a:gd name="T33" fmla="*/ 265 h 328"/>
                      <a:gd name="T34" fmla="*/ 0 w 346"/>
                      <a:gd name="T35" fmla="*/ 328 h 328"/>
                      <a:gd name="T36" fmla="*/ 157 w 346"/>
                      <a:gd name="T37" fmla="*/ 143 h 328"/>
                      <a:gd name="T38" fmla="*/ 120 w 346"/>
                      <a:gd name="T39" fmla="*/ 178 h 328"/>
                      <a:gd name="T40" fmla="*/ 193 w 346"/>
                      <a:gd name="T41" fmla="*/ 181 h 328"/>
                      <a:gd name="T42" fmla="*/ 156 w 346"/>
                      <a:gd name="T43" fmla="*/ 216 h 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46" h="328">
                        <a:moveTo>
                          <a:pt x="169" y="90"/>
                        </a:moveTo>
                        <a:cubicBezTo>
                          <a:pt x="199" y="61"/>
                          <a:pt x="199" y="61"/>
                          <a:pt x="199" y="61"/>
                        </a:cubicBezTo>
                        <a:cubicBezTo>
                          <a:pt x="222" y="40"/>
                          <a:pt x="258" y="41"/>
                          <a:pt x="279" y="63"/>
                        </a:cubicBezTo>
                        <a:cubicBezTo>
                          <a:pt x="279" y="63"/>
                          <a:pt x="279" y="63"/>
                          <a:pt x="279" y="63"/>
                        </a:cubicBezTo>
                        <a:cubicBezTo>
                          <a:pt x="300" y="86"/>
                          <a:pt x="300" y="122"/>
                          <a:pt x="277" y="143"/>
                        </a:cubicBezTo>
                        <a:cubicBezTo>
                          <a:pt x="247" y="172"/>
                          <a:pt x="247" y="172"/>
                          <a:pt x="247" y="172"/>
                        </a:cubicBezTo>
                        <a:lnTo>
                          <a:pt x="169" y="90"/>
                        </a:lnTo>
                        <a:close/>
                        <a:moveTo>
                          <a:pt x="279" y="63"/>
                        </a:moveTo>
                        <a:cubicBezTo>
                          <a:pt x="346" y="0"/>
                          <a:pt x="346" y="0"/>
                          <a:pt x="346" y="0"/>
                        </a:cubicBezTo>
                        <a:moveTo>
                          <a:pt x="99" y="156"/>
                        </a:moveTo>
                        <a:cubicBezTo>
                          <a:pt x="69" y="185"/>
                          <a:pt x="69" y="185"/>
                          <a:pt x="69" y="185"/>
                        </a:cubicBezTo>
                        <a:cubicBezTo>
                          <a:pt x="46" y="206"/>
                          <a:pt x="46" y="242"/>
                          <a:pt x="67" y="265"/>
                        </a:cubicBezTo>
                        <a:cubicBezTo>
                          <a:pt x="67" y="265"/>
                          <a:pt x="67" y="265"/>
                          <a:pt x="67" y="265"/>
                        </a:cubicBezTo>
                        <a:cubicBezTo>
                          <a:pt x="88" y="287"/>
                          <a:pt x="124" y="288"/>
                          <a:pt x="147" y="267"/>
                        </a:cubicBezTo>
                        <a:cubicBezTo>
                          <a:pt x="177" y="238"/>
                          <a:pt x="177" y="238"/>
                          <a:pt x="177" y="238"/>
                        </a:cubicBezTo>
                        <a:lnTo>
                          <a:pt x="99" y="156"/>
                        </a:lnTo>
                        <a:close/>
                        <a:moveTo>
                          <a:pt x="67" y="265"/>
                        </a:moveTo>
                        <a:cubicBezTo>
                          <a:pt x="0" y="328"/>
                          <a:pt x="0" y="328"/>
                          <a:pt x="0" y="328"/>
                        </a:cubicBezTo>
                        <a:moveTo>
                          <a:pt x="157" y="143"/>
                        </a:moveTo>
                        <a:cubicBezTo>
                          <a:pt x="120" y="178"/>
                          <a:pt x="120" y="178"/>
                          <a:pt x="120" y="178"/>
                        </a:cubicBezTo>
                        <a:moveTo>
                          <a:pt x="193" y="181"/>
                        </a:moveTo>
                        <a:cubicBezTo>
                          <a:pt x="156" y="216"/>
                          <a:pt x="156" y="216"/>
                          <a:pt x="156" y="216"/>
                        </a:cubicBezTo>
                      </a:path>
                    </a:pathLst>
                  </a:custGeom>
                  <a:noFill/>
                  <a:ln w="12700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1D7D971F-3261-4D0E-A4B3-1600B6E78752}"/>
                    </a:ext>
                  </a:extLst>
                </p:cNvPr>
                <p:cNvGrpSpPr/>
                <p:nvPr/>
              </p:nvGrpSpPr>
              <p:grpSpPr>
                <a:xfrm>
                  <a:off x="9648842" y="3181294"/>
                  <a:ext cx="601487" cy="826284"/>
                  <a:chOff x="5175257" y="3960674"/>
                  <a:chExt cx="601487" cy="826284"/>
                </a:xfrm>
              </p:grpSpPr>
              <p:sp>
                <p:nvSpPr>
                  <p:cNvPr id="159" name="Title 1">
                    <a:extLst>
                      <a:ext uri="{FF2B5EF4-FFF2-40B4-BE49-F238E27FC236}">
                        <a16:creationId xmlns:a16="http://schemas.microsoft.com/office/drawing/2014/main" id="{1033777A-FF27-448E-AB5C-C5278CB1042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75257" y="3960674"/>
                    <a:ext cx="601487" cy="246221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b">
                    <a:spAutoFit/>
                  </a:bodyPr>
                  <a:lstStyle>
                    <a:lvl1pPr algn="l" defTabSz="932742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5400" b="0" kern="1200" cap="none" spc="-102" baseline="0">
                        <a:ln w="3175">
                          <a:noFill/>
                        </a:ln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marL="0" marR="0" lvl="0" indent="0" algn="ctr" defTabSz="932742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>
                        <a:ln w="3175"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Controller Manager</a:t>
                    </a:r>
                  </a:p>
                </p:txBody>
              </p: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481680D9-7D98-430F-8B9D-35697B6ED9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9477" y="4253369"/>
                    <a:ext cx="533589" cy="533589"/>
                  </a:xfrm>
                  <a:prstGeom prst="roundRect">
                    <a:avLst>
                      <a:gd name="adj" fmla="val 3125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2" name="remote" title="Icon of a remote control">
                    <a:extLst>
                      <a:ext uri="{FF2B5EF4-FFF2-40B4-BE49-F238E27FC236}">
                        <a16:creationId xmlns:a16="http://schemas.microsoft.com/office/drawing/2014/main" id="{9B832F4F-20EB-42AC-AF25-6E7D8B752ADF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399859" y="4337283"/>
                    <a:ext cx="152825" cy="365760"/>
                  </a:xfrm>
                  <a:custGeom>
                    <a:avLst/>
                    <a:gdLst>
                      <a:gd name="T0" fmla="*/ 87 w 107"/>
                      <a:gd name="T1" fmla="*/ 188 h 261"/>
                      <a:gd name="T2" fmla="*/ 71 w 107"/>
                      <a:gd name="T3" fmla="*/ 261 h 261"/>
                      <a:gd name="T4" fmla="*/ 19 w 107"/>
                      <a:gd name="T5" fmla="*/ 245 h 261"/>
                      <a:gd name="T6" fmla="*/ 0 w 107"/>
                      <a:gd name="T7" fmla="*/ 110 h 261"/>
                      <a:gd name="T8" fmla="*/ 18 w 107"/>
                      <a:gd name="T9" fmla="*/ 0 h 261"/>
                      <a:gd name="T10" fmla="*/ 107 w 107"/>
                      <a:gd name="T11" fmla="*/ 18 h 261"/>
                      <a:gd name="T12" fmla="*/ 54 w 107"/>
                      <a:gd name="T13" fmla="*/ 35 h 261"/>
                      <a:gd name="T14" fmla="*/ 52 w 107"/>
                      <a:gd name="T15" fmla="*/ 36 h 261"/>
                      <a:gd name="T16" fmla="*/ 54 w 107"/>
                      <a:gd name="T17" fmla="*/ 35 h 261"/>
                      <a:gd name="T18" fmla="*/ 70 w 107"/>
                      <a:gd name="T19" fmla="*/ 52 h 261"/>
                      <a:gd name="T20" fmla="*/ 72 w 107"/>
                      <a:gd name="T21" fmla="*/ 54 h 261"/>
                      <a:gd name="T22" fmla="*/ 37 w 107"/>
                      <a:gd name="T23" fmla="*/ 52 h 261"/>
                      <a:gd name="T24" fmla="*/ 35 w 107"/>
                      <a:gd name="T25" fmla="*/ 54 h 261"/>
                      <a:gd name="T26" fmla="*/ 37 w 107"/>
                      <a:gd name="T27" fmla="*/ 52 h 261"/>
                      <a:gd name="T28" fmla="*/ 70 w 107"/>
                      <a:gd name="T29" fmla="*/ 86 h 261"/>
                      <a:gd name="T30" fmla="*/ 72 w 107"/>
                      <a:gd name="T31" fmla="*/ 88 h 261"/>
                      <a:gd name="T32" fmla="*/ 37 w 107"/>
                      <a:gd name="T33" fmla="*/ 86 h 261"/>
                      <a:gd name="T34" fmla="*/ 35 w 107"/>
                      <a:gd name="T35" fmla="*/ 88 h 261"/>
                      <a:gd name="T36" fmla="*/ 37 w 107"/>
                      <a:gd name="T37" fmla="*/ 86 h 261"/>
                      <a:gd name="T38" fmla="*/ 70 w 107"/>
                      <a:gd name="T39" fmla="*/ 121 h 261"/>
                      <a:gd name="T40" fmla="*/ 72 w 107"/>
                      <a:gd name="T41" fmla="*/ 123 h 261"/>
                      <a:gd name="T42" fmla="*/ 37 w 107"/>
                      <a:gd name="T43" fmla="*/ 121 h 261"/>
                      <a:gd name="T44" fmla="*/ 35 w 107"/>
                      <a:gd name="T45" fmla="*/ 123 h 261"/>
                      <a:gd name="T46" fmla="*/ 37 w 107"/>
                      <a:gd name="T47" fmla="*/ 121 h 261"/>
                      <a:gd name="T48" fmla="*/ 52 w 107"/>
                      <a:gd name="T49" fmla="*/ 69 h 261"/>
                      <a:gd name="T50" fmla="*/ 54 w 107"/>
                      <a:gd name="T51" fmla="*/ 71 h 261"/>
                      <a:gd name="T52" fmla="*/ 54 w 107"/>
                      <a:gd name="T53" fmla="*/ 156 h 261"/>
                      <a:gd name="T54" fmla="*/ 52 w 107"/>
                      <a:gd name="T55" fmla="*/ 158 h 261"/>
                      <a:gd name="T56" fmla="*/ 54 w 107"/>
                      <a:gd name="T57" fmla="*/ 156 h 261"/>
                      <a:gd name="T58" fmla="*/ 52 w 107"/>
                      <a:gd name="T59" fmla="*/ 191 h 261"/>
                      <a:gd name="T60" fmla="*/ 54 w 107"/>
                      <a:gd name="T61" fmla="*/ 192 h 261"/>
                      <a:gd name="T62" fmla="*/ 54 w 107"/>
                      <a:gd name="T63" fmla="*/ 226 h 261"/>
                      <a:gd name="T64" fmla="*/ 52 w 107"/>
                      <a:gd name="T65" fmla="*/ 227 h 261"/>
                      <a:gd name="T66" fmla="*/ 54 w 107"/>
                      <a:gd name="T67" fmla="*/ 226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07" h="261">
                        <a:moveTo>
                          <a:pt x="106" y="110"/>
                        </a:moveTo>
                        <a:cubicBezTo>
                          <a:pt x="87" y="188"/>
                          <a:pt x="87" y="188"/>
                          <a:pt x="87" y="188"/>
                        </a:cubicBezTo>
                        <a:cubicBezTo>
                          <a:pt x="87" y="245"/>
                          <a:pt x="87" y="245"/>
                          <a:pt x="87" y="245"/>
                        </a:cubicBezTo>
                        <a:cubicBezTo>
                          <a:pt x="87" y="254"/>
                          <a:pt x="80" y="261"/>
                          <a:pt x="71" y="261"/>
                        </a:cubicBezTo>
                        <a:cubicBezTo>
                          <a:pt x="35" y="261"/>
                          <a:pt x="35" y="261"/>
                          <a:pt x="35" y="261"/>
                        </a:cubicBezTo>
                        <a:cubicBezTo>
                          <a:pt x="26" y="261"/>
                          <a:pt x="19" y="254"/>
                          <a:pt x="19" y="245"/>
                        </a:cubicBezTo>
                        <a:cubicBezTo>
                          <a:pt x="19" y="188"/>
                          <a:pt x="19" y="188"/>
                          <a:pt x="19" y="188"/>
                        </a:cubicBez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0" y="8"/>
                          <a:pt x="8" y="0"/>
                          <a:pt x="18" y="0"/>
                        </a:cubicBezTo>
                        <a:cubicBezTo>
                          <a:pt x="89" y="0"/>
                          <a:pt x="89" y="0"/>
                          <a:pt x="89" y="0"/>
                        </a:cubicBezTo>
                        <a:cubicBezTo>
                          <a:pt x="99" y="0"/>
                          <a:pt x="107" y="8"/>
                          <a:pt x="107" y="18"/>
                        </a:cubicBezTo>
                        <a:lnTo>
                          <a:pt x="106" y="110"/>
                        </a:lnTo>
                        <a:close/>
                        <a:moveTo>
                          <a:pt x="54" y="35"/>
                        </a:moveTo>
                        <a:cubicBezTo>
                          <a:pt x="52" y="35"/>
                          <a:pt x="52" y="35"/>
                          <a:pt x="52" y="35"/>
                        </a:cubicBezTo>
                        <a:cubicBezTo>
                          <a:pt x="52" y="36"/>
                          <a:pt x="52" y="36"/>
                          <a:pt x="52" y="36"/>
                        </a:cubicBezTo>
                        <a:cubicBezTo>
                          <a:pt x="54" y="36"/>
                          <a:pt x="54" y="36"/>
                          <a:pt x="54" y="36"/>
                        </a:cubicBezTo>
                        <a:lnTo>
                          <a:pt x="54" y="35"/>
                        </a:lnTo>
                        <a:close/>
                        <a:moveTo>
                          <a:pt x="72" y="52"/>
                        </a:moveTo>
                        <a:cubicBezTo>
                          <a:pt x="70" y="52"/>
                          <a:pt x="70" y="52"/>
                          <a:pt x="70" y="52"/>
                        </a:cubicBezTo>
                        <a:cubicBezTo>
                          <a:pt x="70" y="54"/>
                          <a:pt x="70" y="54"/>
                          <a:pt x="70" y="54"/>
                        </a:cubicBezTo>
                        <a:cubicBezTo>
                          <a:pt x="72" y="54"/>
                          <a:pt x="72" y="54"/>
                          <a:pt x="72" y="54"/>
                        </a:cubicBezTo>
                        <a:lnTo>
                          <a:pt x="72" y="52"/>
                        </a:lnTo>
                        <a:close/>
                        <a:moveTo>
                          <a:pt x="37" y="52"/>
                        </a:moveTo>
                        <a:cubicBezTo>
                          <a:pt x="35" y="52"/>
                          <a:pt x="35" y="52"/>
                          <a:pt x="35" y="52"/>
                        </a:cubicBezTo>
                        <a:cubicBezTo>
                          <a:pt x="35" y="54"/>
                          <a:pt x="35" y="54"/>
                          <a:pt x="35" y="54"/>
                        </a:cubicBezTo>
                        <a:cubicBezTo>
                          <a:pt x="37" y="54"/>
                          <a:pt x="37" y="54"/>
                          <a:pt x="37" y="54"/>
                        </a:cubicBezTo>
                        <a:lnTo>
                          <a:pt x="37" y="52"/>
                        </a:lnTo>
                        <a:close/>
                        <a:moveTo>
                          <a:pt x="72" y="86"/>
                        </a:moveTo>
                        <a:cubicBezTo>
                          <a:pt x="70" y="86"/>
                          <a:pt x="70" y="86"/>
                          <a:pt x="70" y="86"/>
                        </a:cubicBezTo>
                        <a:cubicBezTo>
                          <a:pt x="70" y="88"/>
                          <a:pt x="70" y="88"/>
                          <a:pt x="70" y="88"/>
                        </a:cubicBezTo>
                        <a:cubicBezTo>
                          <a:pt x="72" y="88"/>
                          <a:pt x="72" y="88"/>
                          <a:pt x="72" y="88"/>
                        </a:cubicBezTo>
                        <a:lnTo>
                          <a:pt x="72" y="86"/>
                        </a:lnTo>
                        <a:close/>
                        <a:moveTo>
                          <a:pt x="37" y="86"/>
                        </a:moveTo>
                        <a:cubicBezTo>
                          <a:pt x="35" y="86"/>
                          <a:pt x="35" y="86"/>
                          <a:pt x="35" y="86"/>
                        </a:cubicBezTo>
                        <a:cubicBezTo>
                          <a:pt x="35" y="88"/>
                          <a:pt x="35" y="88"/>
                          <a:pt x="35" y="88"/>
                        </a:cubicBezTo>
                        <a:cubicBezTo>
                          <a:pt x="37" y="88"/>
                          <a:pt x="37" y="88"/>
                          <a:pt x="37" y="88"/>
                        </a:cubicBezTo>
                        <a:lnTo>
                          <a:pt x="37" y="86"/>
                        </a:lnTo>
                        <a:close/>
                        <a:moveTo>
                          <a:pt x="72" y="121"/>
                        </a:moveTo>
                        <a:cubicBezTo>
                          <a:pt x="70" y="121"/>
                          <a:pt x="70" y="121"/>
                          <a:pt x="70" y="121"/>
                        </a:cubicBezTo>
                        <a:cubicBezTo>
                          <a:pt x="70" y="123"/>
                          <a:pt x="70" y="123"/>
                          <a:pt x="70" y="123"/>
                        </a:cubicBezTo>
                        <a:cubicBezTo>
                          <a:pt x="72" y="123"/>
                          <a:pt x="72" y="123"/>
                          <a:pt x="72" y="123"/>
                        </a:cubicBezTo>
                        <a:lnTo>
                          <a:pt x="72" y="121"/>
                        </a:lnTo>
                        <a:close/>
                        <a:moveTo>
                          <a:pt x="37" y="121"/>
                        </a:moveTo>
                        <a:cubicBezTo>
                          <a:pt x="35" y="121"/>
                          <a:pt x="35" y="121"/>
                          <a:pt x="35" y="121"/>
                        </a:cubicBezTo>
                        <a:cubicBezTo>
                          <a:pt x="35" y="123"/>
                          <a:pt x="35" y="123"/>
                          <a:pt x="35" y="123"/>
                        </a:cubicBezTo>
                        <a:cubicBezTo>
                          <a:pt x="37" y="123"/>
                          <a:pt x="37" y="123"/>
                          <a:pt x="37" y="123"/>
                        </a:cubicBezTo>
                        <a:lnTo>
                          <a:pt x="37" y="121"/>
                        </a:lnTo>
                        <a:close/>
                        <a:moveTo>
                          <a:pt x="54" y="69"/>
                        </a:moveTo>
                        <a:cubicBezTo>
                          <a:pt x="52" y="69"/>
                          <a:pt x="52" y="69"/>
                          <a:pt x="52" y="69"/>
                        </a:cubicBezTo>
                        <a:cubicBezTo>
                          <a:pt x="52" y="71"/>
                          <a:pt x="52" y="71"/>
                          <a:pt x="52" y="71"/>
                        </a:cubicBezTo>
                        <a:cubicBezTo>
                          <a:pt x="54" y="71"/>
                          <a:pt x="54" y="71"/>
                          <a:pt x="54" y="71"/>
                        </a:cubicBezTo>
                        <a:lnTo>
                          <a:pt x="54" y="69"/>
                        </a:lnTo>
                        <a:close/>
                        <a:moveTo>
                          <a:pt x="54" y="156"/>
                        </a:moveTo>
                        <a:cubicBezTo>
                          <a:pt x="52" y="156"/>
                          <a:pt x="52" y="156"/>
                          <a:pt x="52" y="156"/>
                        </a:cubicBezTo>
                        <a:cubicBezTo>
                          <a:pt x="52" y="158"/>
                          <a:pt x="52" y="158"/>
                          <a:pt x="52" y="158"/>
                        </a:cubicBezTo>
                        <a:cubicBezTo>
                          <a:pt x="54" y="158"/>
                          <a:pt x="54" y="158"/>
                          <a:pt x="54" y="158"/>
                        </a:cubicBezTo>
                        <a:lnTo>
                          <a:pt x="54" y="156"/>
                        </a:lnTo>
                        <a:close/>
                        <a:moveTo>
                          <a:pt x="54" y="191"/>
                        </a:moveTo>
                        <a:cubicBezTo>
                          <a:pt x="52" y="191"/>
                          <a:pt x="52" y="191"/>
                          <a:pt x="52" y="191"/>
                        </a:cubicBezTo>
                        <a:cubicBezTo>
                          <a:pt x="52" y="192"/>
                          <a:pt x="52" y="192"/>
                          <a:pt x="52" y="192"/>
                        </a:cubicBezTo>
                        <a:cubicBezTo>
                          <a:pt x="54" y="192"/>
                          <a:pt x="54" y="192"/>
                          <a:pt x="54" y="192"/>
                        </a:cubicBezTo>
                        <a:lnTo>
                          <a:pt x="54" y="191"/>
                        </a:lnTo>
                        <a:close/>
                        <a:moveTo>
                          <a:pt x="54" y="226"/>
                        </a:moveTo>
                        <a:cubicBezTo>
                          <a:pt x="52" y="226"/>
                          <a:pt x="52" y="226"/>
                          <a:pt x="52" y="226"/>
                        </a:cubicBezTo>
                        <a:cubicBezTo>
                          <a:pt x="52" y="227"/>
                          <a:pt x="52" y="227"/>
                          <a:pt x="52" y="227"/>
                        </a:cubicBezTo>
                        <a:cubicBezTo>
                          <a:pt x="54" y="227"/>
                          <a:pt x="54" y="227"/>
                          <a:pt x="54" y="227"/>
                        </a:cubicBezTo>
                        <a:lnTo>
                          <a:pt x="54" y="226"/>
                        </a:lnTo>
                        <a:close/>
                      </a:path>
                    </a:pathLst>
                  </a:custGeom>
                  <a:noFill/>
                  <a:ln w="12700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6FD32895-A199-45C9-B009-AAFFEE05BD19}"/>
                    </a:ext>
                  </a:extLst>
                </p:cNvPr>
                <p:cNvGrpSpPr/>
                <p:nvPr/>
              </p:nvGrpSpPr>
              <p:grpSpPr>
                <a:xfrm>
                  <a:off x="8954154" y="3304404"/>
                  <a:ext cx="601487" cy="703174"/>
                  <a:chOff x="6300176" y="4082594"/>
                  <a:chExt cx="601487" cy="703174"/>
                </a:xfrm>
              </p:grpSpPr>
              <p:sp>
                <p:nvSpPr>
                  <p:cNvPr id="165" name="Title 1">
                    <a:extLst>
                      <a:ext uri="{FF2B5EF4-FFF2-40B4-BE49-F238E27FC236}">
                        <a16:creationId xmlns:a16="http://schemas.microsoft.com/office/drawing/2014/main" id="{A80DDDFA-0668-47AB-AB3F-1A78A7F0527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300176" y="4082594"/>
                    <a:ext cx="601487" cy="123111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b">
                    <a:spAutoFit/>
                  </a:bodyPr>
                  <a:lstStyle>
                    <a:lvl1pPr algn="l" defTabSz="932742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5400" b="0" kern="1200" cap="none" spc="-102" baseline="0">
                        <a:ln w="3175">
                          <a:noFill/>
                        </a:ln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marL="0" marR="0" lvl="0" indent="0" algn="ctr" defTabSz="932742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>
                        <a:ln w="3175"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Scheduler</a:t>
                    </a:r>
                  </a:p>
                </p:txBody>
              </p:sp>
              <p:sp>
                <p:nvSpPr>
                  <p:cNvPr id="168" name="Rectangle: Rounded Corners 167">
                    <a:extLst>
                      <a:ext uri="{FF2B5EF4-FFF2-40B4-BE49-F238E27FC236}">
                        <a16:creationId xmlns:a16="http://schemas.microsoft.com/office/drawing/2014/main" id="{7DF0149B-1730-4BC5-BE07-5BCF67A326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34396" y="4252179"/>
                    <a:ext cx="533589" cy="533589"/>
                  </a:xfrm>
                  <a:prstGeom prst="roundRect">
                    <a:avLst>
                      <a:gd name="adj" fmla="val 3125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69" name="Calendar" title="Icon of a calendar">
                    <a:extLst>
                      <a:ext uri="{FF2B5EF4-FFF2-40B4-BE49-F238E27FC236}">
                        <a16:creationId xmlns:a16="http://schemas.microsoft.com/office/drawing/2014/main" id="{9B718C9C-473A-4D7A-B1B8-A09DC767CD6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437177" y="4361816"/>
                    <a:ext cx="328027" cy="314314"/>
                  </a:xfrm>
                  <a:custGeom>
                    <a:avLst/>
                    <a:gdLst>
                      <a:gd name="T0" fmla="*/ 598 w 598"/>
                      <a:gd name="T1" fmla="*/ 573 h 573"/>
                      <a:gd name="T2" fmla="*/ 0 w 598"/>
                      <a:gd name="T3" fmla="*/ 59 h 573"/>
                      <a:gd name="T4" fmla="*/ 598 w 598"/>
                      <a:gd name="T5" fmla="*/ 341 h 573"/>
                      <a:gd name="T6" fmla="*/ 598 w 598"/>
                      <a:gd name="T7" fmla="*/ 176 h 573"/>
                      <a:gd name="T8" fmla="*/ 120 w 598"/>
                      <a:gd name="T9" fmla="*/ 121 h 573"/>
                      <a:gd name="T10" fmla="*/ 477 w 598"/>
                      <a:gd name="T11" fmla="*/ 121 h 573"/>
                      <a:gd name="T12" fmla="*/ 246 w 598"/>
                      <a:gd name="T13" fmla="*/ 252 h 573"/>
                      <a:gd name="T14" fmla="*/ 232 w 598"/>
                      <a:gd name="T15" fmla="*/ 266 h 573"/>
                      <a:gd name="T16" fmla="*/ 246 w 598"/>
                      <a:gd name="T17" fmla="*/ 259 h 573"/>
                      <a:gd name="T18" fmla="*/ 365 w 598"/>
                      <a:gd name="T19" fmla="*/ 252 h 573"/>
                      <a:gd name="T20" fmla="*/ 351 w 598"/>
                      <a:gd name="T21" fmla="*/ 266 h 573"/>
                      <a:gd name="T22" fmla="*/ 365 w 598"/>
                      <a:gd name="T23" fmla="*/ 257 h 573"/>
                      <a:gd name="T24" fmla="*/ 484 w 598"/>
                      <a:gd name="T25" fmla="*/ 252 h 573"/>
                      <a:gd name="T26" fmla="*/ 470 w 598"/>
                      <a:gd name="T27" fmla="*/ 266 h 573"/>
                      <a:gd name="T28" fmla="*/ 484 w 598"/>
                      <a:gd name="T29" fmla="*/ 259 h 573"/>
                      <a:gd name="T30" fmla="*/ 246 w 598"/>
                      <a:gd name="T31" fmla="*/ 332 h 573"/>
                      <a:gd name="T32" fmla="*/ 232 w 598"/>
                      <a:gd name="T33" fmla="*/ 344 h 573"/>
                      <a:gd name="T34" fmla="*/ 246 w 598"/>
                      <a:gd name="T35" fmla="*/ 339 h 573"/>
                      <a:gd name="T36" fmla="*/ 365 w 598"/>
                      <a:gd name="T37" fmla="*/ 332 h 573"/>
                      <a:gd name="T38" fmla="*/ 351 w 598"/>
                      <a:gd name="T39" fmla="*/ 344 h 573"/>
                      <a:gd name="T40" fmla="*/ 365 w 598"/>
                      <a:gd name="T41" fmla="*/ 337 h 573"/>
                      <a:gd name="T42" fmla="*/ 484 w 598"/>
                      <a:gd name="T43" fmla="*/ 332 h 573"/>
                      <a:gd name="T44" fmla="*/ 470 w 598"/>
                      <a:gd name="T45" fmla="*/ 344 h 573"/>
                      <a:gd name="T46" fmla="*/ 484 w 598"/>
                      <a:gd name="T47" fmla="*/ 339 h 573"/>
                      <a:gd name="T48" fmla="*/ 127 w 598"/>
                      <a:gd name="T49" fmla="*/ 332 h 573"/>
                      <a:gd name="T50" fmla="*/ 113 w 598"/>
                      <a:gd name="T51" fmla="*/ 344 h 573"/>
                      <a:gd name="T52" fmla="*/ 127 w 598"/>
                      <a:gd name="T53" fmla="*/ 337 h 573"/>
                      <a:gd name="T54" fmla="*/ 246 w 598"/>
                      <a:gd name="T55" fmla="*/ 410 h 573"/>
                      <a:gd name="T56" fmla="*/ 232 w 598"/>
                      <a:gd name="T57" fmla="*/ 424 h 573"/>
                      <a:gd name="T58" fmla="*/ 246 w 598"/>
                      <a:gd name="T59" fmla="*/ 417 h 573"/>
                      <a:gd name="T60" fmla="*/ 365 w 598"/>
                      <a:gd name="T61" fmla="*/ 410 h 573"/>
                      <a:gd name="T62" fmla="*/ 351 w 598"/>
                      <a:gd name="T63" fmla="*/ 424 h 573"/>
                      <a:gd name="T64" fmla="*/ 365 w 598"/>
                      <a:gd name="T65" fmla="*/ 417 h 573"/>
                      <a:gd name="T66" fmla="*/ 484 w 598"/>
                      <a:gd name="T67" fmla="*/ 410 h 573"/>
                      <a:gd name="T68" fmla="*/ 470 w 598"/>
                      <a:gd name="T69" fmla="*/ 424 h 573"/>
                      <a:gd name="T70" fmla="*/ 484 w 598"/>
                      <a:gd name="T71" fmla="*/ 417 h 573"/>
                      <a:gd name="T72" fmla="*/ 127 w 598"/>
                      <a:gd name="T73" fmla="*/ 410 h 573"/>
                      <a:gd name="T74" fmla="*/ 113 w 598"/>
                      <a:gd name="T75" fmla="*/ 424 h 573"/>
                      <a:gd name="T76" fmla="*/ 127 w 598"/>
                      <a:gd name="T77" fmla="*/ 417 h 573"/>
                      <a:gd name="T78" fmla="*/ 246 w 598"/>
                      <a:gd name="T79" fmla="*/ 490 h 573"/>
                      <a:gd name="T80" fmla="*/ 232 w 598"/>
                      <a:gd name="T81" fmla="*/ 504 h 573"/>
                      <a:gd name="T82" fmla="*/ 246 w 598"/>
                      <a:gd name="T83" fmla="*/ 497 h 573"/>
                      <a:gd name="T84" fmla="*/ 365 w 598"/>
                      <a:gd name="T85" fmla="*/ 490 h 573"/>
                      <a:gd name="T86" fmla="*/ 351 w 598"/>
                      <a:gd name="T87" fmla="*/ 504 h 573"/>
                      <a:gd name="T88" fmla="*/ 365 w 598"/>
                      <a:gd name="T89" fmla="*/ 497 h 573"/>
                      <a:gd name="T90" fmla="*/ 127 w 598"/>
                      <a:gd name="T91" fmla="*/ 490 h 573"/>
                      <a:gd name="T92" fmla="*/ 113 w 598"/>
                      <a:gd name="T93" fmla="*/ 504 h 573"/>
                      <a:gd name="T94" fmla="*/ 127 w 598"/>
                      <a:gd name="T95" fmla="*/ 495 h 5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598" h="573">
                        <a:moveTo>
                          <a:pt x="598" y="341"/>
                        </a:moveTo>
                        <a:lnTo>
                          <a:pt x="598" y="573"/>
                        </a:lnTo>
                        <a:lnTo>
                          <a:pt x="0" y="573"/>
                        </a:lnTo>
                        <a:lnTo>
                          <a:pt x="0" y="59"/>
                        </a:lnTo>
                        <a:lnTo>
                          <a:pt x="598" y="59"/>
                        </a:lnTo>
                        <a:lnTo>
                          <a:pt x="598" y="341"/>
                        </a:lnTo>
                        <a:moveTo>
                          <a:pt x="0" y="176"/>
                        </a:moveTo>
                        <a:lnTo>
                          <a:pt x="598" y="176"/>
                        </a:lnTo>
                        <a:moveTo>
                          <a:pt x="120" y="0"/>
                        </a:moveTo>
                        <a:lnTo>
                          <a:pt x="120" y="121"/>
                        </a:lnTo>
                        <a:moveTo>
                          <a:pt x="477" y="0"/>
                        </a:moveTo>
                        <a:lnTo>
                          <a:pt x="477" y="121"/>
                        </a:lnTo>
                        <a:moveTo>
                          <a:pt x="246" y="259"/>
                        </a:moveTo>
                        <a:lnTo>
                          <a:pt x="246" y="252"/>
                        </a:lnTo>
                        <a:lnTo>
                          <a:pt x="232" y="252"/>
                        </a:lnTo>
                        <a:lnTo>
                          <a:pt x="232" y="266"/>
                        </a:lnTo>
                        <a:lnTo>
                          <a:pt x="246" y="266"/>
                        </a:lnTo>
                        <a:lnTo>
                          <a:pt x="246" y="259"/>
                        </a:lnTo>
                        <a:moveTo>
                          <a:pt x="365" y="257"/>
                        </a:moveTo>
                        <a:lnTo>
                          <a:pt x="365" y="252"/>
                        </a:lnTo>
                        <a:lnTo>
                          <a:pt x="351" y="252"/>
                        </a:lnTo>
                        <a:lnTo>
                          <a:pt x="351" y="266"/>
                        </a:lnTo>
                        <a:lnTo>
                          <a:pt x="365" y="266"/>
                        </a:lnTo>
                        <a:lnTo>
                          <a:pt x="365" y="257"/>
                        </a:lnTo>
                        <a:moveTo>
                          <a:pt x="484" y="259"/>
                        </a:moveTo>
                        <a:lnTo>
                          <a:pt x="484" y="252"/>
                        </a:lnTo>
                        <a:lnTo>
                          <a:pt x="470" y="252"/>
                        </a:lnTo>
                        <a:lnTo>
                          <a:pt x="470" y="266"/>
                        </a:lnTo>
                        <a:lnTo>
                          <a:pt x="484" y="266"/>
                        </a:lnTo>
                        <a:lnTo>
                          <a:pt x="484" y="259"/>
                        </a:lnTo>
                        <a:moveTo>
                          <a:pt x="246" y="339"/>
                        </a:moveTo>
                        <a:lnTo>
                          <a:pt x="246" y="332"/>
                        </a:lnTo>
                        <a:lnTo>
                          <a:pt x="232" y="332"/>
                        </a:lnTo>
                        <a:lnTo>
                          <a:pt x="232" y="344"/>
                        </a:lnTo>
                        <a:lnTo>
                          <a:pt x="246" y="344"/>
                        </a:lnTo>
                        <a:lnTo>
                          <a:pt x="246" y="339"/>
                        </a:lnTo>
                        <a:moveTo>
                          <a:pt x="365" y="337"/>
                        </a:moveTo>
                        <a:lnTo>
                          <a:pt x="365" y="332"/>
                        </a:lnTo>
                        <a:lnTo>
                          <a:pt x="351" y="332"/>
                        </a:lnTo>
                        <a:lnTo>
                          <a:pt x="351" y="344"/>
                        </a:lnTo>
                        <a:lnTo>
                          <a:pt x="365" y="344"/>
                        </a:lnTo>
                        <a:lnTo>
                          <a:pt x="365" y="337"/>
                        </a:lnTo>
                        <a:moveTo>
                          <a:pt x="484" y="339"/>
                        </a:moveTo>
                        <a:lnTo>
                          <a:pt x="484" y="332"/>
                        </a:lnTo>
                        <a:lnTo>
                          <a:pt x="470" y="332"/>
                        </a:lnTo>
                        <a:lnTo>
                          <a:pt x="470" y="344"/>
                        </a:lnTo>
                        <a:lnTo>
                          <a:pt x="484" y="344"/>
                        </a:lnTo>
                        <a:lnTo>
                          <a:pt x="484" y="339"/>
                        </a:lnTo>
                        <a:moveTo>
                          <a:pt x="127" y="337"/>
                        </a:moveTo>
                        <a:lnTo>
                          <a:pt x="127" y="332"/>
                        </a:lnTo>
                        <a:lnTo>
                          <a:pt x="113" y="332"/>
                        </a:lnTo>
                        <a:lnTo>
                          <a:pt x="113" y="344"/>
                        </a:lnTo>
                        <a:lnTo>
                          <a:pt x="127" y="344"/>
                        </a:lnTo>
                        <a:lnTo>
                          <a:pt x="127" y="337"/>
                        </a:lnTo>
                        <a:moveTo>
                          <a:pt x="246" y="417"/>
                        </a:moveTo>
                        <a:lnTo>
                          <a:pt x="246" y="410"/>
                        </a:lnTo>
                        <a:lnTo>
                          <a:pt x="232" y="410"/>
                        </a:lnTo>
                        <a:lnTo>
                          <a:pt x="232" y="424"/>
                        </a:lnTo>
                        <a:lnTo>
                          <a:pt x="246" y="424"/>
                        </a:lnTo>
                        <a:lnTo>
                          <a:pt x="246" y="417"/>
                        </a:lnTo>
                        <a:moveTo>
                          <a:pt x="365" y="417"/>
                        </a:moveTo>
                        <a:lnTo>
                          <a:pt x="365" y="410"/>
                        </a:lnTo>
                        <a:lnTo>
                          <a:pt x="351" y="410"/>
                        </a:lnTo>
                        <a:lnTo>
                          <a:pt x="351" y="424"/>
                        </a:lnTo>
                        <a:lnTo>
                          <a:pt x="365" y="424"/>
                        </a:lnTo>
                        <a:lnTo>
                          <a:pt x="365" y="417"/>
                        </a:lnTo>
                        <a:moveTo>
                          <a:pt x="484" y="417"/>
                        </a:moveTo>
                        <a:lnTo>
                          <a:pt x="484" y="410"/>
                        </a:lnTo>
                        <a:lnTo>
                          <a:pt x="470" y="410"/>
                        </a:lnTo>
                        <a:lnTo>
                          <a:pt x="470" y="424"/>
                        </a:lnTo>
                        <a:lnTo>
                          <a:pt x="484" y="424"/>
                        </a:lnTo>
                        <a:lnTo>
                          <a:pt x="484" y="417"/>
                        </a:lnTo>
                        <a:moveTo>
                          <a:pt x="127" y="417"/>
                        </a:moveTo>
                        <a:lnTo>
                          <a:pt x="127" y="410"/>
                        </a:lnTo>
                        <a:lnTo>
                          <a:pt x="113" y="410"/>
                        </a:lnTo>
                        <a:lnTo>
                          <a:pt x="113" y="424"/>
                        </a:lnTo>
                        <a:lnTo>
                          <a:pt x="127" y="424"/>
                        </a:lnTo>
                        <a:lnTo>
                          <a:pt x="127" y="417"/>
                        </a:lnTo>
                        <a:moveTo>
                          <a:pt x="246" y="497"/>
                        </a:moveTo>
                        <a:lnTo>
                          <a:pt x="246" y="490"/>
                        </a:lnTo>
                        <a:lnTo>
                          <a:pt x="232" y="490"/>
                        </a:lnTo>
                        <a:lnTo>
                          <a:pt x="232" y="504"/>
                        </a:lnTo>
                        <a:lnTo>
                          <a:pt x="246" y="504"/>
                        </a:lnTo>
                        <a:lnTo>
                          <a:pt x="246" y="497"/>
                        </a:lnTo>
                        <a:moveTo>
                          <a:pt x="365" y="497"/>
                        </a:moveTo>
                        <a:lnTo>
                          <a:pt x="365" y="490"/>
                        </a:lnTo>
                        <a:lnTo>
                          <a:pt x="351" y="490"/>
                        </a:lnTo>
                        <a:lnTo>
                          <a:pt x="351" y="504"/>
                        </a:lnTo>
                        <a:lnTo>
                          <a:pt x="365" y="504"/>
                        </a:lnTo>
                        <a:lnTo>
                          <a:pt x="365" y="497"/>
                        </a:lnTo>
                        <a:moveTo>
                          <a:pt x="127" y="495"/>
                        </a:moveTo>
                        <a:lnTo>
                          <a:pt x="127" y="490"/>
                        </a:lnTo>
                        <a:lnTo>
                          <a:pt x="113" y="490"/>
                        </a:lnTo>
                        <a:lnTo>
                          <a:pt x="113" y="504"/>
                        </a:lnTo>
                        <a:lnTo>
                          <a:pt x="127" y="504"/>
                        </a:lnTo>
                        <a:lnTo>
                          <a:pt x="127" y="495"/>
                        </a:lnTo>
                      </a:path>
                    </a:pathLst>
                  </a:custGeom>
                  <a:noFill/>
                  <a:ln w="12700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F4FFA4A-2F74-4C6A-A348-FD7F2A4164EA}"/>
                    </a:ext>
                  </a:extLst>
                </p:cNvPr>
                <p:cNvGrpSpPr/>
                <p:nvPr/>
              </p:nvGrpSpPr>
              <p:grpSpPr>
                <a:xfrm>
                  <a:off x="9684409" y="2284216"/>
                  <a:ext cx="530352" cy="823076"/>
                  <a:chOff x="9663646" y="2378342"/>
                  <a:chExt cx="530352" cy="823076"/>
                </a:xfrm>
              </p:grpSpPr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07988B1E-09FA-4028-BAFF-0C5EB0165E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3646" y="2671066"/>
                    <a:ext cx="530352" cy="530352"/>
                  </a:xfrm>
                  <a:prstGeom prst="roundRect">
                    <a:avLst>
                      <a:gd name="adj" fmla="val 4203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err="1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4" name="Database_EFC7" title="Icon of a cylinder">
                    <a:extLst>
                      <a:ext uri="{FF2B5EF4-FFF2-40B4-BE49-F238E27FC236}">
                        <a16:creationId xmlns:a16="http://schemas.microsoft.com/office/drawing/2014/main" id="{6E36A6AA-AD1A-4A0C-A5BB-849427BC219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9807721" y="2778830"/>
                    <a:ext cx="242202" cy="314824"/>
                  </a:xfrm>
                  <a:custGeom>
                    <a:avLst/>
                    <a:gdLst>
                      <a:gd name="T0" fmla="*/ 2470 w 2511"/>
                      <a:gd name="T1" fmla="*/ 627 h 3264"/>
                      <a:gd name="T2" fmla="*/ 2511 w 2511"/>
                      <a:gd name="T3" fmla="*/ 627 h 3264"/>
                      <a:gd name="T4" fmla="*/ 2511 w 2511"/>
                      <a:gd name="T5" fmla="*/ 2762 h 3264"/>
                      <a:gd name="T6" fmla="*/ 1255 w 2511"/>
                      <a:gd name="T7" fmla="*/ 3264 h 3264"/>
                      <a:gd name="T8" fmla="*/ 0 w 2511"/>
                      <a:gd name="T9" fmla="*/ 2762 h 3264"/>
                      <a:gd name="T10" fmla="*/ 0 w 2511"/>
                      <a:gd name="T11" fmla="*/ 627 h 3264"/>
                      <a:gd name="T12" fmla="*/ 41 w 2511"/>
                      <a:gd name="T13" fmla="*/ 627 h 3264"/>
                      <a:gd name="T14" fmla="*/ 1255 w 2511"/>
                      <a:gd name="T15" fmla="*/ 1004 h 3264"/>
                      <a:gd name="T16" fmla="*/ 2470 w 2511"/>
                      <a:gd name="T17" fmla="*/ 627 h 3264"/>
                      <a:gd name="T18" fmla="*/ 1255 w 2511"/>
                      <a:gd name="T19" fmla="*/ 0 h 3264"/>
                      <a:gd name="T20" fmla="*/ 0 w 2511"/>
                      <a:gd name="T21" fmla="*/ 502 h 3264"/>
                      <a:gd name="T22" fmla="*/ 1255 w 2511"/>
                      <a:gd name="T23" fmla="*/ 1004 h 3264"/>
                      <a:gd name="T24" fmla="*/ 2511 w 2511"/>
                      <a:gd name="T25" fmla="*/ 502 h 3264"/>
                      <a:gd name="T26" fmla="*/ 1255 w 2511"/>
                      <a:gd name="T27" fmla="*/ 0 h 32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511" h="3264">
                        <a:moveTo>
                          <a:pt x="2470" y="627"/>
                        </a:moveTo>
                        <a:cubicBezTo>
                          <a:pt x="2511" y="627"/>
                          <a:pt x="2511" y="627"/>
                          <a:pt x="2511" y="627"/>
                        </a:cubicBezTo>
                        <a:cubicBezTo>
                          <a:pt x="2511" y="2762"/>
                          <a:pt x="2511" y="2762"/>
                          <a:pt x="2511" y="2762"/>
                        </a:cubicBezTo>
                        <a:cubicBezTo>
                          <a:pt x="2511" y="3040"/>
                          <a:pt x="1949" y="3264"/>
                          <a:pt x="1255" y="3264"/>
                        </a:cubicBezTo>
                        <a:cubicBezTo>
                          <a:pt x="562" y="3264"/>
                          <a:pt x="0" y="3040"/>
                          <a:pt x="0" y="2762"/>
                        </a:cubicBezTo>
                        <a:cubicBezTo>
                          <a:pt x="0" y="627"/>
                          <a:pt x="0" y="627"/>
                          <a:pt x="0" y="627"/>
                        </a:cubicBezTo>
                        <a:cubicBezTo>
                          <a:pt x="41" y="627"/>
                          <a:pt x="41" y="627"/>
                          <a:pt x="41" y="627"/>
                        </a:cubicBezTo>
                        <a:cubicBezTo>
                          <a:pt x="180" y="844"/>
                          <a:pt x="671" y="1004"/>
                          <a:pt x="1255" y="1004"/>
                        </a:cubicBezTo>
                        <a:cubicBezTo>
                          <a:pt x="1840" y="1004"/>
                          <a:pt x="2330" y="844"/>
                          <a:pt x="2470" y="627"/>
                        </a:cubicBezTo>
                        <a:close/>
                        <a:moveTo>
                          <a:pt x="1255" y="0"/>
                        </a:moveTo>
                        <a:cubicBezTo>
                          <a:pt x="562" y="0"/>
                          <a:pt x="0" y="224"/>
                          <a:pt x="0" y="502"/>
                        </a:cubicBezTo>
                        <a:cubicBezTo>
                          <a:pt x="0" y="779"/>
                          <a:pt x="562" y="1004"/>
                          <a:pt x="1255" y="1004"/>
                        </a:cubicBezTo>
                        <a:cubicBezTo>
                          <a:pt x="1949" y="1004"/>
                          <a:pt x="2511" y="779"/>
                          <a:pt x="2511" y="502"/>
                        </a:cubicBezTo>
                        <a:cubicBezTo>
                          <a:pt x="2511" y="224"/>
                          <a:pt x="1949" y="0"/>
                          <a:pt x="125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Title 1">
                    <a:extLst>
                      <a:ext uri="{FF2B5EF4-FFF2-40B4-BE49-F238E27FC236}">
                        <a16:creationId xmlns:a16="http://schemas.microsoft.com/office/drawing/2014/main" id="{384DB374-902E-414C-9EAB-E2D06137EFB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746503" y="2378342"/>
                    <a:ext cx="364639" cy="246221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b">
                    <a:spAutoFit/>
                  </a:bodyPr>
                  <a:lstStyle>
                    <a:lvl1pPr algn="l" defTabSz="932742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5400" b="0" kern="1200" cap="none" spc="-102" baseline="0">
                        <a:ln w="3175">
                          <a:noFill/>
                        </a:ln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marL="0" marR="0" lvl="0" indent="0" algn="ctr" defTabSz="932742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>
                        <a:ln w="3175"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e</a:t>
                    </a:r>
                    <a:r>
                      <a:rPr kumimoji="0" lang="en-US" sz="800" b="0" i="0" u="none" strike="noStrike" kern="1200" cap="none" spc="0" normalizeH="0" baseline="0" noProof="0" err="1">
                        <a:ln w="3175"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tcd</a:t>
                    </a:r>
                    <a:r>
                      <a:rPr kumimoji="0" lang="en-US" sz="800" b="0" i="0" u="none" strike="noStrike" kern="1200" cap="none" spc="0" normalizeH="0" baseline="0" noProof="0">
                        <a:ln w="3175"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 Store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6E8F9FCC-A61B-4A25-8D6B-13A6586F9B5A}"/>
                    </a:ext>
                  </a:extLst>
                </p:cNvPr>
                <p:cNvGrpSpPr/>
                <p:nvPr/>
              </p:nvGrpSpPr>
              <p:grpSpPr>
                <a:xfrm>
                  <a:off x="10343530" y="3181294"/>
                  <a:ext cx="601487" cy="826284"/>
                  <a:chOff x="10426657" y="3383175"/>
                  <a:chExt cx="601487" cy="826284"/>
                </a:xfrm>
              </p:grpSpPr>
              <p:sp>
                <p:nvSpPr>
                  <p:cNvPr id="186" name="Title 1">
                    <a:extLst>
                      <a:ext uri="{FF2B5EF4-FFF2-40B4-BE49-F238E27FC236}">
                        <a16:creationId xmlns:a16="http://schemas.microsoft.com/office/drawing/2014/main" id="{605F44BD-728E-4A86-8402-1DECFDC95F0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426657" y="3383175"/>
                    <a:ext cx="601487" cy="246221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b">
                    <a:spAutoFit/>
                  </a:bodyPr>
                  <a:lstStyle>
                    <a:lvl1pPr algn="l" defTabSz="932742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5400" b="0" kern="1200" cap="none" spc="-102" baseline="0">
                        <a:ln w="3175">
                          <a:noFill/>
                        </a:ln>
                        <a:gradFill>
                          <a:gsLst>
                            <a:gs pos="2655">
                              <a:schemeClr val="tx1"/>
                            </a:gs>
                            <a:gs pos="31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marL="0" marR="0" lvl="0" indent="0" algn="ctr" defTabSz="932742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1200" cap="none" spc="0" normalizeH="0" baseline="0" noProof="0">
                        <a:ln w="3175"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rPr>
                      <a:t>Cloud Controller</a:t>
                    </a:r>
                  </a:p>
                </p:txBody>
              </p:sp>
              <p:sp>
                <p:nvSpPr>
                  <p:cNvPr id="187" name="Rectangle: Rounded Corners 186">
                    <a:extLst>
                      <a:ext uri="{FF2B5EF4-FFF2-40B4-BE49-F238E27FC236}">
                        <a16:creationId xmlns:a16="http://schemas.microsoft.com/office/drawing/2014/main" id="{4937450A-1424-41DB-AF1E-62A7D5DC5F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60877" y="3675870"/>
                    <a:ext cx="533589" cy="533589"/>
                  </a:xfrm>
                  <a:prstGeom prst="roundRect">
                    <a:avLst>
                      <a:gd name="adj" fmla="val 3125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" pitchFamily="34" charset="0"/>
                    </a:endParaRPr>
                  </a:p>
                </p:txBody>
              </p:sp>
              <p:sp>
                <p:nvSpPr>
                  <p:cNvPr id="189" name="Freeform 13" title="Icon of a cloud">
                    <a:extLst>
                      <a:ext uri="{FF2B5EF4-FFF2-40B4-BE49-F238E27FC236}">
                        <a16:creationId xmlns:a16="http://schemas.microsoft.com/office/drawing/2014/main" id="{F775AB56-FF4B-4308-B1ED-986B1B5782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0524659" y="3831299"/>
                    <a:ext cx="406025" cy="222730"/>
                  </a:xfrm>
                  <a:custGeom>
                    <a:avLst/>
                    <a:gdLst>
                      <a:gd name="T0" fmla="*/ 384 w 771"/>
                      <a:gd name="T1" fmla="*/ 0 h 422"/>
                      <a:gd name="T2" fmla="*/ 549 w 771"/>
                      <a:gd name="T3" fmla="*/ 110 h 422"/>
                      <a:gd name="T4" fmla="*/ 551 w 771"/>
                      <a:gd name="T5" fmla="*/ 115 h 422"/>
                      <a:gd name="T6" fmla="*/ 565 w 771"/>
                      <a:gd name="T7" fmla="*/ 110 h 422"/>
                      <a:gd name="T8" fmla="*/ 612 w 771"/>
                      <a:gd name="T9" fmla="*/ 103 h 422"/>
                      <a:gd name="T10" fmla="*/ 771 w 771"/>
                      <a:gd name="T11" fmla="*/ 262 h 422"/>
                      <a:gd name="T12" fmla="*/ 628 w 771"/>
                      <a:gd name="T13" fmla="*/ 420 h 422"/>
                      <a:gd name="T14" fmla="*/ 616 w 771"/>
                      <a:gd name="T15" fmla="*/ 421 h 422"/>
                      <a:gd name="T16" fmla="*/ 610 w 771"/>
                      <a:gd name="T17" fmla="*/ 421 h 422"/>
                      <a:gd name="T18" fmla="*/ 98 w 771"/>
                      <a:gd name="T19" fmla="*/ 421 h 422"/>
                      <a:gd name="T20" fmla="*/ 91 w 771"/>
                      <a:gd name="T21" fmla="*/ 422 h 422"/>
                      <a:gd name="T22" fmla="*/ 74 w 771"/>
                      <a:gd name="T23" fmla="*/ 419 h 422"/>
                      <a:gd name="T24" fmla="*/ 12 w 771"/>
                      <a:gd name="T25" fmla="*/ 312 h 422"/>
                      <a:gd name="T26" fmla="*/ 101 w 771"/>
                      <a:gd name="T27" fmla="*/ 247 h 422"/>
                      <a:gd name="T28" fmla="*/ 108 w 771"/>
                      <a:gd name="T29" fmla="*/ 249 h 422"/>
                      <a:gd name="T30" fmla="*/ 106 w 771"/>
                      <a:gd name="T31" fmla="*/ 238 h 422"/>
                      <a:gd name="T32" fmla="*/ 119 w 771"/>
                      <a:gd name="T33" fmla="*/ 179 h 422"/>
                      <a:gd name="T34" fmla="*/ 201 w 771"/>
                      <a:gd name="T35" fmla="*/ 128 h 422"/>
                      <a:gd name="T36" fmla="*/ 213 w 771"/>
                      <a:gd name="T37" fmla="*/ 128 h 422"/>
                      <a:gd name="T38" fmla="*/ 213 w 771"/>
                      <a:gd name="T39" fmla="*/ 127 h 422"/>
                      <a:gd name="T40" fmla="*/ 384 w 771"/>
                      <a:gd name="T41" fmla="*/ 0 h 4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771" h="422">
                        <a:moveTo>
                          <a:pt x="384" y="0"/>
                        </a:moveTo>
                        <a:cubicBezTo>
                          <a:pt x="458" y="0"/>
                          <a:pt x="522" y="46"/>
                          <a:pt x="549" y="110"/>
                        </a:cubicBezTo>
                        <a:cubicBezTo>
                          <a:pt x="551" y="115"/>
                          <a:pt x="551" y="115"/>
                          <a:pt x="551" y="115"/>
                        </a:cubicBezTo>
                        <a:cubicBezTo>
                          <a:pt x="565" y="110"/>
                          <a:pt x="565" y="110"/>
                          <a:pt x="565" y="110"/>
                        </a:cubicBezTo>
                        <a:cubicBezTo>
                          <a:pt x="580" y="105"/>
                          <a:pt x="596" y="103"/>
                          <a:pt x="612" y="103"/>
                        </a:cubicBezTo>
                        <a:cubicBezTo>
                          <a:pt x="700" y="103"/>
                          <a:pt x="771" y="174"/>
                          <a:pt x="771" y="262"/>
                        </a:cubicBezTo>
                        <a:cubicBezTo>
                          <a:pt x="771" y="344"/>
                          <a:pt x="708" y="412"/>
                          <a:pt x="628" y="420"/>
                        </a:cubicBezTo>
                        <a:cubicBezTo>
                          <a:pt x="616" y="421"/>
                          <a:pt x="616" y="421"/>
                          <a:pt x="616" y="421"/>
                        </a:cubicBezTo>
                        <a:cubicBezTo>
                          <a:pt x="610" y="421"/>
                          <a:pt x="610" y="421"/>
                          <a:pt x="610" y="421"/>
                        </a:cubicBezTo>
                        <a:cubicBezTo>
                          <a:pt x="98" y="421"/>
                          <a:pt x="98" y="421"/>
                          <a:pt x="98" y="421"/>
                        </a:cubicBezTo>
                        <a:cubicBezTo>
                          <a:pt x="91" y="422"/>
                          <a:pt x="91" y="422"/>
                          <a:pt x="91" y="422"/>
                        </a:cubicBezTo>
                        <a:cubicBezTo>
                          <a:pt x="85" y="421"/>
                          <a:pt x="79" y="420"/>
                          <a:pt x="74" y="419"/>
                        </a:cubicBezTo>
                        <a:cubicBezTo>
                          <a:pt x="27" y="406"/>
                          <a:pt x="0" y="359"/>
                          <a:pt x="12" y="312"/>
                        </a:cubicBezTo>
                        <a:cubicBezTo>
                          <a:pt x="23" y="271"/>
                          <a:pt x="61" y="245"/>
                          <a:pt x="101" y="247"/>
                        </a:cubicBezTo>
                        <a:cubicBezTo>
                          <a:pt x="108" y="249"/>
                          <a:pt x="108" y="249"/>
                          <a:pt x="108" y="249"/>
                        </a:cubicBezTo>
                        <a:cubicBezTo>
                          <a:pt x="106" y="238"/>
                          <a:pt x="106" y="238"/>
                          <a:pt x="106" y="238"/>
                        </a:cubicBezTo>
                        <a:cubicBezTo>
                          <a:pt x="105" y="218"/>
                          <a:pt x="109" y="198"/>
                          <a:pt x="119" y="179"/>
                        </a:cubicBezTo>
                        <a:cubicBezTo>
                          <a:pt x="137" y="148"/>
                          <a:pt x="168" y="130"/>
                          <a:pt x="201" y="128"/>
                        </a:cubicBezTo>
                        <a:cubicBezTo>
                          <a:pt x="213" y="128"/>
                          <a:pt x="213" y="128"/>
                          <a:pt x="213" y="128"/>
                        </a:cubicBezTo>
                        <a:cubicBezTo>
                          <a:pt x="213" y="127"/>
                          <a:pt x="213" y="127"/>
                          <a:pt x="213" y="127"/>
                        </a:cubicBezTo>
                        <a:cubicBezTo>
                          <a:pt x="236" y="53"/>
                          <a:pt x="304" y="0"/>
                          <a:pt x="384" y="0"/>
                        </a:cubicBezTo>
                        <a:close/>
                      </a:path>
                    </a:pathLst>
                  </a:custGeom>
                  <a:noFill/>
                  <a:ln w="12700" cap="sq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90" name="Title 1">
                <a:extLst>
                  <a:ext uri="{FF2B5EF4-FFF2-40B4-BE49-F238E27FC236}">
                    <a16:creationId xmlns:a16="http://schemas.microsoft.com/office/drawing/2014/main" id="{0EC9DD28-9169-413D-ABFD-CA71E7A091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291" y="2017575"/>
                <a:ext cx="2012210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Self-managed master node(s)</a:t>
                </a:r>
              </a:p>
            </p:txBody>
          </p:sp>
        </p:grpSp>
      </p:grpSp>
      <p:sp>
        <p:nvSpPr>
          <p:cNvPr id="32" name="Title 16">
            <a:extLst>
              <a:ext uri="{FF2B5EF4-FFF2-40B4-BE49-F238E27FC236}">
                <a16:creationId xmlns:a16="http://schemas.microsoft.com/office/drawing/2014/main" id="{25BDE386-8551-407F-9D11-05D3620181B4}"/>
              </a:ext>
            </a:extLst>
          </p:cNvPr>
          <p:cNvSpPr txBox="1">
            <a:spLocks/>
          </p:cNvSpPr>
          <p:nvPr/>
        </p:nvSpPr>
        <p:spPr>
          <a:xfrm>
            <a:off x="588263" y="217501"/>
            <a:ext cx="11018520" cy="5539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indent="0" defTabSz="914132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3600" b="1" i="0" spc="-100" baseline="0"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 sz="2750" dirty="0"/>
              <a:t>How managed Kubernetes on Azure works</a:t>
            </a:r>
          </a:p>
        </p:txBody>
      </p:sp>
      <p:sp>
        <p:nvSpPr>
          <p:cNvPr id="126" name="Title 16">
            <a:extLst>
              <a:ext uri="{FF2B5EF4-FFF2-40B4-BE49-F238E27FC236}">
                <a16:creationId xmlns:a16="http://schemas.microsoft.com/office/drawing/2014/main" id="{B97A820E-5516-4F85-9EA9-5BC4A114E3C8}"/>
              </a:ext>
            </a:extLst>
          </p:cNvPr>
          <p:cNvSpPr txBox="1">
            <a:spLocks/>
          </p:cNvSpPr>
          <p:nvPr/>
        </p:nvSpPr>
        <p:spPr>
          <a:xfrm>
            <a:off x="588263" y="1430487"/>
            <a:ext cx="3326789" cy="32624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Automated upgrades, patches</a:t>
            </a:r>
          </a:p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High reliability, availability </a:t>
            </a:r>
          </a:p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Easy, secure cluster scaling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Self-healing </a:t>
            </a:r>
          </a:p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API server monitoring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At no charge (you still pay for</a:t>
            </a:r>
            <a:b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</a:br>
            <a:r>
              <a:rPr kumimoji="0" lang="en-US" sz="1600" i="0" u="none" strike="noStrike" kern="1200" cap="none" spc="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itchFamily="34" charset="0"/>
              </a:rPr>
              <a:t>the worker nodes)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EDE7B1-6022-4167-B495-CEA55E494F20}"/>
              </a:ext>
            </a:extLst>
          </p:cNvPr>
          <p:cNvCxnSpPr>
            <a:cxnSpLocks/>
          </p:cNvCxnSpPr>
          <p:nvPr/>
        </p:nvCxnSpPr>
        <p:spPr>
          <a:xfrm>
            <a:off x="4064000" y="1311424"/>
            <a:ext cx="0" cy="5229448"/>
          </a:xfrm>
          <a:prstGeom prst="line">
            <a:avLst/>
          </a:prstGeom>
          <a:ln>
            <a:solidFill>
              <a:srgbClr val="D2D2D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81F482-6334-4B03-B300-797B165B43A8}"/>
              </a:ext>
            </a:extLst>
          </p:cNvPr>
          <p:cNvGrpSpPr/>
          <p:nvPr/>
        </p:nvGrpSpPr>
        <p:grpSpPr>
          <a:xfrm>
            <a:off x="4934024" y="4903616"/>
            <a:ext cx="6299946" cy="1167656"/>
            <a:chOff x="4934024" y="4903616"/>
            <a:chExt cx="6299946" cy="1167656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072E500-593E-4BCF-BA30-7E0C3721BEC7}"/>
                </a:ext>
              </a:extLst>
            </p:cNvPr>
            <p:cNvSpPr/>
            <p:nvPr/>
          </p:nvSpPr>
          <p:spPr bwMode="auto">
            <a:xfrm>
              <a:off x="4934024" y="5105713"/>
              <a:ext cx="6299946" cy="965559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2000"/>
              </a:srgbClr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F723DDF5-6F2E-497E-8762-719F64FE6386}"/>
                </a:ext>
              </a:extLst>
            </p:cNvPr>
            <p:cNvSpPr txBox="1">
              <a:spLocks/>
            </p:cNvSpPr>
            <p:nvPr/>
          </p:nvSpPr>
          <p:spPr>
            <a:xfrm>
              <a:off x="4934024" y="4903616"/>
              <a:ext cx="1989770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Customer VMs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2B1475D-D0C1-4325-9DB6-BB445D4A2467}"/>
              </a:ext>
            </a:extLst>
          </p:cNvPr>
          <p:cNvGrpSpPr/>
          <p:nvPr/>
        </p:nvGrpSpPr>
        <p:grpSpPr>
          <a:xfrm>
            <a:off x="5859422" y="2288913"/>
            <a:ext cx="822960" cy="1338869"/>
            <a:chOff x="5859422" y="2288913"/>
            <a:chExt cx="822960" cy="1338869"/>
          </a:xfrm>
        </p:grpSpPr>
        <p:sp>
          <p:nvSpPr>
            <p:cNvPr id="86" name="Title 1">
              <a:extLst>
                <a:ext uri="{FF2B5EF4-FFF2-40B4-BE49-F238E27FC236}">
                  <a16:creationId xmlns:a16="http://schemas.microsoft.com/office/drawing/2014/main" id="{81FF204C-FF6E-4833-8CFD-9A65070C55FE}"/>
                </a:ext>
              </a:extLst>
            </p:cNvPr>
            <p:cNvSpPr txBox="1">
              <a:spLocks/>
            </p:cNvSpPr>
            <p:nvPr/>
          </p:nvSpPr>
          <p:spPr>
            <a:xfrm>
              <a:off x="5912112" y="2288913"/>
              <a:ext cx="717581" cy="46166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App/ workload definition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4F6192B-296A-452A-A499-4E6C889E0682}"/>
                </a:ext>
              </a:extLst>
            </p:cNvPr>
            <p:cNvSpPr/>
            <p:nvPr/>
          </p:nvSpPr>
          <p:spPr bwMode="auto">
            <a:xfrm>
              <a:off x="5859422" y="2804822"/>
              <a:ext cx="822960" cy="822960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1000"/>
              </a:srgbClr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88" name="CRMArticles_EFF5" title="Icon of two documents stacked together with writing on them">
              <a:extLst>
                <a:ext uri="{FF2B5EF4-FFF2-40B4-BE49-F238E27FC236}">
                  <a16:creationId xmlns:a16="http://schemas.microsoft.com/office/drawing/2014/main" id="{B4179966-EA0D-4B05-8FEB-FC99EA8687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52759" y="2964491"/>
              <a:ext cx="436286" cy="503622"/>
            </a:xfrm>
            <a:custGeom>
              <a:avLst/>
              <a:gdLst>
                <a:gd name="T0" fmla="*/ 551 w 3583"/>
                <a:gd name="T1" fmla="*/ 3585 h 4136"/>
                <a:gd name="T2" fmla="*/ 0 w 3583"/>
                <a:gd name="T3" fmla="*/ 3585 h 4136"/>
                <a:gd name="T4" fmla="*/ 0 w 3583"/>
                <a:gd name="T5" fmla="*/ 0 h 4136"/>
                <a:gd name="T6" fmla="*/ 3033 w 3583"/>
                <a:gd name="T7" fmla="*/ 0 h 4136"/>
                <a:gd name="T8" fmla="*/ 3033 w 3583"/>
                <a:gd name="T9" fmla="*/ 1103 h 4136"/>
                <a:gd name="T10" fmla="*/ 2480 w 3583"/>
                <a:gd name="T11" fmla="*/ 551 h 4136"/>
                <a:gd name="T12" fmla="*/ 2480 w 3583"/>
                <a:gd name="T13" fmla="*/ 1654 h 4136"/>
                <a:gd name="T14" fmla="*/ 3583 w 3583"/>
                <a:gd name="T15" fmla="*/ 1654 h 4136"/>
                <a:gd name="T16" fmla="*/ 3583 w 3583"/>
                <a:gd name="T17" fmla="*/ 1654 h 4136"/>
                <a:gd name="T18" fmla="*/ 2480 w 3583"/>
                <a:gd name="T19" fmla="*/ 551 h 4136"/>
                <a:gd name="T20" fmla="*/ 551 w 3583"/>
                <a:gd name="T21" fmla="*/ 551 h 4136"/>
                <a:gd name="T22" fmla="*/ 551 w 3583"/>
                <a:gd name="T23" fmla="*/ 4136 h 4136"/>
                <a:gd name="T24" fmla="*/ 3583 w 3583"/>
                <a:gd name="T25" fmla="*/ 4136 h 4136"/>
                <a:gd name="T26" fmla="*/ 3583 w 3583"/>
                <a:gd name="T27" fmla="*/ 1654 h 4136"/>
                <a:gd name="T28" fmla="*/ 965 w 3583"/>
                <a:gd name="T29" fmla="*/ 2757 h 4136"/>
                <a:gd name="T30" fmla="*/ 2894 w 3583"/>
                <a:gd name="T31" fmla="*/ 2757 h 4136"/>
                <a:gd name="T32" fmla="*/ 965 w 3583"/>
                <a:gd name="T33" fmla="*/ 2206 h 4136"/>
                <a:gd name="T34" fmla="*/ 2894 w 3583"/>
                <a:gd name="T35" fmla="*/ 2206 h 4136"/>
                <a:gd name="T36" fmla="*/ 965 w 3583"/>
                <a:gd name="T37" fmla="*/ 1654 h 4136"/>
                <a:gd name="T38" fmla="*/ 2068 w 3583"/>
                <a:gd name="T39" fmla="*/ 1654 h 4136"/>
                <a:gd name="T40" fmla="*/ 965 w 3583"/>
                <a:gd name="T41" fmla="*/ 1103 h 4136"/>
                <a:gd name="T42" fmla="*/ 2068 w 3583"/>
                <a:gd name="T43" fmla="*/ 1103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83" h="4136">
                  <a:moveTo>
                    <a:pt x="551" y="3585"/>
                  </a:moveTo>
                  <a:lnTo>
                    <a:pt x="0" y="3585"/>
                  </a:lnTo>
                  <a:lnTo>
                    <a:pt x="0" y="0"/>
                  </a:lnTo>
                  <a:lnTo>
                    <a:pt x="3033" y="0"/>
                  </a:lnTo>
                  <a:lnTo>
                    <a:pt x="3033" y="1103"/>
                  </a:lnTo>
                  <a:moveTo>
                    <a:pt x="2480" y="551"/>
                  </a:moveTo>
                  <a:lnTo>
                    <a:pt x="2480" y="1654"/>
                  </a:lnTo>
                  <a:lnTo>
                    <a:pt x="3583" y="1654"/>
                  </a:lnTo>
                  <a:moveTo>
                    <a:pt x="3583" y="1654"/>
                  </a:moveTo>
                  <a:lnTo>
                    <a:pt x="2480" y="551"/>
                  </a:lnTo>
                  <a:lnTo>
                    <a:pt x="551" y="551"/>
                  </a:lnTo>
                  <a:lnTo>
                    <a:pt x="551" y="4136"/>
                  </a:lnTo>
                  <a:lnTo>
                    <a:pt x="3583" y="4136"/>
                  </a:lnTo>
                  <a:lnTo>
                    <a:pt x="3583" y="1654"/>
                  </a:lnTo>
                  <a:moveTo>
                    <a:pt x="965" y="2757"/>
                  </a:moveTo>
                  <a:lnTo>
                    <a:pt x="2894" y="2757"/>
                  </a:lnTo>
                  <a:moveTo>
                    <a:pt x="965" y="2206"/>
                  </a:moveTo>
                  <a:lnTo>
                    <a:pt x="2894" y="2206"/>
                  </a:lnTo>
                  <a:moveTo>
                    <a:pt x="965" y="1654"/>
                  </a:moveTo>
                  <a:lnTo>
                    <a:pt x="2068" y="1654"/>
                  </a:lnTo>
                  <a:moveTo>
                    <a:pt x="965" y="1103"/>
                  </a:moveTo>
                  <a:lnTo>
                    <a:pt x="2068" y="110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176D602-29E8-4C76-ACBA-AB21B87F7791}"/>
              </a:ext>
            </a:extLst>
          </p:cNvPr>
          <p:cNvGrpSpPr/>
          <p:nvPr/>
        </p:nvGrpSpPr>
        <p:grpSpPr>
          <a:xfrm>
            <a:off x="4934024" y="2596690"/>
            <a:ext cx="822960" cy="1031092"/>
            <a:chOff x="4934024" y="2596690"/>
            <a:chExt cx="822960" cy="1031092"/>
          </a:xfrm>
        </p:grpSpPr>
        <p:sp>
          <p:nvSpPr>
            <p:cNvPr id="90" name="Title 1">
              <a:extLst>
                <a:ext uri="{FF2B5EF4-FFF2-40B4-BE49-F238E27FC236}">
                  <a16:creationId xmlns:a16="http://schemas.microsoft.com/office/drawing/2014/main" id="{C8605940-5FDA-4F38-A523-F1E8F1AFCC3F}"/>
                </a:ext>
              </a:extLst>
            </p:cNvPr>
            <p:cNvSpPr txBox="1">
              <a:spLocks/>
            </p:cNvSpPr>
            <p:nvPr/>
          </p:nvSpPr>
          <p:spPr>
            <a:xfrm>
              <a:off x="4986714" y="2596690"/>
              <a:ext cx="71758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User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32237D1-31B1-4484-8CCF-FC08A39C4614}"/>
                </a:ext>
              </a:extLst>
            </p:cNvPr>
            <p:cNvSpPr/>
            <p:nvPr/>
          </p:nvSpPr>
          <p:spPr bwMode="auto">
            <a:xfrm>
              <a:off x="4934024" y="2804822"/>
              <a:ext cx="822960" cy="822960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1000"/>
              </a:srgbClr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2" name="people_4" title="Icon of a person">
              <a:extLst>
                <a:ext uri="{FF2B5EF4-FFF2-40B4-BE49-F238E27FC236}">
                  <a16:creationId xmlns:a16="http://schemas.microsoft.com/office/drawing/2014/main" id="{E4EC7F5A-8CA1-4FA9-AC1B-5DD1188802C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27796" y="2972909"/>
              <a:ext cx="435416" cy="486787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7515A9-52C6-4113-AF95-6965D1FC4749}"/>
              </a:ext>
            </a:extLst>
          </p:cNvPr>
          <p:cNvCxnSpPr>
            <a:cxnSpLocks/>
            <a:stCxn id="87" idx="3"/>
            <a:endCxn id="143" idx="1"/>
          </p:cNvCxnSpPr>
          <p:nvPr/>
        </p:nvCxnSpPr>
        <p:spPr>
          <a:xfrm>
            <a:off x="6682382" y="3216302"/>
            <a:ext cx="629098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C4CC132-E7D4-48DC-BBE4-525230DE1291}"/>
              </a:ext>
            </a:extLst>
          </p:cNvPr>
          <p:cNvCxnSpPr>
            <a:cxnSpLocks/>
            <a:stCxn id="143" idx="3"/>
            <a:endCxn id="150" idx="1"/>
          </p:cNvCxnSpPr>
          <p:nvPr/>
        </p:nvCxnSpPr>
        <p:spPr>
          <a:xfrm>
            <a:off x="8134440" y="3216302"/>
            <a:ext cx="630653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352F881-E857-4627-95CD-D11A29371AC2}"/>
              </a:ext>
            </a:extLst>
          </p:cNvPr>
          <p:cNvGrpSpPr/>
          <p:nvPr/>
        </p:nvGrpSpPr>
        <p:grpSpPr>
          <a:xfrm>
            <a:off x="5106274" y="5228502"/>
            <a:ext cx="968156" cy="719981"/>
            <a:chOff x="4931506" y="5768408"/>
            <a:chExt cx="968156" cy="719981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E83862A-5CCB-44D8-963C-7CBAC6960E40}"/>
                </a:ext>
              </a:extLst>
            </p:cNvPr>
            <p:cNvSpPr/>
            <p:nvPr/>
          </p:nvSpPr>
          <p:spPr bwMode="auto">
            <a:xfrm>
              <a:off x="4931506" y="5941630"/>
              <a:ext cx="968156" cy="54675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7B545855-FAD3-460C-90EB-59B61B014871}"/>
                </a:ext>
              </a:extLst>
            </p:cNvPr>
            <p:cNvSpPr txBox="1">
              <a:spLocks/>
            </p:cNvSpPr>
            <p:nvPr/>
          </p:nvSpPr>
          <p:spPr>
            <a:xfrm>
              <a:off x="4931506" y="576840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769A601B-3BD4-42D9-B742-6A1CEB51D890}"/>
                </a:ext>
              </a:extLst>
            </p:cNvPr>
            <p:cNvSpPr txBox="1">
              <a:spLocks/>
            </p:cNvSpPr>
            <p:nvPr/>
          </p:nvSpPr>
          <p:spPr>
            <a:xfrm>
              <a:off x="5114841" y="599448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Pods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02E2764-C2BF-45DA-A0EF-BE749FB35B04}"/>
                </a:ext>
              </a:extLst>
            </p:cNvPr>
            <p:cNvGrpSpPr/>
            <p:nvPr/>
          </p:nvGrpSpPr>
          <p:grpSpPr>
            <a:xfrm>
              <a:off x="5078564" y="6178579"/>
              <a:ext cx="674040" cy="200439"/>
              <a:chOff x="8773830" y="4177977"/>
              <a:chExt cx="757312" cy="225202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3545B1B-D4F1-41D1-863B-037FC41314F5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D03E1F1-445B-4C88-BCAA-18263DC86272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5B92B96-3224-403C-8172-3B0CCD3D4BAB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429501-52D2-407C-9B75-67CB1195F6B3}"/>
              </a:ext>
            </a:extLst>
          </p:cNvPr>
          <p:cNvGrpSpPr/>
          <p:nvPr/>
        </p:nvGrpSpPr>
        <p:grpSpPr>
          <a:xfrm>
            <a:off x="6353097" y="5228502"/>
            <a:ext cx="968156" cy="719981"/>
            <a:chOff x="4931506" y="5768408"/>
            <a:chExt cx="968156" cy="71998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298687D-7E4B-43FA-9D22-472EE743C2DA}"/>
                </a:ext>
              </a:extLst>
            </p:cNvPr>
            <p:cNvSpPr/>
            <p:nvPr/>
          </p:nvSpPr>
          <p:spPr bwMode="auto">
            <a:xfrm>
              <a:off x="4931506" y="5941630"/>
              <a:ext cx="968156" cy="546759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2000"/>
              </a:srgbClr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05" name="Title 1">
              <a:extLst>
                <a:ext uri="{FF2B5EF4-FFF2-40B4-BE49-F238E27FC236}">
                  <a16:creationId xmlns:a16="http://schemas.microsoft.com/office/drawing/2014/main" id="{C98CBB25-27B2-486C-B6BF-54C5433C2918}"/>
                </a:ext>
              </a:extLst>
            </p:cNvPr>
            <p:cNvSpPr txBox="1">
              <a:spLocks/>
            </p:cNvSpPr>
            <p:nvPr/>
          </p:nvSpPr>
          <p:spPr>
            <a:xfrm>
              <a:off x="4931506" y="576840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106" name="Title 1">
              <a:extLst>
                <a:ext uri="{FF2B5EF4-FFF2-40B4-BE49-F238E27FC236}">
                  <a16:creationId xmlns:a16="http://schemas.microsoft.com/office/drawing/2014/main" id="{12337425-3C94-4963-8DC9-92248C07E7A5}"/>
                </a:ext>
              </a:extLst>
            </p:cNvPr>
            <p:cNvSpPr txBox="1">
              <a:spLocks/>
            </p:cNvSpPr>
            <p:nvPr/>
          </p:nvSpPr>
          <p:spPr>
            <a:xfrm>
              <a:off x="5114841" y="599448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Pods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3C96542-7DE4-45DE-B044-6F4EBE50F501}"/>
                </a:ext>
              </a:extLst>
            </p:cNvPr>
            <p:cNvGrpSpPr/>
            <p:nvPr/>
          </p:nvGrpSpPr>
          <p:grpSpPr>
            <a:xfrm>
              <a:off x="5078564" y="6178579"/>
              <a:ext cx="674040" cy="200439"/>
              <a:chOff x="8773830" y="4177977"/>
              <a:chExt cx="757312" cy="225202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771254C-332E-42D2-B99B-7FEE7E255D91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7F84FC-1587-4687-B66F-1B7E8D243338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4AB28E7-A8F6-4376-B52B-9EEB1ACD5CE5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5C1E5-A663-4FC4-AA71-FD058522B1AF}"/>
              </a:ext>
            </a:extLst>
          </p:cNvPr>
          <p:cNvGrpSpPr/>
          <p:nvPr/>
        </p:nvGrpSpPr>
        <p:grpSpPr>
          <a:xfrm>
            <a:off x="7599920" y="5228502"/>
            <a:ext cx="968156" cy="719981"/>
            <a:chOff x="4931506" y="5768408"/>
            <a:chExt cx="968156" cy="719981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545DF6A-3DB1-4586-9B1C-9529A5A2FAE5}"/>
                </a:ext>
              </a:extLst>
            </p:cNvPr>
            <p:cNvSpPr/>
            <p:nvPr/>
          </p:nvSpPr>
          <p:spPr bwMode="auto">
            <a:xfrm>
              <a:off x="4931506" y="5941630"/>
              <a:ext cx="968156" cy="546759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2000"/>
              </a:srgbClr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13" name="Title 1">
              <a:extLst>
                <a:ext uri="{FF2B5EF4-FFF2-40B4-BE49-F238E27FC236}">
                  <a16:creationId xmlns:a16="http://schemas.microsoft.com/office/drawing/2014/main" id="{7C20627A-C0C8-4AB4-A7AD-8B44042DB820}"/>
                </a:ext>
              </a:extLst>
            </p:cNvPr>
            <p:cNvSpPr txBox="1">
              <a:spLocks/>
            </p:cNvSpPr>
            <p:nvPr/>
          </p:nvSpPr>
          <p:spPr>
            <a:xfrm>
              <a:off x="4931506" y="576840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114" name="Title 1">
              <a:extLst>
                <a:ext uri="{FF2B5EF4-FFF2-40B4-BE49-F238E27FC236}">
                  <a16:creationId xmlns:a16="http://schemas.microsoft.com/office/drawing/2014/main" id="{62C53D34-171E-4BF4-B44A-A573022B6F52}"/>
                </a:ext>
              </a:extLst>
            </p:cNvPr>
            <p:cNvSpPr txBox="1">
              <a:spLocks/>
            </p:cNvSpPr>
            <p:nvPr/>
          </p:nvSpPr>
          <p:spPr>
            <a:xfrm>
              <a:off x="5114841" y="599448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Pods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4AACA6F-F783-4545-A3B3-AD1D7B8C3D26}"/>
                </a:ext>
              </a:extLst>
            </p:cNvPr>
            <p:cNvGrpSpPr/>
            <p:nvPr/>
          </p:nvGrpSpPr>
          <p:grpSpPr>
            <a:xfrm>
              <a:off x="5078564" y="6178579"/>
              <a:ext cx="674040" cy="200439"/>
              <a:chOff x="8773830" y="4177977"/>
              <a:chExt cx="757312" cy="225202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B63095B-17AE-44B7-BF19-9AE31CD0DCFA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67D5EEB-6ED7-41DD-A1D5-C1DCDB9FF3D3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B32F5961-8499-413A-BE02-95D319C6BC13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F022AA4-7117-4B1E-9A55-E24D4763C867}"/>
              </a:ext>
            </a:extLst>
          </p:cNvPr>
          <p:cNvGrpSpPr/>
          <p:nvPr/>
        </p:nvGrpSpPr>
        <p:grpSpPr>
          <a:xfrm>
            <a:off x="8846743" y="5228502"/>
            <a:ext cx="968156" cy="719981"/>
            <a:chOff x="4931506" y="5768408"/>
            <a:chExt cx="968156" cy="719981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95F96A0-1074-455B-9AFE-BB2DDB9261FB}"/>
                </a:ext>
              </a:extLst>
            </p:cNvPr>
            <p:cNvSpPr/>
            <p:nvPr/>
          </p:nvSpPr>
          <p:spPr bwMode="auto">
            <a:xfrm>
              <a:off x="4931506" y="5941630"/>
              <a:ext cx="968156" cy="546759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2000"/>
              </a:srgbClr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8A7D26DA-94D5-49BD-9A02-742CC1C67D07}"/>
                </a:ext>
              </a:extLst>
            </p:cNvPr>
            <p:cNvSpPr txBox="1">
              <a:spLocks/>
            </p:cNvSpPr>
            <p:nvPr/>
          </p:nvSpPr>
          <p:spPr>
            <a:xfrm>
              <a:off x="4931506" y="576840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122" name="Title 1">
              <a:extLst>
                <a:ext uri="{FF2B5EF4-FFF2-40B4-BE49-F238E27FC236}">
                  <a16:creationId xmlns:a16="http://schemas.microsoft.com/office/drawing/2014/main" id="{9D6835ED-34D1-44CD-BDA4-487E867DE63D}"/>
                </a:ext>
              </a:extLst>
            </p:cNvPr>
            <p:cNvSpPr txBox="1">
              <a:spLocks/>
            </p:cNvSpPr>
            <p:nvPr/>
          </p:nvSpPr>
          <p:spPr>
            <a:xfrm>
              <a:off x="5114841" y="599448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Pods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CF56E31-9E0C-4896-B625-0EF1E2C7A92F}"/>
                </a:ext>
              </a:extLst>
            </p:cNvPr>
            <p:cNvGrpSpPr/>
            <p:nvPr/>
          </p:nvGrpSpPr>
          <p:grpSpPr>
            <a:xfrm>
              <a:off x="5078564" y="6178579"/>
              <a:ext cx="674040" cy="200439"/>
              <a:chOff x="8773830" y="4177977"/>
              <a:chExt cx="757312" cy="225202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E25D644-61B3-4560-B8DB-60A902B11327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0409F37-06B0-48AE-84E3-23F76FD037D2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FD076BE-BBE0-4D8D-91FF-B6E94B3D560A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AF4D32-1028-460C-9CD6-8A6F9BF28809}"/>
              </a:ext>
            </a:extLst>
          </p:cNvPr>
          <p:cNvGrpSpPr/>
          <p:nvPr/>
        </p:nvGrpSpPr>
        <p:grpSpPr>
          <a:xfrm>
            <a:off x="10093564" y="5228502"/>
            <a:ext cx="968156" cy="719981"/>
            <a:chOff x="4931506" y="5768408"/>
            <a:chExt cx="968156" cy="719981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1C7A2201-E995-4405-90C7-2D9A09CE682E}"/>
                </a:ext>
              </a:extLst>
            </p:cNvPr>
            <p:cNvSpPr/>
            <p:nvPr/>
          </p:nvSpPr>
          <p:spPr bwMode="auto">
            <a:xfrm>
              <a:off x="4931506" y="5941630"/>
              <a:ext cx="968156" cy="546759"/>
            </a:xfrm>
            <a:prstGeom prst="roundRect">
              <a:avLst>
                <a:gd name="adj" fmla="val 3125"/>
              </a:avLst>
            </a:prstGeom>
            <a:solidFill>
              <a:srgbClr val="FCFDFE">
                <a:alpha val="2000"/>
              </a:srgbClr>
            </a:solidFill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33" name="Title 1">
              <a:extLst>
                <a:ext uri="{FF2B5EF4-FFF2-40B4-BE49-F238E27FC236}">
                  <a16:creationId xmlns:a16="http://schemas.microsoft.com/office/drawing/2014/main" id="{10E2CECA-96BF-40A0-801B-8977B5297BB7}"/>
                </a:ext>
              </a:extLst>
            </p:cNvPr>
            <p:cNvSpPr txBox="1">
              <a:spLocks/>
            </p:cNvSpPr>
            <p:nvPr/>
          </p:nvSpPr>
          <p:spPr>
            <a:xfrm>
              <a:off x="4931506" y="5768408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Docker</a:t>
              </a:r>
            </a:p>
          </p:txBody>
        </p:sp>
        <p:sp>
          <p:nvSpPr>
            <p:cNvPr id="134" name="Title 1">
              <a:extLst>
                <a:ext uri="{FF2B5EF4-FFF2-40B4-BE49-F238E27FC236}">
                  <a16:creationId xmlns:a16="http://schemas.microsoft.com/office/drawing/2014/main" id="{D52CF0E2-2122-4F13-B328-3BF52B6B0D29}"/>
                </a:ext>
              </a:extLst>
            </p:cNvPr>
            <p:cNvSpPr txBox="1">
              <a:spLocks/>
            </p:cNvSpPr>
            <p:nvPr/>
          </p:nvSpPr>
          <p:spPr>
            <a:xfrm>
              <a:off x="5114841" y="599448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Pods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AD6F55A-3C0B-43B0-92BD-42EAE0CE9FE4}"/>
                </a:ext>
              </a:extLst>
            </p:cNvPr>
            <p:cNvGrpSpPr/>
            <p:nvPr/>
          </p:nvGrpSpPr>
          <p:grpSpPr>
            <a:xfrm>
              <a:off x="5078564" y="6178579"/>
              <a:ext cx="674040" cy="200439"/>
              <a:chOff x="8773830" y="4177977"/>
              <a:chExt cx="757312" cy="225202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25237A7-BE2D-44CA-B5B1-36A7FFEC6A8C}"/>
                  </a:ext>
                </a:extLst>
              </p:cNvPr>
              <p:cNvSpPr/>
              <p:nvPr/>
            </p:nvSpPr>
            <p:spPr>
              <a:xfrm>
                <a:off x="877383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786D23A-8769-4371-B553-E4258B0F69FE}"/>
                  </a:ext>
                </a:extLst>
              </p:cNvPr>
              <p:cNvSpPr/>
              <p:nvPr/>
            </p:nvSpPr>
            <p:spPr>
              <a:xfrm>
                <a:off x="904974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3B8F59B-4781-4406-B622-AF53D4E2F422}"/>
                  </a:ext>
                </a:extLst>
              </p:cNvPr>
              <p:cNvSpPr/>
              <p:nvPr/>
            </p:nvSpPr>
            <p:spPr>
              <a:xfrm>
                <a:off x="9325650" y="4177977"/>
                <a:ext cx="205492" cy="225202"/>
              </a:xfrm>
              <a:custGeom>
                <a:avLst/>
                <a:gdLst>
                  <a:gd name="connsiteX0" fmla="*/ 543418 w 543418"/>
                  <a:gd name="connsiteY0" fmla="*/ 149230 h 595539"/>
                  <a:gd name="connsiteX1" fmla="*/ 543418 w 543418"/>
                  <a:gd name="connsiteY1" fmla="*/ 446971 h 595539"/>
                  <a:gd name="connsiteX2" fmla="*/ 271403 w 543418"/>
                  <a:gd name="connsiteY2" fmla="*/ 595539 h 595539"/>
                  <a:gd name="connsiteX3" fmla="*/ 271403 w 543418"/>
                  <a:gd name="connsiteY3" fmla="*/ 297798 h 595539"/>
                  <a:gd name="connsiteX4" fmla="*/ 0 w 543418"/>
                  <a:gd name="connsiteY4" fmla="*/ 149230 h 595539"/>
                  <a:gd name="connsiteX5" fmla="*/ 271403 w 543418"/>
                  <a:gd name="connsiteY5" fmla="*/ 297798 h 595539"/>
                  <a:gd name="connsiteX6" fmla="*/ 271403 w 543418"/>
                  <a:gd name="connsiteY6" fmla="*/ 595539 h 595539"/>
                  <a:gd name="connsiteX7" fmla="*/ 0 w 543418"/>
                  <a:gd name="connsiteY7" fmla="*/ 446971 h 595539"/>
                  <a:gd name="connsiteX8" fmla="*/ 271403 w 543418"/>
                  <a:gd name="connsiteY8" fmla="*/ 0 h 595539"/>
                  <a:gd name="connsiteX9" fmla="*/ 543418 w 543418"/>
                  <a:gd name="connsiteY9" fmla="*/ 148567 h 595539"/>
                  <a:gd name="connsiteX10" fmla="*/ 271403 w 543418"/>
                  <a:gd name="connsiteY10" fmla="*/ 297134 h 595539"/>
                  <a:gd name="connsiteX11" fmla="*/ 0 w 543418"/>
                  <a:gd name="connsiteY11" fmla="*/ 148567 h 59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3418" h="595539">
                    <a:moveTo>
                      <a:pt x="543418" y="149230"/>
                    </a:moveTo>
                    <a:lnTo>
                      <a:pt x="543418" y="446971"/>
                    </a:lnTo>
                    <a:lnTo>
                      <a:pt x="271403" y="595539"/>
                    </a:lnTo>
                    <a:lnTo>
                      <a:pt x="271403" y="297798"/>
                    </a:lnTo>
                    <a:close/>
                    <a:moveTo>
                      <a:pt x="0" y="149230"/>
                    </a:moveTo>
                    <a:lnTo>
                      <a:pt x="271403" y="297798"/>
                    </a:lnTo>
                    <a:lnTo>
                      <a:pt x="271403" y="595539"/>
                    </a:lnTo>
                    <a:lnTo>
                      <a:pt x="0" y="446971"/>
                    </a:lnTo>
                    <a:close/>
                    <a:moveTo>
                      <a:pt x="271403" y="0"/>
                    </a:moveTo>
                    <a:lnTo>
                      <a:pt x="543418" y="148567"/>
                    </a:lnTo>
                    <a:lnTo>
                      <a:pt x="271403" y="297134"/>
                    </a:lnTo>
                    <a:lnTo>
                      <a:pt x="0" y="1485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69B5B3F-E138-4E1A-9FC9-77F7EA6ACF8F}"/>
              </a:ext>
            </a:extLst>
          </p:cNvPr>
          <p:cNvCxnSpPr>
            <a:cxnSpLocks/>
          </p:cNvCxnSpPr>
          <p:nvPr/>
        </p:nvCxnSpPr>
        <p:spPr>
          <a:xfrm>
            <a:off x="9999533" y="4450742"/>
            <a:ext cx="0" cy="630936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tle 1">
            <a:extLst>
              <a:ext uri="{FF2B5EF4-FFF2-40B4-BE49-F238E27FC236}">
                <a16:creationId xmlns:a16="http://schemas.microsoft.com/office/drawing/2014/main" id="{3C4FA97E-DDE3-4153-9CDA-C2CB8CF95115}"/>
              </a:ext>
            </a:extLst>
          </p:cNvPr>
          <p:cNvSpPr txBox="1">
            <a:spLocks/>
          </p:cNvSpPr>
          <p:nvPr/>
        </p:nvSpPr>
        <p:spPr>
          <a:xfrm>
            <a:off x="10133256" y="4612322"/>
            <a:ext cx="1188720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Schedule pods over private tunnel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7041159-562F-48E6-B601-4703C8872623}"/>
              </a:ext>
            </a:extLst>
          </p:cNvPr>
          <p:cNvGrpSpPr/>
          <p:nvPr/>
        </p:nvGrpSpPr>
        <p:grpSpPr>
          <a:xfrm>
            <a:off x="7311480" y="2442801"/>
            <a:ext cx="822960" cy="1184981"/>
            <a:chOff x="7311480" y="2442801"/>
            <a:chExt cx="822960" cy="1184981"/>
          </a:xfrm>
        </p:grpSpPr>
        <p:sp>
          <p:nvSpPr>
            <p:cNvPr id="142" name="Title 1">
              <a:extLst>
                <a:ext uri="{FF2B5EF4-FFF2-40B4-BE49-F238E27FC236}">
                  <a16:creationId xmlns:a16="http://schemas.microsoft.com/office/drawing/2014/main" id="{4F0BCE8D-069B-435E-BC75-5C2B30AED3F2}"/>
                </a:ext>
              </a:extLst>
            </p:cNvPr>
            <p:cNvSpPr txBox="1">
              <a:spLocks/>
            </p:cNvSpPr>
            <p:nvPr/>
          </p:nvSpPr>
          <p:spPr>
            <a:xfrm>
              <a:off x="7320211" y="2442801"/>
              <a:ext cx="805499" cy="30777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Kubernetes API endpoint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A35BB33-121C-431B-B150-8E2E578F7A39}"/>
                </a:ext>
              </a:extLst>
            </p:cNvPr>
            <p:cNvSpPr/>
            <p:nvPr/>
          </p:nvSpPr>
          <p:spPr bwMode="auto">
            <a:xfrm>
              <a:off x="7311480" y="2804822"/>
              <a:ext cx="822960" cy="822960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44" name="Graphic 13">
              <a:extLst>
                <a:ext uri="{FF2B5EF4-FFF2-40B4-BE49-F238E27FC236}">
                  <a16:creationId xmlns:a16="http://schemas.microsoft.com/office/drawing/2014/main" id="{301676F1-79C8-4459-8F8A-4A2E7C3DF0DE}"/>
                </a:ext>
              </a:extLst>
            </p:cNvPr>
            <p:cNvGrpSpPr/>
            <p:nvPr/>
          </p:nvGrpSpPr>
          <p:grpSpPr>
            <a:xfrm>
              <a:off x="7452453" y="2949973"/>
              <a:ext cx="541014" cy="532658"/>
              <a:chOff x="4862512" y="2214562"/>
              <a:chExt cx="2466975" cy="2428875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993DE6D-D33F-4D74-88B3-7AC4A1B0794C}"/>
                  </a:ext>
                </a:extLst>
              </p:cNvPr>
              <p:cNvSpPr/>
              <p:nvPr/>
            </p:nvSpPr>
            <p:spPr>
              <a:xfrm>
                <a:off x="4854743" y="2207524"/>
                <a:ext cx="2476500" cy="2438400"/>
              </a:xfrm>
              <a:custGeom>
                <a:avLst/>
                <a:gdLst>
                  <a:gd name="connsiteX0" fmla="*/ 1165056 w 2476500"/>
                  <a:gd name="connsiteY0" fmla="*/ 27993 h 2438400"/>
                  <a:gd name="connsiteX1" fmla="*/ 347811 w 2476500"/>
                  <a:gd name="connsiteY1" fmla="*/ 408993 h 2438400"/>
                  <a:gd name="connsiteX2" fmla="*/ 224939 w 2476500"/>
                  <a:gd name="connsiteY2" fmla="*/ 558535 h 2438400"/>
                  <a:gd name="connsiteX3" fmla="*/ 13484 w 2476500"/>
                  <a:gd name="connsiteY3" fmla="*/ 1434835 h 2438400"/>
                  <a:gd name="connsiteX4" fmla="*/ 54441 w 2476500"/>
                  <a:gd name="connsiteY4" fmla="*/ 1624383 h 2438400"/>
                  <a:gd name="connsiteX5" fmla="*/ 607844 w 2476500"/>
                  <a:gd name="connsiteY5" fmla="*/ 2334948 h 2438400"/>
                  <a:gd name="connsiteX6" fmla="*/ 781199 w 2476500"/>
                  <a:gd name="connsiteY6" fmla="*/ 2420673 h 2438400"/>
                  <a:gd name="connsiteX7" fmla="*/ 1682264 w 2476500"/>
                  <a:gd name="connsiteY7" fmla="*/ 2432103 h 2438400"/>
                  <a:gd name="connsiteX8" fmla="*/ 1857524 w 2476500"/>
                  <a:gd name="connsiteY8" fmla="*/ 2350188 h 2438400"/>
                  <a:gd name="connsiteX9" fmla="*/ 2428071 w 2476500"/>
                  <a:gd name="connsiteY9" fmla="*/ 1652958 h 2438400"/>
                  <a:gd name="connsiteX10" fmla="*/ 2473791 w 2476500"/>
                  <a:gd name="connsiteY10" fmla="*/ 1465315 h 2438400"/>
                  <a:gd name="connsiteX11" fmla="*/ 2284244 w 2476500"/>
                  <a:gd name="connsiteY11" fmla="*/ 584253 h 2438400"/>
                  <a:gd name="connsiteX12" fmla="*/ 2165181 w 2476500"/>
                  <a:gd name="connsiteY12" fmla="*/ 431853 h 2438400"/>
                  <a:gd name="connsiteX13" fmla="*/ 1358414 w 2476500"/>
                  <a:gd name="connsiteY13" fmla="*/ 29898 h 2438400"/>
                  <a:gd name="connsiteX14" fmla="*/ 1165056 w 2476500"/>
                  <a:gd name="connsiteY14" fmla="*/ 27993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6500" h="2438400">
                    <a:moveTo>
                      <a:pt x="1165056" y="27993"/>
                    </a:moveTo>
                    <a:lnTo>
                      <a:pt x="347811" y="408993"/>
                    </a:lnTo>
                    <a:cubicBezTo>
                      <a:pt x="285899" y="437568"/>
                      <a:pt x="241131" y="492813"/>
                      <a:pt x="224939" y="558535"/>
                    </a:cubicBezTo>
                    <a:lnTo>
                      <a:pt x="13484" y="1434835"/>
                    </a:lnTo>
                    <a:cubicBezTo>
                      <a:pt x="-2709" y="1500558"/>
                      <a:pt x="12531" y="1570090"/>
                      <a:pt x="54441" y="1624383"/>
                    </a:cubicBezTo>
                    <a:lnTo>
                      <a:pt x="607844" y="2334948"/>
                    </a:lnTo>
                    <a:cubicBezTo>
                      <a:pt x="649754" y="2388288"/>
                      <a:pt x="713571" y="2419721"/>
                      <a:pt x="781199" y="2420673"/>
                    </a:cubicBezTo>
                    <a:lnTo>
                      <a:pt x="1682264" y="2432103"/>
                    </a:lnTo>
                    <a:cubicBezTo>
                      <a:pt x="1749891" y="2433055"/>
                      <a:pt x="1814661" y="2402575"/>
                      <a:pt x="1857524" y="2350188"/>
                    </a:cubicBezTo>
                    <a:lnTo>
                      <a:pt x="2428071" y="1652958"/>
                    </a:lnTo>
                    <a:cubicBezTo>
                      <a:pt x="2470934" y="1600570"/>
                      <a:pt x="2488079" y="1531038"/>
                      <a:pt x="2473791" y="1465315"/>
                    </a:cubicBezTo>
                    <a:lnTo>
                      <a:pt x="2284244" y="584253"/>
                    </a:lnTo>
                    <a:cubicBezTo>
                      <a:pt x="2269956" y="517578"/>
                      <a:pt x="2226141" y="461380"/>
                      <a:pt x="2165181" y="431853"/>
                    </a:cubicBezTo>
                    <a:lnTo>
                      <a:pt x="1358414" y="29898"/>
                    </a:lnTo>
                    <a:cubicBezTo>
                      <a:pt x="1297454" y="370"/>
                      <a:pt x="1226016" y="-582"/>
                      <a:pt x="1165056" y="27993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CBFF97-A443-4E6B-9743-54049DDB5AB0}"/>
                  </a:ext>
                </a:extLst>
              </p:cNvPr>
              <p:cNvSpPr/>
              <p:nvPr/>
            </p:nvSpPr>
            <p:spPr>
              <a:xfrm>
                <a:off x="5566886" y="2933223"/>
                <a:ext cx="1066800" cy="1047750"/>
              </a:xfrm>
              <a:custGeom>
                <a:avLst/>
                <a:gdLst>
                  <a:gd name="connsiteX0" fmla="*/ 992981 w 1066800"/>
                  <a:gd name="connsiteY0" fmla="*/ 270986 h 1047750"/>
                  <a:gd name="connsiteX1" fmla="*/ 903446 w 1066800"/>
                  <a:gd name="connsiteY1" fmla="*/ 155734 h 1047750"/>
                  <a:gd name="connsiteX2" fmla="*/ 692944 w 1066800"/>
                  <a:gd name="connsiteY2" fmla="*/ 298609 h 1047750"/>
                  <a:gd name="connsiteX3" fmla="*/ 630079 w 1066800"/>
                  <a:gd name="connsiteY3" fmla="*/ 268129 h 1047750"/>
                  <a:gd name="connsiteX4" fmla="*/ 613886 w 1066800"/>
                  <a:gd name="connsiteY4" fmla="*/ 12859 h 1047750"/>
                  <a:gd name="connsiteX5" fmla="*/ 534829 w 1066800"/>
                  <a:gd name="connsiteY5" fmla="*/ 7144 h 1047750"/>
                  <a:gd name="connsiteX6" fmla="*/ 465296 w 1066800"/>
                  <a:gd name="connsiteY6" fmla="*/ 11906 h 1047750"/>
                  <a:gd name="connsiteX7" fmla="*/ 447199 w 1066800"/>
                  <a:gd name="connsiteY7" fmla="*/ 268129 h 1047750"/>
                  <a:gd name="connsiteX8" fmla="*/ 384334 w 1066800"/>
                  <a:gd name="connsiteY8" fmla="*/ 298609 h 1047750"/>
                  <a:gd name="connsiteX9" fmla="*/ 170974 w 1066800"/>
                  <a:gd name="connsiteY9" fmla="*/ 150971 h 1047750"/>
                  <a:gd name="connsiteX10" fmla="*/ 81439 w 1066800"/>
                  <a:gd name="connsiteY10" fmla="*/ 262414 h 1047750"/>
                  <a:gd name="connsiteX11" fmla="*/ 265271 w 1066800"/>
                  <a:gd name="connsiteY11" fmla="*/ 447199 h 1047750"/>
                  <a:gd name="connsiteX12" fmla="*/ 247174 w 1066800"/>
                  <a:gd name="connsiteY12" fmla="*/ 514826 h 1047750"/>
                  <a:gd name="connsiteX13" fmla="*/ 7144 w 1066800"/>
                  <a:gd name="connsiteY13" fmla="*/ 576739 h 1047750"/>
                  <a:gd name="connsiteX14" fmla="*/ 44291 w 1066800"/>
                  <a:gd name="connsiteY14" fmla="*/ 734854 h 1047750"/>
                  <a:gd name="connsiteX15" fmla="*/ 296704 w 1066800"/>
                  <a:gd name="connsiteY15" fmla="*/ 693896 h 1047750"/>
                  <a:gd name="connsiteX16" fmla="*/ 340519 w 1066800"/>
                  <a:gd name="connsiteY16" fmla="*/ 748189 h 1047750"/>
                  <a:gd name="connsiteX17" fmla="*/ 250031 w 1066800"/>
                  <a:gd name="connsiteY17" fmla="*/ 981551 h 1047750"/>
                  <a:gd name="connsiteX18" fmla="*/ 390049 w 1066800"/>
                  <a:gd name="connsiteY18" fmla="*/ 1044416 h 1047750"/>
                  <a:gd name="connsiteX19" fmla="*/ 500539 w 1066800"/>
                  <a:gd name="connsiteY19" fmla="*/ 831056 h 1047750"/>
                  <a:gd name="connsiteX20" fmla="*/ 571024 w 1066800"/>
                  <a:gd name="connsiteY20" fmla="*/ 828199 h 1047750"/>
                  <a:gd name="connsiteX21" fmla="*/ 701516 w 1066800"/>
                  <a:gd name="connsiteY21" fmla="*/ 1036796 h 1047750"/>
                  <a:gd name="connsiteX22" fmla="*/ 832961 w 1066800"/>
                  <a:gd name="connsiteY22" fmla="*/ 972026 h 1047750"/>
                  <a:gd name="connsiteX23" fmla="*/ 738664 w 1066800"/>
                  <a:gd name="connsiteY23" fmla="*/ 748189 h 1047750"/>
                  <a:gd name="connsiteX24" fmla="*/ 781526 w 1066800"/>
                  <a:gd name="connsiteY24" fmla="*/ 692944 h 1047750"/>
                  <a:gd name="connsiteX25" fmla="*/ 1028224 w 1066800"/>
                  <a:gd name="connsiteY25" fmla="*/ 726281 h 1047750"/>
                  <a:gd name="connsiteX26" fmla="*/ 1061561 w 1066800"/>
                  <a:gd name="connsiteY26" fmla="*/ 576739 h 1047750"/>
                  <a:gd name="connsiteX27" fmla="*/ 831056 w 1066800"/>
                  <a:gd name="connsiteY27" fmla="*/ 511969 h 1047750"/>
                  <a:gd name="connsiteX28" fmla="*/ 813911 w 1066800"/>
                  <a:gd name="connsiteY28" fmla="*/ 444341 h 1047750"/>
                  <a:gd name="connsiteX29" fmla="*/ 992981 w 1066800"/>
                  <a:gd name="connsiteY29" fmla="*/ 270986 h 1047750"/>
                  <a:gd name="connsiteX30" fmla="*/ 605314 w 1066800"/>
                  <a:gd name="connsiteY30" fmla="*/ 586264 h 1047750"/>
                  <a:gd name="connsiteX31" fmla="*/ 535781 w 1066800"/>
                  <a:gd name="connsiteY31" fmla="*/ 619601 h 1047750"/>
                  <a:gd name="connsiteX32" fmla="*/ 467201 w 1066800"/>
                  <a:gd name="connsiteY32" fmla="*/ 586264 h 1047750"/>
                  <a:gd name="connsiteX33" fmla="*/ 450056 w 1066800"/>
                  <a:gd name="connsiteY33" fmla="*/ 511016 h 1047750"/>
                  <a:gd name="connsiteX34" fmla="*/ 497681 w 1066800"/>
                  <a:gd name="connsiteY34" fmla="*/ 451009 h 1047750"/>
                  <a:gd name="connsiteX35" fmla="*/ 574834 w 1066800"/>
                  <a:gd name="connsiteY35" fmla="*/ 451009 h 1047750"/>
                  <a:gd name="connsiteX36" fmla="*/ 622459 w 1066800"/>
                  <a:gd name="connsiteY36" fmla="*/ 511016 h 1047750"/>
                  <a:gd name="connsiteX37" fmla="*/ 605314 w 1066800"/>
                  <a:gd name="connsiteY37" fmla="*/ 586264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66800" h="1047750">
                    <a:moveTo>
                      <a:pt x="992981" y="270986"/>
                    </a:moveTo>
                    <a:cubicBezTo>
                      <a:pt x="968216" y="228124"/>
                      <a:pt x="938689" y="190024"/>
                      <a:pt x="903446" y="155734"/>
                    </a:cubicBezTo>
                    <a:lnTo>
                      <a:pt x="692944" y="298609"/>
                    </a:lnTo>
                    <a:cubicBezTo>
                      <a:pt x="667226" y="315754"/>
                      <a:pt x="631984" y="298609"/>
                      <a:pt x="630079" y="268129"/>
                    </a:cubicBezTo>
                    <a:lnTo>
                      <a:pt x="613886" y="12859"/>
                    </a:lnTo>
                    <a:cubicBezTo>
                      <a:pt x="588169" y="9049"/>
                      <a:pt x="561499" y="7144"/>
                      <a:pt x="534829" y="7144"/>
                    </a:cubicBezTo>
                    <a:cubicBezTo>
                      <a:pt x="511016" y="7144"/>
                      <a:pt x="488156" y="9049"/>
                      <a:pt x="465296" y="11906"/>
                    </a:cubicBezTo>
                    <a:lnTo>
                      <a:pt x="447199" y="268129"/>
                    </a:lnTo>
                    <a:cubicBezTo>
                      <a:pt x="445294" y="299561"/>
                      <a:pt x="410051" y="315754"/>
                      <a:pt x="384334" y="298609"/>
                    </a:cubicBezTo>
                    <a:lnTo>
                      <a:pt x="170974" y="150971"/>
                    </a:lnTo>
                    <a:cubicBezTo>
                      <a:pt x="136684" y="183356"/>
                      <a:pt x="106204" y="220504"/>
                      <a:pt x="81439" y="262414"/>
                    </a:cubicBezTo>
                    <a:lnTo>
                      <a:pt x="265271" y="447199"/>
                    </a:lnTo>
                    <a:cubicBezTo>
                      <a:pt x="287179" y="469106"/>
                      <a:pt x="276701" y="507206"/>
                      <a:pt x="247174" y="514826"/>
                    </a:cubicBezTo>
                    <a:lnTo>
                      <a:pt x="7144" y="576739"/>
                    </a:lnTo>
                    <a:cubicBezTo>
                      <a:pt x="10954" y="631984"/>
                      <a:pt x="24289" y="685324"/>
                      <a:pt x="44291" y="734854"/>
                    </a:cubicBezTo>
                    <a:lnTo>
                      <a:pt x="296704" y="693896"/>
                    </a:lnTo>
                    <a:cubicBezTo>
                      <a:pt x="327184" y="689134"/>
                      <a:pt x="351949" y="719614"/>
                      <a:pt x="340519" y="748189"/>
                    </a:cubicBezTo>
                    <a:lnTo>
                      <a:pt x="250031" y="981551"/>
                    </a:lnTo>
                    <a:cubicBezTo>
                      <a:pt x="292894" y="1009174"/>
                      <a:pt x="339566" y="1030129"/>
                      <a:pt x="390049" y="1044416"/>
                    </a:cubicBezTo>
                    <a:lnTo>
                      <a:pt x="500539" y="831056"/>
                    </a:lnTo>
                    <a:cubicBezTo>
                      <a:pt x="514826" y="803434"/>
                      <a:pt x="553879" y="801529"/>
                      <a:pt x="571024" y="828199"/>
                    </a:cubicBezTo>
                    <a:lnTo>
                      <a:pt x="701516" y="1036796"/>
                    </a:lnTo>
                    <a:cubicBezTo>
                      <a:pt x="748189" y="1021556"/>
                      <a:pt x="792956" y="998696"/>
                      <a:pt x="832961" y="972026"/>
                    </a:cubicBezTo>
                    <a:lnTo>
                      <a:pt x="738664" y="748189"/>
                    </a:lnTo>
                    <a:cubicBezTo>
                      <a:pt x="726281" y="719614"/>
                      <a:pt x="750094" y="688181"/>
                      <a:pt x="781526" y="692944"/>
                    </a:cubicBezTo>
                    <a:lnTo>
                      <a:pt x="1028224" y="726281"/>
                    </a:lnTo>
                    <a:cubicBezTo>
                      <a:pt x="1046321" y="679609"/>
                      <a:pt x="1057751" y="629126"/>
                      <a:pt x="1061561" y="576739"/>
                    </a:cubicBezTo>
                    <a:lnTo>
                      <a:pt x="831056" y="511969"/>
                    </a:lnTo>
                    <a:cubicBezTo>
                      <a:pt x="800576" y="503396"/>
                      <a:pt x="791051" y="465296"/>
                      <a:pt x="813911" y="444341"/>
                    </a:cubicBezTo>
                    <a:lnTo>
                      <a:pt x="992981" y="270986"/>
                    </a:lnTo>
                    <a:close/>
                    <a:moveTo>
                      <a:pt x="605314" y="586264"/>
                    </a:moveTo>
                    <a:lnTo>
                      <a:pt x="535781" y="619601"/>
                    </a:lnTo>
                    <a:lnTo>
                      <a:pt x="467201" y="586264"/>
                    </a:lnTo>
                    <a:lnTo>
                      <a:pt x="450056" y="511016"/>
                    </a:lnTo>
                    <a:lnTo>
                      <a:pt x="497681" y="451009"/>
                    </a:lnTo>
                    <a:lnTo>
                      <a:pt x="574834" y="451009"/>
                    </a:lnTo>
                    <a:lnTo>
                      <a:pt x="622459" y="511016"/>
                    </a:lnTo>
                    <a:lnTo>
                      <a:pt x="605314" y="5862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DCA8DF5-7541-4BC3-BEEB-BDFEA4D74148}"/>
                  </a:ext>
                </a:extLst>
              </p:cNvPr>
              <p:cNvSpPr/>
              <p:nvPr/>
            </p:nvSpPr>
            <p:spPr>
              <a:xfrm>
                <a:off x="5456396" y="3655218"/>
                <a:ext cx="9525" cy="9525"/>
              </a:xfrm>
              <a:custGeom>
                <a:avLst/>
                <a:gdLst>
                  <a:gd name="connsiteX0" fmla="*/ 10001 w 9525"/>
                  <a:gd name="connsiteY0" fmla="*/ 7144 h 9525"/>
                  <a:gd name="connsiteX1" fmla="*/ 7144 w 9525"/>
                  <a:gd name="connsiteY1" fmla="*/ 8096 h 9525"/>
                  <a:gd name="connsiteX2" fmla="*/ 7144 w 9525"/>
                  <a:gd name="connsiteY2" fmla="*/ 904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" h="9525">
                    <a:moveTo>
                      <a:pt x="10001" y="7144"/>
                    </a:moveTo>
                    <a:lnTo>
                      <a:pt x="7144" y="8096"/>
                    </a:lnTo>
                    <a:lnTo>
                      <a:pt x="7144" y="904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B60044C-63EE-4DEC-BA79-856C0E20CD2C}"/>
                  </a:ext>
                </a:extLst>
              </p:cNvPr>
              <p:cNvSpPr/>
              <p:nvPr/>
            </p:nvSpPr>
            <p:spPr>
              <a:xfrm>
                <a:off x="5186165" y="2525553"/>
                <a:ext cx="1828800" cy="1790700"/>
              </a:xfrm>
              <a:custGeom>
                <a:avLst/>
                <a:gdLst>
                  <a:gd name="connsiteX0" fmla="*/ 1780420 w 1828800"/>
                  <a:gd name="connsiteY0" fmla="*/ 1078706 h 1790700"/>
                  <a:gd name="connsiteX1" fmla="*/ 1618495 w 1828800"/>
                  <a:gd name="connsiteY1" fmla="*/ 1055846 h 1790700"/>
                  <a:gd name="connsiteX2" fmla="*/ 1604207 w 1828800"/>
                  <a:gd name="connsiteY2" fmla="*/ 1036796 h 1790700"/>
                  <a:gd name="connsiteX3" fmla="*/ 1580395 w 1828800"/>
                  <a:gd name="connsiteY3" fmla="*/ 1031081 h 1790700"/>
                  <a:gd name="connsiteX4" fmla="*/ 1586110 w 1828800"/>
                  <a:gd name="connsiteY4" fmla="*/ 941546 h 1790700"/>
                  <a:gd name="connsiteX5" fmla="*/ 1466095 w 1828800"/>
                  <a:gd name="connsiteY5" fmla="*/ 561499 h 1790700"/>
                  <a:gd name="connsiteX6" fmla="*/ 1485145 w 1828800"/>
                  <a:gd name="connsiteY6" fmla="*/ 546259 h 1790700"/>
                  <a:gd name="connsiteX7" fmla="*/ 1489907 w 1828800"/>
                  <a:gd name="connsiteY7" fmla="*/ 523399 h 1790700"/>
                  <a:gd name="connsiteX8" fmla="*/ 1626115 w 1828800"/>
                  <a:gd name="connsiteY8" fmla="*/ 432911 h 1790700"/>
                  <a:gd name="connsiteX9" fmla="*/ 1643260 w 1828800"/>
                  <a:gd name="connsiteY9" fmla="*/ 357664 h 1790700"/>
                  <a:gd name="connsiteX10" fmla="*/ 1566107 w 1828800"/>
                  <a:gd name="connsiteY10" fmla="*/ 354806 h 1790700"/>
                  <a:gd name="connsiteX11" fmla="*/ 1444187 w 1828800"/>
                  <a:gd name="connsiteY11" fmla="*/ 460534 h 1790700"/>
                  <a:gd name="connsiteX12" fmla="*/ 1420375 w 1828800"/>
                  <a:gd name="connsiteY12" fmla="*/ 458629 h 1790700"/>
                  <a:gd name="connsiteX13" fmla="*/ 1399420 w 1828800"/>
                  <a:gd name="connsiteY13" fmla="*/ 472916 h 1790700"/>
                  <a:gd name="connsiteX14" fmla="*/ 1398467 w 1828800"/>
                  <a:gd name="connsiteY14" fmla="*/ 475774 h 1790700"/>
                  <a:gd name="connsiteX15" fmla="*/ 970794 w 1828800"/>
                  <a:gd name="connsiteY15" fmla="*/ 276701 h 1790700"/>
                  <a:gd name="connsiteX16" fmla="*/ 973652 w 1828800"/>
                  <a:gd name="connsiteY16" fmla="*/ 273844 h 1790700"/>
                  <a:gd name="connsiteX17" fmla="*/ 972700 w 1828800"/>
                  <a:gd name="connsiteY17" fmla="*/ 248126 h 1790700"/>
                  <a:gd name="connsiteX18" fmla="*/ 957460 w 1828800"/>
                  <a:gd name="connsiteY18" fmla="*/ 230029 h 1790700"/>
                  <a:gd name="connsiteX19" fmla="*/ 967937 w 1828800"/>
                  <a:gd name="connsiteY19" fmla="*/ 67151 h 1790700"/>
                  <a:gd name="connsiteX20" fmla="*/ 918407 w 1828800"/>
                  <a:gd name="connsiteY20" fmla="*/ 7144 h 1790700"/>
                  <a:gd name="connsiteX21" fmla="*/ 868877 w 1828800"/>
                  <a:gd name="connsiteY21" fmla="*/ 67151 h 1790700"/>
                  <a:gd name="connsiteX22" fmla="*/ 879355 w 1828800"/>
                  <a:gd name="connsiteY22" fmla="*/ 230029 h 1790700"/>
                  <a:gd name="connsiteX23" fmla="*/ 864115 w 1828800"/>
                  <a:gd name="connsiteY23" fmla="*/ 248126 h 1790700"/>
                  <a:gd name="connsiteX24" fmla="*/ 863162 w 1828800"/>
                  <a:gd name="connsiteY24" fmla="*/ 273844 h 1790700"/>
                  <a:gd name="connsiteX25" fmla="*/ 865067 w 1828800"/>
                  <a:gd name="connsiteY25" fmla="*/ 276701 h 1790700"/>
                  <a:gd name="connsiteX26" fmla="*/ 433585 w 1828800"/>
                  <a:gd name="connsiteY26" fmla="*/ 488156 h 1790700"/>
                  <a:gd name="connsiteX27" fmla="*/ 436442 w 1828800"/>
                  <a:gd name="connsiteY27" fmla="*/ 477679 h 1790700"/>
                  <a:gd name="connsiteX28" fmla="*/ 415487 w 1828800"/>
                  <a:gd name="connsiteY28" fmla="*/ 462439 h 1790700"/>
                  <a:gd name="connsiteX29" fmla="*/ 390722 w 1828800"/>
                  <a:gd name="connsiteY29" fmla="*/ 464344 h 1790700"/>
                  <a:gd name="connsiteX30" fmla="*/ 271660 w 1828800"/>
                  <a:gd name="connsiteY30" fmla="*/ 352901 h 1790700"/>
                  <a:gd name="connsiteX31" fmla="*/ 194507 w 1828800"/>
                  <a:gd name="connsiteY31" fmla="*/ 353854 h 1790700"/>
                  <a:gd name="connsiteX32" fmla="*/ 209747 w 1828800"/>
                  <a:gd name="connsiteY32" fmla="*/ 430054 h 1790700"/>
                  <a:gd name="connsiteX33" fmla="*/ 343097 w 1828800"/>
                  <a:gd name="connsiteY33" fmla="*/ 525304 h 1790700"/>
                  <a:gd name="connsiteX34" fmla="*/ 346907 w 1828800"/>
                  <a:gd name="connsiteY34" fmla="*/ 548164 h 1790700"/>
                  <a:gd name="connsiteX35" fmla="*/ 365957 w 1828800"/>
                  <a:gd name="connsiteY35" fmla="*/ 565309 h 1790700"/>
                  <a:gd name="connsiteX36" fmla="*/ 372625 w 1828800"/>
                  <a:gd name="connsiteY36" fmla="*/ 567214 h 1790700"/>
                  <a:gd name="connsiteX37" fmla="*/ 256420 w 1828800"/>
                  <a:gd name="connsiteY37" fmla="*/ 942499 h 1790700"/>
                  <a:gd name="connsiteX38" fmla="*/ 263087 w 1828800"/>
                  <a:gd name="connsiteY38" fmla="*/ 1036796 h 1790700"/>
                  <a:gd name="connsiteX39" fmla="*/ 257372 w 1828800"/>
                  <a:gd name="connsiteY39" fmla="*/ 1030129 h 1790700"/>
                  <a:gd name="connsiteX40" fmla="*/ 232607 w 1828800"/>
                  <a:gd name="connsiteY40" fmla="*/ 1036796 h 1790700"/>
                  <a:gd name="connsiteX41" fmla="*/ 218320 w 1828800"/>
                  <a:gd name="connsiteY41" fmla="*/ 1055846 h 1790700"/>
                  <a:gd name="connsiteX42" fmla="*/ 56395 w 1828800"/>
                  <a:gd name="connsiteY42" fmla="*/ 1078706 h 1790700"/>
                  <a:gd name="connsiteX43" fmla="*/ 7817 w 1828800"/>
                  <a:gd name="connsiteY43" fmla="*/ 1139666 h 1790700"/>
                  <a:gd name="connsiteX44" fmla="*/ 76397 w 1828800"/>
                  <a:gd name="connsiteY44" fmla="*/ 1175861 h 1790700"/>
                  <a:gd name="connsiteX45" fmla="*/ 233560 w 1828800"/>
                  <a:gd name="connsiteY45" fmla="*/ 1132046 h 1790700"/>
                  <a:gd name="connsiteX46" fmla="*/ 254515 w 1828800"/>
                  <a:gd name="connsiteY46" fmla="*/ 1143476 h 1790700"/>
                  <a:gd name="connsiteX47" fmla="*/ 277375 w 1828800"/>
                  <a:gd name="connsiteY47" fmla="*/ 1139666 h 1790700"/>
                  <a:gd name="connsiteX48" fmla="*/ 282137 w 1828800"/>
                  <a:gd name="connsiteY48" fmla="*/ 1130141 h 1790700"/>
                  <a:gd name="connsiteX49" fmla="*/ 579317 w 1828800"/>
                  <a:gd name="connsiteY49" fmla="*/ 1514951 h 1790700"/>
                  <a:gd name="connsiteX50" fmla="*/ 570745 w 1828800"/>
                  <a:gd name="connsiteY50" fmla="*/ 1535906 h 1790700"/>
                  <a:gd name="connsiteX51" fmla="*/ 577412 w 1828800"/>
                  <a:gd name="connsiteY51" fmla="*/ 1558766 h 1790700"/>
                  <a:gd name="connsiteX52" fmla="*/ 497402 w 1828800"/>
                  <a:gd name="connsiteY52" fmla="*/ 1701641 h 1790700"/>
                  <a:gd name="connsiteX53" fmla="*/ 516452 w 1828800"/>
                  <a:gd name="connsiteY53" fmla="*/ 1776889 h 1790700"/>
                  <a:gd name="connsiteX54" fmla="*/ 586937 w 1828800"/>
                  <a:gd name="connsiteY54" fmla="*/ 1744504 h 1790700"/>
                  <a:gd name="connsiteX55" fmla="*/ 646945 w 1828800"/>
                  <a:gd name="connsiteY55" fmla="*/ 1593056 h 1790700"/>
                  <a:gd name="connsiteX56" fmla="*/ 668852 w 1828800"/>
                  <a:gd name="connsiteY56" fmla="*/ 1583531 h 1790700"/>
                  <a:gd name="connsiteX57" fmla="*/ 679330 w 1828800"/>
                  <a:gd name="connsiteY57" fmla="*/ 1564481 h 1790700"/>
                  <a:gd name="connsiteX58" fmla="*/ 921265 w 1828800"/>
                  <a:gd name="connsiteY58" fmla="*/ 1610201 h 1790700"/>
                  <a:gd name="connsiteX59" fmla="*/ 1166057 w 1828800"/>
                  <a:gd name="connsiteY59" fmla="*/ 1563529 h 1790700"/>
                  <a:gd name="connsiteX60" fmla="*/ 1165105 w 1828800"/>
                  <a:gd name="connsiteY60" fmla="*/ 1566386 h 1790700"/>
                  <a:gd name="connsiteX61" fmla="*/ 1167010 w 1828800"/>
                  <a:gd name="connsiteY61" fmla="*/ 1566386 h 1790700"/>
                  <a:gd name="connsiteX62" fmla="*/ 1179392 w 1828800"/>
                  <a:gd name="connsiteY62" fmla="*/ 1589246 h 1790700"/>
                  <a:gd name="connsiteX63" fmla="*/ 1201300 w 1828800"/>
                  <a:gd name="connsiteY63" fmla="*/ 1598771 h 1790700"/>
                  <a:gd name="connsiteX64" fmla="*/ 1261307 w 1828800"/>
                  <a:gd name="connsiteY64" fmla="*/ 1750219 h 1790700"/>
                  <a:gd name="connsiteX65" fmla="*/ 1331792 w 1828800"/>
                  <a:gd name="connsiteY65" fmla="*/ 1782604 h 1790700"/>
                  <a:gd name="connsiteX66" fmla="*/ 1350842 w 1828800"/>
                  <a:gd name="connsiteY66" fmla="*/ 1707356 h 1790700"/>
                  <a:gd name="connsiteX67" fmla="*/ 1270832 w 1828800"/>
                  <a:gd name="connsiteY67" fmla="*/ 1564481 h 1790700"/>
                  <a:gd name="connsiteX68" fmla="*/ 1277500 w 1828800"/>
                  <a:gd name="connsiteY68" fmla="*/ 1541621 h 1790700"/>
                  <a:gd name="connsiteX69" fmla="*/ 1267975 w 1828800"/>
                  <a:gd name="connsiteY69" fmla="*/ 1517809 h 1790700"/>
                  <a:gd name="connsiteX70" fmla="*/ 1259402 w 1828800"/>
                  <a:gd name="connsiteY70" fmla="*/ 1517809 h 1790700"/>
                  <a:gd name="connsiteX71" fmla="*/ 1557535 w 1828800"/>
                  <a:gd name="connsiteY71" fmla="*/ 1141571 h 1790700"/>
                  <a:gd name="connsiteX72" fmla="*/ 1582300 w 1828800"/>
                  <a:gd name="connsiteY72" fmla="*/ 1145381 h 1790700"/>
                  <a:gd name="connsiteX73" fmla="*/ 1603255 w 1828800"/>
                  <a:gd name="connsiteY73" fmla="*/ 1133951 h 1790700"/>
                  <a:gd name="connsiteX74" fmla="*/ 1760417 w 1828800"/>
                  <a:gd name="connsiteY74" fmla="*/ 1177766 h 1790700"/>
                  <a:gd name="connsiteX75" fmla="*/ 1828997 w 1828800"/>
                  <a:gd name="connsiteY75" fmla="*/ 1141571 h 1790700"/>
                  <a:gd name="connsiteX76" fmla="*/ 1780420 w 1828800"/>
                  <a:gd name="connsiteY76" fmla="*/ 1078706 h 1790700"/>
                  <a:gd name="connsiteX77" fmla="*/ 914597 w 1828800"/>
                  <a:gd name="connsiteY77" fmla="*/ 1473994 h 1790700"/>
                  <a:gd name="connsiteX78" fmla="*/ 383102 w 1828800"/>
                  <a:gd name="connsiteY78" fmla="*/ 942499 h 1790700"/>
                  <a:gd name="connsiteX79" fmla="*/ 914597 w 1828800"/>
                  <a:gd name="connsiteY79" fmla="*/ 411004 h 1790700"/>
                  <a:gd name="connsiteX80" fmla="*/ 1446092 w 1828800"/>
                  <a:gd name="connsiteY80" fmla="*/ 942499 h 1790700"/>
                  <a:gd name="connsiteX81" fmla="*/ 914597 w 1828800"/>
                  <a:gd name="connsiteY81" fmla="*/ 1473994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828800" h="1790700">
                    <a:moveTo>
                      <a:pt x="1780420" y="1078706"/>
                    </a:moveTo>
                    <a:lnTo>
                      <a:pt x="1618495" y="1055846"/>
                    </a:lnTo>
                    <a:lnTo>
                      <a:pt x="1604207" y="1036796"/>
                    </a:lnTo>
                    <a:lnTo>
                      <a:pt x="1580395" y="1031081"/>
                    </a:lnTo>
                    <a:cubicBezTo>
                      <a:pt x="1584205" y="1001554"/>
                      <a:pt x="1586110" y="972026"/>
                      <a:pt x="1586110" y="941546"/>
                    </a:cubicBezTo>
                    <a:cubicBezTo>
                      <a:pt x="1586110" y="799624"/>
                      <a:pt x="1542295" y="669131"/>
                      <a:pt x="1466095" y="561499"/>
                    </a:cubicBezTo>
                    <a:lnTo>
                      <a:pt x="1485145" y="546259"/>
                    </a:lnTo>
                    <a:lnTo>
                      <a:pt x="1489907" y="523399"/>
                    </a:lnTo>
                    <a:lnTo>
                      <a:pt x="1626115" y="432911"/>
                    </a:lnTo>
                    <a:cubicBezTo>
                      <a:pt x="1651832" y="412909"/>
                      <a:pt x="1660405" y="379571"/>
                      <a:pt x="1643260" y="357664"/>
                    </a:cubicBezTo>
                    <a:cubicBezTo>
                      <a:pt x="1627067" y="335756"/>
                      <a:pt x="1591825" y="334804"/>
                      <a:pt x="1566107" y="354806"/>
                    </a:cubicBezTo>
                    <a:lnTo>
                      <a:pt x="1444187" y="460534"/>
                    </a:lnTo>
                    <a:lnTo>
                      <a:pt x="1420375" y="458629"/>
                    </a:lnTo>
                    <a:lnTo>
                      <a:pt x="1399420" y="472916"/>
                    </a:lnTo>
                    <a:lnTo>
                      <a:pt x="1398467" y="475774"/>
                    </a:lnTo>
                    <a:cubicBezTo>
                      <a:pt x="1287977" y="362426"/>
                      <a:pt x="1138435" y="289084"/>
                      <a:pt x="970794" y="276701"/>
                    </a:cubicBezTo>
                    <a:lnTo>
                      <a:pt x="973652" y="273844"/>
                    </a:lnTo>
                    <a:lnTo>
                      <a:pt x="972700" y="248126"/>
                    </a:lnTo>
                    <a:lnTo>
                      <a:pt x="957460" y="230029"/>
                    </a:lnTo>
                    <a:lnTo>
                      <a:pt x="967937" y="67151"/>
                    </a:lnTo>
                    <a:cubicBezTo>
                      <a:pt x="967937" y="33814"/>
                      <a:pt x="946030" y="7144"/>
                      <a:pt x="918407" y="7144"/>
                    </a:cubicBezTo>
                    <a:cubicBezTo>
                      <a:pt x="890785" y="7144"/>
                      <a:pt x="868877" y="33814"/>
                      <a:pt x="868877" y="67151"/>
                    </a:cubicBezTo>
                    <a:lnTo>
                      <a:pt x="879355" y="230029"/>
                    </a:lnTo>
                    <a:lnTo>
                      <a:pt x="864115" y="248126"/>
                    </a:lnTo>
                    <a:lnTo>
                      <a:pt x="863162" y="273844"/>
                    </a:lnTo>
                    <a:lnTo>
                      <a:pt x="865067" y="276701"/>
                    </a:lnTo>
                    <a:cubicBezTo>
                      <a:pt x="694570" y="290989"/>
                      <a:pt x="543122" y="369094"/>
                      <a:pt x="433585" y="488156"/>
                    </a:cubicBezTo>
                    <a:lnTo>
                      <a:pt x="436442" y="477679"/>
                    </a:lnTo>
                    <a:lnTo>
                      <a:pt x="415487" y="462439"/>
                    </a:lnTo>
                    <a:lnTo>
                      <a:pt x="390722" y="464344"/>
                    </a:lnTo>
                    <a:lnTo>
                      <a:pt x="271660" y="352901"/>
                    </a:lnTo>
                    <a:cubicBezTo>
                      <a:pt x="245942" y="331946"/>
                      <a:pt x="211652" y="331946"/>
                      <a:pt x="194507" y="353854"/>
                    </a:cubicBezTo>
                    <a:cubicBezTo>
                      <a:pt x="177362" y="374809"/>
                      <a:pt x="184030" y="409099"/>
                      <a:pt x="209747" y="430054"/>
                    </a:cubicBezTo>
                    <a:lnTo>
                      <a:pt x="343097" y="525304"/>
                    </a:lnTo>
                    <a:lnTo>
                      <a:pt x="346907" y="548164"/>
                    </a:lnTo>
                    <a:lnTo>
                      <a:pt x="365957" y="565309"/>
                    </a:lnTo>
                    <a:lnTo>
                      <a:pt x="372625" y="567214"/>
                    </a:lnTo>
                    <a:cubicBezTo>
                      <a:pt x="299282" y="673894"/>
                      <a:pt x="256420" y="803434"/>
                      <a:pt x="256420" y="942499"/>
                    </a:cubicBezTo>
                    <a:cubicBezTo>
                      <a:pt x="256420" y="974884"/>
                      <a:pt x="259277" y="1006316"/>
                      <a:pt x="263087" y="1036796"/>
                    </a:cubicBezTo>
                    <a:lnTo>
                      <a:pt x="257372" y="1030129"/>
                    </a:lnTo>
                    <a:lnTo>
                      <a:pt x="232607" y="1036796"/>
                    </a:lnTo>
                    <a:lnTo>
                      <a:pt x="218320" y="1055846"/>
                    </a:lnTo>
                    <a:lnTo>
                      <a:pt x="56395" y="1078706"/>
                    </a:lnTo>
                    <a:cubicBezTo>
                      <a:pt x="24010" y="1085374"/>
                      <a:pt x="3055" y="1112996"/>
                      <a:pt x="7817" y="1139666"/>
                    </a:cubicBezTo>
                    <a:cubicBezTo>
                      <a:pt x="13532" y="1166336"/>
                      <a:pt x="44012" y="1182529"/>
                      <a:pt x="76397" y="1175861"/>
                    </a:cubicBezTo>
                    <a:lnTo>
                      <a:pt x="233560" y="1132046"/>
                    </a:lnTo>
                    <a:lnTo>
                      <a:pt x="254515" y="1143476"/>
                    </a:lnTo>
                    <a:lnTo>
                      <a:pt x="277375" y="1139666"/>
                    </a:lnTo>
                    <a:lnTo>
                      <a:pt x="282137" y="1130141"/>
                    </a:lnTo>
                    <a:cubicBezTo>
                      <a:pt x="329762" y="1293019"/>
                      <a:pt x="437395" y="1429226"/>
                      <a:pt x="579317" y="1514951"/>
                    </a:cubicBezTo>
                    <a:lnTo>
                      <a:pt x="570745" y="1535906"/>
                    </a:lnTo>
                    <a:lnTo>
                      <a:pt x="577412" y="1558766"/>
                    </a:lnTo>
                    <a:lnTo>
                      <a:pt x="497402" y="1701641"/>
                    </a:lnTo>
                    <a:cubicBezTo>
                      <a:pt x="483115" y="1731169"/>
                      <a:pt x="491687" y="1765459"/>
                      <a:pt x="516452" y="1776889"/>
                    </a:cubicBezTo>
                    <a:cubicBezTo>
                      <a:pt x="541217" y="1788319"/>
                      <a:pt x="572650" y="1774031"/>
                      <a:pt x="586937" y="1744504"/>
                    </a:cubicBezTo>
                    <a:lnTo>
                      <a:pt x="646945" y="1593056"/>
                    </a:lnTo>
                    <a:lnTo>
                      <a:pt x="668852" y="1583531"/>
                    </a:lnTo>
                    <a:lnTo>
                      <a:pt x="679330" y="1564481"/>
                    </a:lnTo>
                    <a:cubicBezTo>
                      <a:pt x="754577" y="1594009"/>
                      <a:pt x="835540" y="1610201"/>
                      <a:pt x="921265" y="1610201"/>
                    </a:cubicBezTo>
                    <a:cubicBezTo>
                      <a:pt x="1007942" y="1610201"/>
                      <a:pt x="1090810" y="1593056"/>
                      <a:pt x="1166057" y="1563529"/>
                    </a:cubicBezTo>
                    <a:lnTo>
                      <a:pt x="1165105" y="1566386"/>
                    </a:lnTo>
                    <a:lnTo>
                      <a:pt x="1167010" y="1566386"/>
                    </a:lnTo>
                    <a:lnTo>
                      <a:pt x="1179392" y="1589246"/>
                    </a:lnTo>
                    <a:lnTo>
                      <a:pt x="1201300" y="1598771"/>
                    </a:lnTo>
                    <a:lnTo>
                      <a:pt x="1261307" y="1750219"/>
                    </a:lnTo>
                    <a:cubicBezTo>
                      <a:pt x="1275595" y="1779746"/>
                      <a:pt x="1307027" y="1794986"/>
                      <a:pt x="1331792" y="1782604"/>
                    </a:cubicBezTo>
                    <a:cubicBezTo>
                      <a:pt x="1356557" y="1771174"/>
                      <a:pt x="1365130" y="1736884"/>
                      <a:pt x="1350842" y="1707356"/>
                    </a:cubicBezTo>
                    <a:lnTo>
                      <a:pt x="1270832" y="1564481"/>
                    </a:lnTo>
                    <a:lnTo>
                      <a:pt x="1277500" y="1541621"/>
                    </a:lnTo>
                    <a:lnTo>
                      <a:pt x="1267975" y="1517809"/>
                    </a:lnTo>
                    <a:lnTo>
                      <a:pt x="1259402" y="1517809"/>
                    </a:lnTo>
                    <a:cubicBezTo>
                      <a:pt x="1400372" y="1434941"/>
                      <a:pt x="1508957" y="1300639"/>
                      <a:pt x="1557535" y="1141571"/>
                    </a:cubicBezTo>
                    <a:lnTo>
                      <a:pt x="1582300" y="1145381"/>
                    </a:lnTo>
                    <a:lnTo>
                      <a:pt x="1603255" y="1133951"/>
                    </a:lnTo>
                    <a:lnTo>
                      <a:pt x="1760417" y="1177766"/>
                    </a:lnTo>
                    <a:cubicBezTo>
                      <a:pt x="1792802" y="1184434"/>
                      <a:pt x="1823282" y="1168241"/>
                      <a:pt x="1828997" y="1141571"/>
                    </a:cubicBezTo>
                    <a:cubicBezTo>
                      <a:pt x="1833760" y="1112996"/>
                      <a:pt x="1812805" y="1086326"/>
                      <a:pt x="1780420" y="1078706"/>
                    </a:cubicBezTo>
                    <a:close/>
                    <a:moveTo>
                      <a:pt x="914597" y="1473994"/>
                    </a:moveTo>
                    <a:cubicBezTo>
                      <a:pt x="621227" y="1473994"/>
                      <a:pt x="383102" y="1235869"/>
                      <a:pt x="383102" y="942499"/>
                    </a:cubicBezTo>
                    <a:cubicBezTo>
                      <a:pt x="383102" y="649129"/>
                      <a:pt x="621227" y="411004"/>
                      <a:pt x="914597" y="411004"/>
                    </a:cubicBezTo>
                    <a:cubicBezTo>
                      <a:pt x="1207967" y="411004"/>
                      <a:pt x="1446092" y="649129"/>
                      <a:pt x="1446092" y="942499"/>
                    </a:cubicBezTo>
                    <a:cubicBezTo>
                      <a:pt x="1446092" y="1235869"/>
                      <a:pt x="1207967" y="1473994"/>
                      <a:pt x="914597" y="14739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0F1A592-4CB9-4691-BF35-D9A5B835A8D5}"/>
              </a:ext>
            </a:extLst>
          </p:cNvPr>
          <p:cNvGrpSpPr/>
          <p:nvPr/>
        </p:nvGrpSpPr>
        <p:grpSpPr>
          <a:xfrm>
            <a:off x="8765093" y="1781025"/>
            <a:ext cx="2468880" cy="2669717"/>
            <a:chOff x="8765093" y="1781025"/>
            <a:chExt cx="2468880" cy="2669717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9E9AF415-8E29-4600-95D4-2514B97D81C2}"/>
                </a:ext>
              </a:extLst>
            </p:cNvPr>
            <p:cNvSpPr/>
            <p:nvPr/>
          </p:nvSpPr>
          <p:spPr bwMode="auto">
            <a:xfrm>
              <a:off x="8765093" y="1981862"/>
              <a:ext cx="2468880" cy="246888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078D4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51" name="Title 1">
              <a:extLst>
                <a:ext uri="{FF2B5EF4-FFF2-40B4-BE49-F238E27FC236}">
                  <a16:creationId xmlns:a16="http://schemas.microsoft.com/office/drawing/2014/main" id="{8D981132-A882-45CE-A277-17CC469AF6FE}"/>
                </a:ext>
              </a:extLst>
            </p:cNvPr>
            <p:cNvSpPr txBox="1">
              <a:spLocks/>
            </p:cNvSpPr>
            <p:nvPr/>
          </p:nvSpPr>
          <p:spPr>
            <a:xfrm>
              <a:off x="8765093" y="1781025"/>
              <a:ext cx="1989770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managed control plane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9173B0-F27F-4608-800A-D1A08827DAA1}"/>
                </a:ext>
              </a:extLst>
            </p:cNvPr>
            <p:cNvGrpSpPr/>
            <p:nvPr/>
          </p:nvGrpSpPr>
          <p:grpSpPr>
            <a:xfrm>
              <a:off x="9162785" y="2570190"/>
              <a:ext cx="1673497" cy="1292225"/>
              <a:chOff x="9196711" y="2690054"/>
              <a:chExt cx="1673497" cy="1292225"/>
            </a:xfrm>
          </p:grpSpPr>
          <p:grpSp>
            <p:nvGrpSpPr>
              <p:cNvPr id="153" name="Group 4">
                <a:extLst>
                  <a:ext uri="{FF2B5EF4-FFF2-40B4-BE49-F238E27FC236}">
                    <a16:creationId xmlns:a16="http://schemas.microsoft.com/office/drawing/2014/main" id="{F8AC7A7E-DDEA-45CE-BE60-726E0554DCF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196711" y="2690054"/>
                <a:ext cx="1668463" cy="1292225"/>
                <a:chOff x="3315" y="1752"/>
                <a:chExt cx="1051" cy="814"/>
              </a:xfrm>
              <a:solidFill>
                <a:srgbClr val="0078D4"/>
              </a:solidFill>
            </p:grpSpPr>
            <p:sp>
              <p:nvSpPr>
                <p:cNvPr id="166" name="Freeform 5">
                  <a:extLst>
                    <a:ext uri="{FF2B5EF4-FFF2-40B4-BE49-F238E27FC236}">
                      <a16:creationId xmlns:a16="http://schemas.microsoft.com/office/drawing/2014/main" id="{6CAA942D-0FC6-4700-8F5A-B8D9073DB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5" y="1752"/>
                  <a:ext cx="574" cy="725"/>
                </a:xfrm>
                <a:custGeom>
                  <a:avLst/>
                  <a:gdLst>
                    <a:gd name="T0" fmla="*/ 265 w 574"/>
                    <a:gd name="T1" fmla="*/ 253 h 725"/>
                    <a:gd name="T2" fmla="*/ 574 w 574"/>
                    <a:gd name="T3" fmla="*/ 0 h 725"/>
                    <a:gd name="T4" fmla="*/ 242 w 574"/>
                    <a:gd name="T5" fmla="*/ 724 h 725"/>
                    <a:gd name="T6" fmla="*/ 0 w 574"/>
                    <a:gd name="T7" fmla="*/ 725 h 725"/>
                    <a:gd name="T8" fmla="*/ 265 w 574"/>
                    <a:gd name="T9" fmla="*/ 253 h 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25">
                      <a:moveTo>
                        <a:pt x="265" y="253"/>
                      </a:moveTo>
                      <a:lnTo>
                        <a:pt x="574" y="0"/>
                      </a:lnTo>
                      <a:lnTo>
                        <a:pt x="242" y="724"/>
                      </a:lnTo>
                      <a:lnTo>
                        <a:pt x="0" y="725"/>
                      </a:lnTo>
                      <a:lnTo>
                        <a:pt x="265" y="25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 6">
                  <a:extLst>
                    <a:ext uri="{FF2B5EF4-FFF2-40B4-BE49-F238E27FC236}">
                      <a16:creationId xmlns:a16="http://schemas.microsoft.com/office/drawing/2014/main" id="{E46DD0D6-EBDE-4C3B-BD57-D9EE6064A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" y="1803"/>
                  <a:ext cx="803" cy="763"/>
                </a:xfrm>
                <a:custGeom>
                  <a:avLst/>
                  <a:gdLst>
                    <a:gd name="T0" fmla="*/ 0 w 803"/>
                    <a:gd name="T1" fmla="*/ 757 h 763"/>
                    <a:gd name="T2" fmla="*/ 485 w 803"/>
                    <a:gd name="T3" fmla="*/ 675 h 763"/>
                    <a:gd name="T4" fmla="*/ 232 w 803"/>
                    <a:gd name="T5" fmla="*/ 369 h 763"/>
                    <a:gd name="T6" fmla="*/ 367 w 803"/>
                    <a:gd name="T7" fmla="*/ 0 h 763"/>
                    <a:gd name="T8" fmla="*/ 803 w 803"/>
                    <a:gd name="T9" fmla="*/ 763 h 763"/>
                    <a:gd name="T10" fmla="*/ 0 w 803"/>
                    <a:gd name="T11" fmla="*/ 757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3" h="763">
                      <a:moveTo>
                        <a:pt x="0" y="757"/>
                      </a:moveTo>
                      <a:lnTo>
                        <a:pt x="485" y="675"/>
                      </a:lnTo>
                      <a:lnTo>
                        <a:pt x="232" y="369"/>
                      </a:lnTo>
                      <a:lnTo>
                        <a:pt x="367" y="0"/>
                      </a:lnTo>
                      <a:lnTo>
                        <a:pt x="803" y="763"/>
                      </a:lnTo>
                      <a:lnTo>
                        <a:pt x="0" y="7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2717A012-1F3F-4057-B588-890FD8B0A148}"/>
                  </a:ext>
                </a:extLst>
              </p:cNvPr>
              <p:cNvGrpSpPr/>
              <p:nvPr/>
            </p:nvGrpSpPr>
            <p:grpSpPr>
              <a:xfrm>
                <a:off x="10267693" y="2983633"/>
                <a:ext cx="602515" cy="602515"/>
                <a:chOff x="7211505" y="4977353"/>
                <a:chExt cx="989814" cy="989814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F40159B-4022-48AF-8754-934AF8A5A303}"/>
                    </a:ext>
                  </a:extLst>
                </p:cNvPr>
                <p:cNvSpPr/>
                <p:nvPr/>
              </p:nvSpPr>
              <p:spPr bwMode="auto">
                <a:xfrm>
                  <a:off x="7211505" y="4977353"/>
                  <a:ext cx="989814" cy="989814"/>
                </a:xfrm>
                <a:prstGeom prst="ellipse">
                  <a:avLst/>
                </a:prstGeom>
                <a:solidFill>
                  <a:srgbClr val="FCFDFE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64" name="Processing_E9F5" title="Icon of two interlocked gears">
                  <a:extLst>
                    <a:ext uri="{FF2B5EF4-FFF2-40B4-BE49-F238E27FC236}">
                      <a16:creationId xmlns:a16="http://schemas.microsoft.com/office/drawing/2014/main" id="{339D4230-87A3-4B94-8D3F-651D771FEBA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83003" y="5190591"/>
                  <a:ext cx="646819" cy="563338"/>
                </a:xfrm>
                <a:custGeom>
                  <a:avLst/>
                  <a:gdLst>
                    <a:gd name="T0" fmla="*/ 924 w 3867"/>
                    <a:gd name="T1" fmla="*/ 299 h 3367"/>
                    <a:gd name="T2" fmla="*/ 1549 w 3867"/>
                    <a:gd name="T3" fmla="*/ 924 h 3367"/>
                    <a:gd name="T4" fmla="*/ 924 w 3867"/>
                    <a:gd name="T5" fmla="*/ 1549 h 3367"/>
                    <a:gd name="T6" fmla="*/ 299 w 3867"/>
                    <a:gd name="T7" fmla="*/ 924 h 3367"/>
                    <a:gd name="T8" fmla="*/ 924 w 3867"/>
                    <a:gd name="T9" fmla="*/ 299 h 3367"/>
                    <a:gd name="T10" fmla="*/ 1163 w 3867"/>
                    <a:gd name="T11" fmla="*/ 347 h 3367"/>
                    <a:gd name="T12" fmla="*/ 1307 w 3867"/>
                    <a:gd name="T13" fmla="*/ 0 h 3367"/>
                    <a:gd name="T14" fmla="*/ 1501 w 3867"/>
                    <a:gd name="T15" fmla="*/ 685 h 3367"/>
                    <a:gd name="T16" fmla="*/ 1848 w 3867"/>
                    <a:gd name="T17" fmla="*/ 541 h 3367"/>
                    <a:gd name="T18" fmla="*/ 1501 w 3867"/>
                    <a:gd name="T19" fmla="*/ 1163 h 3367"/>
                    <a:gd name="T20" fmla="*/ 1848 w 3867"/>
                    <a:gd name="T21" fmla="*/ 1307 h 3367"/>
                    <a:gd name="T22" fmla="*/ 1163 w 3867"/>
                    <a:gd name="T23" fmla="*/ 1501 h 3367"/>
                    <a:gd name="T24" fmla="*/ 1307 w 3867"/>
                    <a:gd name="T25" fmla="*/ 1848 h 3367"/>
                    <a:gd name="T26" fmla="*/ 685 w 3867"/>
                    <a:gd name="T27" fmla="*/ 1501 h 3367"/>
                    <a:gd name="T28" fmla="*/ 541 w 3867"/>
                    <a:gd name="T29" fmla="*/ 1848 h 3367"/>
                    <a:gd name="T30" fmla="*/ 347 w 3867"/>
                    <a:gd name="T31" fmla="*/ 1163 h 3367"/>
                    <a:gd name="T32" fmla="*/ 0 w 3867"/>
                    <a:gd name="T33" fmla="*/ 1307 h 3367"/>
                    <a:gd name="T34" fmla="*/ 0 w 3867"/>
                    <a:gd name="T35" fmla="*/ 541 h 3367"/>
                    <a:gd name="T36" fmla="*/ 347 w 3867"/>
                    <a:gd name="T37" fmla="*/ 685 h 3367"/>
                    <a:gd name="T38" fmla="*/ 685 w 3867"/>
                    <a:gd name="T39" fmla="*/ 347 h 3367"/>
                    <a:gd name="T40" fmla="*/ 541 w 3867"/>
                    <a:gd name="T41" fmla="*/ 0 h 3367"/>
                    <a:gd name="T42" fmla="*/ 2049 w 3867"/>
                    <a:gd name="T43" fmla="*/ 2299 h 3367"/>
                    <a:gd name="T44" fmla="*/ 2799 w 3867"/>
                    <a:gd name="T45" fmla="*/ 3049 h 3367"/>
                    <a:gd name="T46" fmla="*/ 3549 w 3867"/>
                    <a:gd name="T47" fmla="*/ 2299 h 3367"/>
                    <a:gd name="T48" fmla="*/ 2799 w 3867"/>
                    <a:gd name="T49" fmla="*/ 1549 h 3367"/>
                    <a:gd name="T50" fmla="*/ 2049 w 3867"/>
                    <a:gd name="T51" fmla="*/ 2299 h 3367"/>
                    <a:gd name="T52" fmla="*/ 2357 w 3867"/>
                    <a:gd name="T53" fmla="*/ 1231 h 3367"/>
                    <a:gd name="T54" fmla="*/ 2512 w 3867"/>
                    <a:gd name="T55" fmla="*/ 1606 h 3367"/>
                    <a:gd name="T56" fmla="*/ 2106 w 3867"/>
                    <a:gd name="T57" fmla="*/ 2012 h 3367"/>
                    <a:gd name="T58" fmla="*/ 1731 w 3867"/>
                    <a:gd name="T59" fmla="*/ 1856 h 3367"/>
                    <a:gd name="T60" fmla="*/ 2106 w 3867"/>
                    <a:gd name="T61" fmla="*/ 2586 h 3367"/>
                    <a:gd name="T62" fmla="*/ 1731 w 3867"/>
                    <a:gd name="T63" fmla="*/ 2741 h 3367"/>
                    <a:gd name="T64" fmla="*/ 2512 w 3867"/>
                    <a:gd name="T65" fmla="*/ 2992 h 3367"/>
                    <a:gd name="T66" fmla="*/ 2357 w 3867"/>
                    <a:gd name="T67" fmla="*/ 3367 h 3367"/>
                    <a:gd name="T68" fmla="*/ 3086 w 3867"/>
                    <a:gd name="T69" fmla="*/ 2992 h 3367"/>
                    <a:gd name="T70" fmla="*/ 3241 w 3867"/>
                    <a:gd name="T71" fmla="*/ 3367 h 3367"/>
                    <a:gd name="T72" fmla="*/ 3492 w 3867"/>
                    <a:gd name="T73" fmla="*/ 2586 h 3367"/>
                    <a:gd name="T74" fmla="*/ 3867 w 3867"/>
                    <a:gd name="T75" fmla="*/ 2741 h 3367"/>
                    <a:gd name="T76" fmla="*/ 3492 w 3867"/>
                    <a:gd name="T77" fmla="*/ 2012 h 3367"/>
                    <a:gd name="T78" fmla="*/ 3867 w 3867"/>
                    <a:gd name="T79" fmla="*/ 1856 h 3367"/>
                    <a:gd name="T80" fmla="*/ 3086 w 3867"/>
                    <a:gd name="T81" fmla="*/ 1606 h 3367"/>
                    <a:gd name="T82" fmla="*/ 3241 w 3867"/>
                    <a:gd name="T83" fmla="*/ 1231 h 3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67" h="3367">
                      <a:moveTo>
                        <a:pt x="924" y="299"/>
                      </a:moveTo>
                      <a:cubicBezTo>
                        <a:pt x="1269" y="299"/>
                        <a:pt x="1549" y="579"/>
                        <a:pt x="1549" y="924"/>
                      </a:cubicBezTo>
                      <a:cubicBezTo>
                        <a:pt x="1549" y="1269"/>
                        <a:pt x="1269" y="1549"/>
                        <a:pt x="924" y="1549"/>
                      </a:cubicBezTo>
                      <a:cubicBezTo>
                        <a:pt x="579" y="1549"/>
                        <a:pt x="299" y="1269"/>
                        <a:pt x="299" y="924"/>
                      </a:cubicBezTo>
                      <a:cubicBezTo>
                        <a:pt x="299" y="579"/>
                        <a:pt x="579" y="299"/>
                        <a:pt x="924" y="299"/>
                      </a:cubicBezTo>
                      <a:close/>
                      <a:moveTo>
                        <a:pt x="1163" y="347"/>
                      </a:moveTo>
                      <a:cubicBezTo>
                        <a:pt x="1307" y="0"/>
                        <a:pt x="1307" y="0"/>
                        <a:pt x="1307" y="0"/>
                      </a:cubicBezTo>
                      <a:moveTo>
                        <a:pt x="1501" y="685"/>
                      </a:moveTo>
                      <a:cubicBezTo>
                        <a:pt x="1848" y="541"/>
                        <a:pt x="1848" y="541"/>
                        <a:pt x="1848" y="541"/>
                      </a:cubicBezTo>
                      <a:moveTo>
                        <a:pt x="1501" y="1163"/>
                      </a:moveTo>
                      <a:cubicBezTo>
                        <a:pt x="1848" y="1307"/>
                        <a:pt x="1848" y="1307"/>
                        <a:pt x="1848" y="1307"/>
                      </a:cubicBezTo>
                      <a:moveTo>
                        <a:pt x="1163" y="1501"/>
                      </a:moveTo>
                      <a:cubicBezTo>
                        <a:pt x="1307" y="1848"/>
                        <a:pt x="1307" y="1848"/>
                        <a:pt x="1307" y="1848"/>
                      </a:cubicBezTo>
                      <a:moveTo>
                        <a:pt x="685" y="1501"/>
                      </a:moveTo>
                      <a:cubicBezTo>
                        <a:pt x="541" y="1848"/>
                        <a:pt x="541" y="1848"/>
                        <a:pt x="541" y="1848"/>
                      </a:cubicBezTo>
                      <a:moveTo>
                        <a:pt x="347" y="1163"/>
                      </a:moveTo>
                      <a:cubicBezTo>
                        <a:pt x="0" y="1307"/>
                        <a:pt x="0" y="1307"/>
                        <a:pt x="0" y="1307"/>
                      </a:cubicBezTo>
                      <a:moveTo>
                        <a:pt x="0" y="541"/>
                      </a:moveTo>
                      <a:cubicBezTo>
                        <a:pt x="347" y="685"/>
                        <a:pt x="347" y="685"/>
                        <a:pt x="347" y="685"/>
                      </a:cubicBezTo>
                      <a:moveTo>
                        <a:pt x="685" y="347"/>
                      </a:moveTo>
                      <a:cubicBezTo>
                        <a:pt x="541" y="0"/>
                        <a:pt x="541" y="0"/>
                        <a:pt x="541" y="0"/>
                      </a:cubicBezTo>
                      <a:moveTo>
                        <a:pt x="2049" y="2299"/>
                      </a:moveTo>
                      <a:cubicBezTo>
                        <a:pt x="2049" y="2713"/>
                        <a:pt x="2385" y="3049"/>
                        <a:pt x="2799" y="3049"/>
                      </a:cubicBezTo>
                      <a:cubicBezTo>
                        <a:pt x="3213" y="3049"/>
                        <a:pt x="3549" y="2713"/>
                        <a:pt x="3549" y="2299"/>
                      </a:cubicBezTo>
                      <a:cubicBezTo>
                        <a:pt x="3549" y="1885"/>
                        <a:pt x="3213" y="1549"/>
                        <a:pt x="2799" y="1549"/>
                      </a:cubicBezTo>
                      <a:cubicBezTo>
                        <a:pt x="2385" y="1549"/>
                        <a:pt x="2049" y="1885"/>
                        <a:pt x="2049" y="2299"/>
                      </a:cubicBezTo>
                      <a:close/>
                      <a:moveTo>
                        <a:pt x="2357" y="1231"/>
                      </a:moveTo>
                      <a:cubicBezTo>
                        <a:pt x="2512" y="1606"/>
                        <a:pt x="2512" y="1606"/>
                        <a:pt x="2512" y="1606"/>
                      </a:cubicBezTo>
                      <a:moveTo>
                        <a:pt x="2106" y="2012"/>
                      </a:moveTo>
                      <a:cubicBezTo>
                        <a:pt x="1731" y="1856"/>
                        <a:pt x="1731" y="1856"/>
                        <a:pt x="1731" y="1856"/>
                      </a:cubicBezTo>
                      <a:moveTo>
                        <a:pt x="2106" y="2586"/>
                      </a:moveTo>
                      <a:cubicBezTo>
                        <a:pt x="1731" y="2741"/>
                        <a:pt x="1731" y="2741"/>
                        <a:pt x="1731" y="2741"/>
                      </a:cubicBezTo>
                      <a:moveTo>
                        <a:pt x="2512" y="2992"/>
                      </a:moveTo>
                      <a:cubicBezTo>
                        <a:pt x="2357" y="3367"/>
                        <a:pt x="2357" y="3367"/>
                        <a:pt x="2357" y="3367"/>
                      </a:cubicBezTo>
                      <a:moveTo>
                        <a:pt x="3086" y="2992"/>
                      </a:moveTo>
                      <a:cubicBezTo>
                        <a:pt x="3241" y="3367"/>
                        <a:pt x="3241" y="3367"/>
                        <a:pt x="3241" y="3367"/>
                      </a:cubicBezTo>
                      <a:moveTo>
                        <a:pt x="3492" y="2586"/>
                      </a:moveTo>
                      <a:cubicBezTo>
                        <a:pt x="3867" y="2741"/>
                        <a:pt x="3867" y="2741"/>
                        <a:pt x="3867" y="2741"/>
                      </a:cubicBezTo>
                      <a:moveTo>
                        <a:pt x="3492" y="2012"/>
                      </a:moveTo>
                      <a:cubicBezTo>
                        <a:pt x="3867" y="1856"/>
                        <a:pt x="3867" y="1856"/>
                        <a:pt x="3867" y="1856"/>
                      </a:cubicBezTo>
                      <a:moveTo>
                        <a:pt x="3086" y="1606"/>
                      </a:moveTo>
                      <a:cubicBezTo>
                        <a:pt x="3241" y="1231"/>
                        <a:pt x="3241" y="1231"/>
                        <a:pt x="3241" y="1231"/>
                      </a:cubicBezTo>
                    </a:path>
                  </a:pathLst>
                </a:custGeom>
                <a:solidFill>
                  <a:srgbClr val="FFFFFF"/>
                </a:solidFill>
                <a:ln w="28575" cap="flat">
                  <a:solidFill>
                    <a:srgbClr val="0089D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55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9A49386-F777-4312-B2A9-92F8148D56AE}"/>
              </a:ext>
            </a:extLst>
          </p:cNvPr>
          <p:cNvGrpSpPr/>
          <p:nvPr/>
        </p:nvGrpSpPr>
        <p:grpSpPr>
          <a:xfrm>
            <a:off x="6791804" y="5181319"/>
            <a:ext cx="2560320" cy="1087278"/>
            <a:chOff x="6791804" y="5181319"/>
            <a:chExt cx="2560320" cy="1087278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36B1A41-FBD2-45EB-9072-5A48DA927B9E}"/>
                </a:ext>
              </a:extLst>
            </p:cNvPr>
            <p:cNvSpPr/>
            <p:nvPr/>
          </p:nvSpPr>
          <p:spPr bwMode="auto">
            <a:xfrm>
              <a:off x="6791804" y="5381629"/>
              <a:ext cx="2560320" cy="886968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933F19DA-624C-4D4A-BF88-F57A2AF9EA34}"/>
                </a:ext>
              </a:extLst>
            </p:cNvPr>
            <p:cNvSpPr txBox="1">
              <a:spLocks/>
            </p:cNvSpPr>
            <p:nvPr/>
          </p:nvSpPr>
          <p:spPr>
            <a:xfrm>
              <a:off x="6791804" y="5181319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Database tier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462FB5-FE86-4C1B-87D9-337E50708A6A}"/>
              </a:ext>
            </a:extLst>
          </p:cNvPr>
          <p:cNvGrpSpPr/>
          <p:nvPr/>
        </p:nvGrpSpPr>
        <p:grpSpPr>
          <a:xfrm>
            <a:off x="6791803" y="2143479"/>
            <a:ext cx="2560320" cy="2761238"/>
            <a:chOff x="6791803" y="2143479"/>
            <a:chExt cx="2560320" cy="2761238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7441C5F-EBF3-4A4A-AB03-DF0BF95C61C3}"/>
                </a:ext>
              </a:extLst>
            </p:cNvPr>
            <p:cNvSpPr/>
            <p:nvPr/>
          </p:nvSpPr>
          <p:spPr bwMode="auto">
            <a:xfrm>
              <a:off x="6791803" y="2344397"/>
              <a:ext cx="2560320" cy="2560320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19" name="Title 1">
              <a:extLst>
                <a:ext uri="{FF2B5EF4-FFF2-40B4-BE49-F238E27FC236}">
                  <a16:creationId xmlns:a16="http://schemas.microsoft.com/office/drawing/2014/main" id="{3C6B0A75-678D-4338-B9FA-6FFD600376C9}"/>
                </a:ext>
              </a:extLst>
            </p:cNvPr>
            <p:cNvSpPr txBox="1">
              <a:spLocks/>
            </p:cNvSpPr>
            <p:nvPr/>
          </p:nvSpPr>
          <p:spPr>
            <a:xfrm>
              <a:off x="6791803" y="2143479"/>
              <a:ext cx="1697171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AKS production cluster</a:t>
              </a: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4DF9C76-66D0-4636-8CBC-D4EB184597E4}"/>
              </a:ext>
            </a:extLst>
          </p:cNvPr>
          <p:cNvCxnSpPr>
            <a:cxnSpLocks/>
            <a:stCxn id="173" idx="3"/>
            <a:endCxn id="180" idx="1"/>
          </p:cNvCxnSpPr>
          <p:nvPr/>
        </p:nvCxnSpPr>
        <p:spPr>
          <a:xfrm flipV="1">
            <a:off x="4467744" y="3624557"/>
            <a:ext cx="751985" cy="1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5CD5849-CC5E-4771-A033-51F7AD13FBBD}"/>
              </a:ext>
            </a:extLst>
          </p:cNvPr>
          <p:cNvCxnSpPr>
            <a:cxnSpLocks/>
            <a:stCxn id="126" idx="2"/>
            <a:endCxn id="173" idx="0"/>
          </p:cNvCxnSpPr>
          <p:nvPr/>
        </p:nvCxnSpPr>
        <p:spPr>
          <a:xfrm>
            <a:off x="4056264" y="2785581"/>
            <a:ext cx="0" cy="427497"/>
          </a:xfrm>
          <a:prstGeom prst="straightConnector1">
            <a:avLst/>
          </a:prstGeom>
          <a:ln w="12700">
            <a:solidFill>
              <a:srgbClr val="3C3C4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E55B46D-2E41-41CB-915F-B57864EE523B}"/>
              </a:ext>
            </a:extLst>
          </p:cNvPr>
          <p:cNvCxnSpPr>
            <a:cxnSpLocks/>
            <a:stCxn id="129" idx="3"/>
            <a:endCxn id="173" idx="1"/>
          </p:cNvCxnSpPr>
          <p:nvPr/>
        </p:nvCxnSpPr>
        <p:spPr>
          <a:xfrm>
            <a:off x="3216391" y="3624558"/>
            <a:ext cx="428393" cy="0"/>
          </a:xfrm>
          <a:prstGeom prst="straightConnector1">
            <a:avLst/>
          </a:prstGeom>
          <a:ln w="12700">
            <a:solidFill>
              <a:srgbClr val="3C3C4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itle 1">
            <a:extLst>
              <a:ext uri="{FF2B5EF4-FFF2-40B4-BE49-F238E27FC236}">
                <a16:creationId xmlns:a16="http://schemas.microsoft.com/office/drawing/2014/main" id="{BB3D36B4-4F50-4877-9482-ACB146D0E79C}"/>
              </a:ext>
            </a:extLst>
          </p:cNvPr>
          <p:cNvSpPr txBox="1">
            <a:spLocks/>
          </p:cNvSpPr>
          <p:nvPr/>
        </p:nvSpPr>
        <p:spPr>
          <a:xfrm>
            <a:off x="4168677" y="2845441"/>
            <a:ext cx="82296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Source </a:t>
            </a:r>
            <a:b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code control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70A45E-62C4-4516-A5EF-B822D24259BE}"/>
              </a:ext>
            </a:extLst>
          </p:cNvPr>
          <p:cNvGrpSpPr/>
          <p:nvPr/>
        </p:nvGrpSpPr>
        <p:grpSpPr>
          <a:xfrm>
            <a:off x="3644784" y="1600600"/>
            <a:ext cx="822960" cy="1184981"/>
            <a:chOff x="3644784" y="1600600"/>
            <a:chExt cx="822960" cy="1184981"/>
          </a:xfrm>
        </p:grpSpPr>
        <p:sp>
          <p:nvSpPr>
            <p:cNvPr id="125" name="CRMArticles_EFF5" title="Icon of two documents stacked together with writing on them">
              <a:extLst>
                <a:ext uri="{FF2B5EF4-FFF2-40B4-BE49-F238E27FC236}">
                  <a16:creationId xmlns:a16="http://schemas.microsoft.com/office/drawing/2014/main" id="{4735AF41-D57E-4BC8-9092-3D694F8595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38121" y="2122290"/>
              <a:ext cx="436286" cy="503622"/>
            </a:xfrm>
            <a:custGeom>
              <a:avLst/>
              <a:gdLst>
                <a:gd name="T0" fmla="*/ 551 w 3583"/>
                <a:gd name="T1" fmla="*/ 3585 h 4136"/>
                <a:gd name="T2" fmla="*/ 0 w 3583"/>
                <a:gd name="T3" fmla="*/ 3585 h 4136"/>
                <a:gd name="T4" fmla="*/ 0 w 3583"/>
                <a:gd name="T5" fmla="*/ 0 h 4136"/>
                <a:gd name="T6" fmla="*/ 3033 w 3583"/>
                <a:gd name="T7" fmla="*/ 0 h 4136"/>
                <a:gd name="T8" fmla="*/ 3033 w 3583"/>
                <a:gd name="T9" fmla="*/ 1103 h 4136"/>
                <a:gd name="T10" fmla="*/ 2480 w 3583"/>
                <a:gd name="T11" fmla="*/ 551 h 4136"/>
                <a:gd name="T12" fmla="*/ 2480 w 3583"/>
                <a:gd name="T13" fmla="*/ 1654 h 4136"/>
                <a:gd name="T14" fmla="*/ 3583 w 3583"/>
                <a:gd name="T15" fmla="*/ 1654 h 4136"/>
                <a:gd name="T16" fmla="*/ 3583 w 3583"/>
                <a:gd name="T17" fmla="*/ 1654 h 4136"/>
                <a:gd name="T18" fmla="*/ 2480 w 3583"/>
                <a:gd name="T19" fmla="*/ 551 h 4136"/>
                <a:gd name="T20" fmla="*/ 551 w 3583"/>
                <a:gd name="T21" fmla="*/ 551 h 4136"/>
                <a:gd name="T22" fmla="*/ 551 w 3583"/>
                <a:gd name="T23" fmla="*/ 4136 h 4136"/>
                <a:gd name="T24" fmla="*/ 3583 w 3583"/>
                <a:gd name="T25" fmla="*/ 4136 h 4136"/>
                <a:gd name="T26" fmla="*/ 3583 w 3583"/>
                <a:gd name="T27" fmla="*/ 1654 h 4136"/>
                <a:gd name="T28" fmla="*/ 965 w 3583"/>
                <a:gd name="T29" fmla="*/ 2757 h 4136"/>
                <a:gd name="T30" fmla="*/ 2894 w 3583"/>
                <a:gd name="T31" fmla="*/ 2757 h 4136"/>
                <a:gd name="T32" fmla="*/ 965 w 3583"/>
                <a:gd name="T33" fmla="*/ 2206 h 4136"/>
                <a:gd name="T34" fmla="*/ 2894 w 3583"/>
                <a:gd name="T35" fmla="*/ 2206 h 4136"/>
                <a:gd name="T36" fmla="*/ 965 w 3583"/>
                <a:gd name="T37" fmla="*/ 1654 h 4136"/>
                <a:gd name="T38" fmla="*/ 2068 w 3583"/>
                <a:gd name="T39" fmla="*/ 1654 h 4136"/>
                <a:gd name="T40" fmla="*/ 965 w 3583"/>
                <a:gd name="T41" fmla="*/ 1103 h 4136"/>
                <a:gd name="T42" fmla="*/ 2068 w 3583"/>
                <a:gd name="T43" fmla="*/ 1103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83" h="4136">
                  <a:moveTo>
                    <a:pt x="551" y="3585"/>
                  </a:moveTo>
                  <a:lnTo>
                    <a:pt x="0" y="3585"/>
                  </a:lnTo>
                  <a:lnTo>
                    <a:pt x="0" y="0"/>
                  </a:lnTo>
                  <a:lnTo>
                    <a:pt x="3033" y="0"/>
                  </a:lnTo>
                  <a:lnTo>
                    <a:pt x="3033" y="1103"/>
                  </a:lnTo>
                  <a:moveTo>
                    <a:pt x="2480" y="551"/>
                  </a:moveTo>
                  <a:lnTo>
                    <a:pt x="2480" y="1654"/>
                  </a:lnTo>
                  <a:lnTo>
                    <a:pt x="3583" y="1654"/>
                  </a:lnTo>
                  <a:moveTo>
                    <a:pt x="3583" y="1654"/>
                  </a:moveTo>
                  <a:lnTo>
                    <a:pt x="2480" y="551"/>
                  </a:lnTo>
                  <a:lnTo>
                    <a:pt x="551" y="551"/>
                  </a:lnTo>
                  <a:lnTo>
                    <a:pt x="551" y="4136"/>
                  </a:lnTo>
                  <a:lnTo>
                    <a:pt x="3583" y="4136"/>
                  </a:lnTo>
                  <a:lnTo>
                    <a:pt x="3583" y="1654"/>
                  </a:lnTo>
                  <a:moveTo>
                    <a:pt x="965" y="2757"/>
                  </a:moveTo>
                  <a:lnTo>
                    <a:pt x="2894" y="2757"/>
                  </a:lnTo>
                  <a:moveTo>
                    <a:pt x="965" y="2206"/>
                  </a:moveTo>
                  <a:lnTo>
                    <a:pt x="2894" y="2206"/>
                  </a:lnTo>
                  <a:moveTo>
                    <a:pt x="965" y="1654"/>
                  </a:moveTo>
                  <a:lnTo>
                    <a:pt x="2068" y="1654"/>
                  </a:lnTo>
                  <a:moveTo>
                    <a:pt x="965" y="1103"/>
                  </a:moveTo>
                  <a:lnTo>
                    <a:pt x="2068" y="1103"/>
                  </a:lnTo>
                </a:path>
              </a:pathLst>
            </a:custGeom>
            <a:noFill/>
            <a:ln w="12700" cap="flat">
              <a:solidFill>
                <a:srgbClr val="3C3C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A37A03E-DA80-45D2-9083-D679A5A696B5}"/>
                </a:ext>
              </a:extLst>
            </p:cNvPr>
            <p:cNvSpPr/>
            <p:nvPr/>
          </p:nvSpPr>
          <p:spPr bwMode="auto">
            <a:xfrm>
              <a:off x="3644784" y="1962621"/>
              <a:ext cx="822960" cy="822960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7" name="Title 1">
              <a:extLst>
                <a:ext uri="{FF2B5EF4-FFF2-40B4-BE49-F238E27FC236}">
                  <a16:creationId xmlns:a16="http://schemas.microsoft.com/office/drawing/2014/main" id="{AE5619E0-E1BB-4608-8BA6-793EE94D9A89}"/>
                </a:ext>
              </a:extLst>
            </p:cNvPr>
            <p:cNvSpPr txBox="1">
              <a:spLocks/>
            </p:cNvSpPr>
            <p:nvPr/>
          </p:nvSpPr>
          <p:spPr>
            <a:xfrm>
              <a:off x="3756765" y="1600600"/>
              <a:ext cx="598999" cy="30777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Helm chart 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F8D1CCD-4B1C-4765-BDE9-7A49D90E8E67}"/>
              </a:ext>
            </a:extLst>
          </p:cNvPr>
          <p:cNvGrpSpPr/>
          <p:nvPr/>
        </p:nvGrpSpPr>
        <p:grpSpPr>
          <a:xfrm>
            <a:off x="1265112" y="2788721"/>
            <a:ext cx="1951279" cy="1466207"/>
            <a:chOff x="878880" y="2645334"/>
            <a:chExt cx="1951279" cy="1466207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690F7881-F217-4A29-8892-37A9E78B0BC8}"/>
                </a:ext>
              </a:extLst>
            </p:cNvPr>
            <p:cNvSpPr/>
            <p:nvPr/>
          </p:nvSpPr>
          <p:spPr bwMode="auto">
            <a:xfrm>
              <a:off x="878880" y="2850801"/>
              <a:ext cx="1951279" cy="1260740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30" name="Title 1">
              <a:extLst>
                <a:ext uri="{FF2B5EF4-FFF2-40B4-BE49-F238E27FC236}">
                  <a16:creationId xmlns:a16="http://schemas.microsoft.com/office/drawing/2014/main" id="{3B8573A9-EBFD-4FFF-BCBE-81E0C6DB6AF5}"/>
                </a:ext>
              </a:extLst>
            </p:cNvPr>
            <p:cNvSpPr txBox="1">
              <a:spLocks/>
            </p:cNvSpPr>
            <p:nvPr/>
          </p:nvSpPr>
          <p:spPr>
            <a:xfrm>
              <a:off x="878880" y="2645334"/>
              <a:ext cx="745963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Inner loop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2BB8998-EE30-4A28-9530-31D9D926092F}"/>
                </a:ext>
              </a:extLst>
            </p:cNvPr>
            <p:cNvGrpSpPr/>
            <p:nvPr/>
          </p:nvGrpSpPr>
          <p:grpSpPr>
            <a:xfrm>
              <a:off x="1037074" y="3065739"/>
              <a:ext cx="1634891" cy="830864"/>
              <a:chOff x="1019964" y="3079649"/>
              <a:chExt cx="1634891" cy="83086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BF86144-B77C-454F-9424-502640A868BB}"/>
                  </a:ext>
                </a:extLst>
              </p:cNvPr>
              <p:cNvGrpSpPr/>
              <p:nvPr/>
            </p:nvGrpSpPr>
            <p:grpSpPr>
              <a:xfrm>
                <a:off x="1590949" y="3558085"/>
                <a:ext cx="528081" cy="166688"/>
                <a:chOff x="5304203" y="3756536"/>
                <a:chExt cx="528081" cy="166688"/>
              </a:xfrm>
            </p:grpSpPr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24472835-0C89-4E94-BF3A-2E2132D9A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4203" y="3756536"/>
                  <a:ext cx="521923" cy="0"/>
                </a:xfrm>
                <a:prstGeom prst="straightConnector1">
                  <a:avLst/>
                </a:prstGeom>
                <a:ln w="12700">
                  <a:solidFill>
                    <a:srgbClr val="3C3C4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25F02CF3-EDC6-46C4-B6FC-7D0A78563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10361" y="3923224"/>
                  <a:ext cx="521923" cy="0"/>
                </a:xfrm>
                <a:prstGeom prst="straightConnector1">
                  <a:avLst/>
                </a:prstGeom>
                <a:ln w="12700">
                  <a:solidFill>
                    <a:srgbClr val="3C3C4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itle 1">
                <a:extLst>
                  <a:ext uri="{FF2B5EF4-FFF2-40B4-BE49-F238E27FC236}">
                    <a16:creationId xmlns:a16="http://schemas.microsoft.com/office/drawing/2014/main" id="{E4D62A58-01E2-4A3A-A4B5-141DD72D21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4250" y="3372344"/>
                <a:ext cx="440540" cy="153885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no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Test</a:t>
                </a:r>
              </a:p>
            </p:txBody>
          </p:sp>
          <p:sp>
            <p:nvSpPr>
              <p:cNvPr id="135" name="Title 1">
                <a:extLst>
                  <a:ext uri="{FF2B5EF4-FFF2-40B4-BE49-F238E27FC236}">
                    <a16:creationId xmlns:a16="http://schemas.microsoft.com/office/drawing/2014/main" id="{15E8A82A-305A-46D3-8D0F-29EC5FC5C3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4250" y="3756628"/>
                <a:ext cx="440540" cy="153885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no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 Semibold" panose="020B0702040204020203" pitchFamily="34" charset="0"/>
                  </a:rPr>
                  <a:t>Debug</a:t>
                </a:r>
              </a:p>
            </p:txBody>
          </p:sp>
          <p:sp>
            <p:nvSpPr>
              <p:cNvPr id="136" name="Title 1">
                <a:extLst>
                  <a:ext uri="{FF2B5EF4-FFF2-40B4-BE49-F238E27FC236}">
                    <a16:creationId xmlns:a16="http://schemas.microsoft.com/office/drawing/2014/main" id="{610C034A-7EE1-4C43-B63A-2E4384AB1A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964" y="3079649"/>
                <a:ext cx="601487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 </a:t>
                </a:r>
                <a:r>
                  <a:rPr kumimoji="0" lang="en-US" sz="800" b="0" i="0" u="none" strike="noStrike" kern="1200" cap="none" spc="0" normalizeH="0" baseline="0" noProof="0" err="1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DevSpaces</a:t>
                </a:r>
                <a:endPara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37" name="Title 1">
                <a:extLst>
                  <a:ext uri="{FF2B5EF4-FFF2-40B4-BE49-F238E27FC236}">
                    <a16:creationId xmlns:a16="http://schemas.microsoft.com/office/drawing/2014/main" id="{B7120595-5516-4BD4-A58E-A54327C906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1266" y="3079649"/>
                <a:ext cx="533589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AKS dev cluster</a:t>
                </a: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B006B43-9940-4C9F-83E7-BF04C92598D2}"/>
                  </a:ext>
                </a:extLst>
              </p:cNvPr>
              <p:cNvGrpSpPr/>
              <p:nvPr/>
            </p:nvGrpSpPr>
            <p:grpSpPr>
              <a:xfrm>
                <a:off x="1054184" y="3372344"/>
                <a:ext cx="533589" cy="533589"/>
                <a:chOff x="1054184" y="3372344"/>
                <a:chExt cx="533589" cy="533589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09BB0A20-8C2E-4345-AEBB-16C70AFFC1EB}"/>
                    </a:ext>
                  </a:extLst>
                </p:cNvPr>
                <p:cNvSpPr/>
                <p:nvPr/>
              </p:nvSpPr>
              <p:spPr bwMode="auto">
                <a:xfrm>
                  <a:off x="1054184" y="3372344"/>
                  <a:ext cx="533589" cy="533589"/>
                </a:xfrm>
                <a:prstGeom prst="roundRect">
                  <a:avLst>
                    <a:gd name="adj" fmla="val 3125"/>
                  </a:avLst>
                </a:prstGeom>
                <a:solidFill>
                  <a:srgbClr val="0078D4">
                    <a:alpha val="1000"/>
                  </a:srgbClr>
                </a:solidFill>
                <a:ln w="12700">
                  <a:solidFill>
                    <a:srgbClr val="0078D4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153" name="Graphic 152">
                  <a:extLst>
                    <a:ext uri="{FF2B5EF4-FFF2-40B4-BE49-F238E27FC236}">
                      <a16:creationId xmlns:a16="http://schemas.microsoft.com/office/drawing/2014/main" id="{E752CBF6-2096-4868-B99B-17A824F00F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1814" y="3469974"/>
                  <a:ext cx="338328" cy="338328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56010A9-5979-4BA2-AED1-764815BF1C8C}"/>
                  </a:ext>
                </a:extLst>
              </p:cNvPr>
              <p:cNvGrpSpPr/>
              <p:nvPr/>
            </p:nvGrpSpPr>
            <p:grpSpPr>
              <a:xfrm>
                <a:off x="2121266" y="3372344"/>
                <a:ext cx="533589" cy="533589"/>
                <a:chOff x="2121266" y="3372344"/>
                <a:chExt cx="533589" cy="533589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0D9D9811-3C31-40BE-9D72-29BCBC145A44}"/>
                    </a:ext>
                  </a:extLst>
                </p:cNvPr>
                <p:cNvSpPr/>
                <p:nvPr/>
              </p:nvSpPr>
              <p:spPr bwMode="auto">
                <a:xfrm>
                  <a:off x="2121266" y="3372344"/>
                  <a:ext cx="533589" cy="533589"/>
                </a:xfrm>
                <a:prstGeom prst="roundRect">
                  <a:avLst>
                    <a:gd name="adj" fmla="val 3125"/>
                  </a:avLst>
                </a:prstGeom>
                <a:solidFill>
                  <a:srgbClr val="0078D4">
                    <a:alpha val="1000"/>
                  </a:srgbClr>
                </a:solidFill>
                <a:ln w="12700">
                  <a:solidFill>
                    <a:srgbClr val="0078D4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B0D63E24-13CF-48C2-AC64-0285088CA3FE}"/>
                    </a:ext>
                  </a:extLst>
                </p:cNvPr>
                <p:cNvGrpSpPr/>
                <p:nvPr/>
              </p:nvGrpSpPr>
              <p:grpSpPr>
                <a:xfrm>
                  <a:off x="2210352" y="3471248"/>
                  <a:ext cx="355417" cy="335781"/>
                  <a:chOff x="3172902" y="4132385"/>
                  <a:chExt cx="355417" cy="335781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D502A8EF-F6B7-45B9-8DF9-B5D34D8C9AED}"/>
                      </a:ext>
                    </a:extLst>
                  </p:cNvPr>
                  <p:cNvGrpSpPr/>
                  <p:nvPr/>
                </p:nvGrpSpPr>
                <p:grpSpPr>
                  <a:xfrm>
                    <a:off x="3234030" y="4132385"/>
                    <a:ext cx="233160" cy="110531"/>
                    <a:chOff x="3234867" y="4132385"/>
                    <a:chExt cx="233160" cy="110531"/>
                  </a:xfrm>
                </p:grpSpPr>
                <p:sp>
                  <p:nvSpPr>
                    <p:cNvPr id="150" name="Freeform: Shape 149">
                      <a:extLst>
                        <a:ext uri="{FF2B5EF4-FFF2-40B4-BE49-F238E27FC236}">
                          <a16:creationId xmlns:a16="http://schemas.microsoft.com/office/drawing/2014/main" id="{44BCAFFF-4398-4B11-969F-6CFD52AD7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4867" y="4132385"/>
                      <a:ext cx="100857" cy="110531"/>
                    </a:xfrm>
                    <a:custGeom>
                      <a:avLst/>
                      <a:gdLst>
                        <a:gd name="connsiteX0" fmla="*/ 543418 w 543418"/>
                        <a:gd name="connsiteY0" fmla="*/ 149230 h 595539"/>
                        <a:gd name="connsiteX1" fmla="*/ 543418 w 543418"/>
                        <a:gd name="connsiteY1" fmla="*/ 446971 h 595539"/>
                        <a:gd name="connsiteX2" fmla="*/ 271403 w 543418"/>
                        <a:gd name="connsiteY2" fmla="*/ 595539 h 595539"/>
                        <a:gd name="connsiteX3" fmla="*/ 271403 w 543418"/>
                        <a:gd name="connsiteY3" fmla="*/ 297798 h 595539"/>
                        <a:gd name="connsiteX4" fmla="*/ 0 w 543418"/>
                        <a:gd name="connsiteY4" fmla="*/ 149230 h 595539"/>
                        <a:gd name="connsiteX5" fmla="*/ 271403 w 543418"/>
                        <a:gd name="connsiteY5" fmla="*/ 297798 h 595539"/>
                        <a:gd name="connsiteX6" fmla="*/ 271403 w 543418"/>
                        <a:gd name="connsiteY6" fmla="*/ 595539 h 595539"/>
                        <a:gd name="connsiteX7" fmla="*/ 0 w 543418"/>
                        <a:gd name="connsiteY7" fmla="*/ 446971 h 595539"/>
                        <a:gd name="connsiteX8" fmla="*/ 271403 w 543418"/>
                        <a:gd name="connsiteY8" fmla="*/ 0 h 595539"/>
                        <a:gd name="connsiteX9" fmla="*/ 543418 w 543418"/>
                        <a:gd name="connsiteY9" fmla="*/ 148567 h 595539"/>
                        <a:gd name="connsiteX10" fmla="*/ 271403 w 543418"/>
                        <a:gd name="connsiteY10" fmla="*/ 297134 h 595539"/>
                        <a:gd name="connsiteX11" fmla="*/ 0 w 543418"/>
                        <a:gd name="connsiteY11" fmla="*/ 148567 h 595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3418" h="595539">
                          <a:moveTo>
                            <a:pt x="543418" y="149230"/>
                          </a:moveTo>
                          <a:lnTo>
                            <a:pt x="543418" y="446971"/>
                          </a:lnTo>
                          <a:lnTo>
                            <a:pt x="271403" y="595539"/>
                          </a:lnTo>
                          <a:lnTo>
                            <a:pt x="271403" y="297798"/>
                          </a:lnTo>
                          <a:close/>
                          <a:moveTo>
                            <a:pt x="0" y="149230"/>
                          </a:moveTo>
                          <a:lnTo>
                            <a:pt x="271403" y="297798"/>
                          </a:lnTo>
                          <a:lnTo>
                            <a:pt x="271403" y="595539"/>
                          </a:lnTo>
                          <a:lnTo>
                            <a:pt x="0" y="446971"/>
                          </a:lnTo>
                          <a:close/>
                          <a:moveTo>
                            <a:pt x="271403" y="0"/>
                          </a:moveTo>
                          <a:lnTo>
                            <a:pt x="543418" y="148567"/>
                          </a:lnTo>
                          <a:lnTo>
                            <a:pt x="271403" y="297134"/>
                          </a:lnTo>
                          <a:lnTo>
                            <a:pt x="0" y="148567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0078D4"/>
                      </a:solidFill>
                      <a:prstDash val="solid"/>
                      <a:round/>
                    </a:ln>
                  </p:spPr>
                  <p:txBody>
                    <a:bodyPr wrap="square">
                      <a:noAutofit/>
                    </a:bodyPr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" name="Freeform: Shape 150">
                      <a:extLst>
                        <a:ext uri="{FF2B5EF4-FFF2-40B4-BE49-F238E27FC236}">
                          <a16:creationId xmlns:a16="http://schemas.microsoft.com/office/drawing/2014/main" id="{6640DEF5-CAB1-4277-9230-464F3DBBCD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7170" y="4132385"/>
                      <a:ext cx="100857" cy="110531"/>
                    </a:xfrm>
                    <a:custGeom>
                      <a:avLst/>
                      <a:gdLst>
                        <a:gd name="connsiteX0" fmla="*/ 543418 w 543418"/>
                        <a:gd name="connsiteY0" fmla="*/ 149230 h 595539"/>
                        <a:gd name="connsiteX1" fmla="*/ 543418 w 543418"/>
                        <a:gd name="connsiteY1" fmla="*/ 446971 h 595539"/>
                        <a:gd name="connsiteX2" fmla="*/ 271403 w 543418"/>
                        <a:gd name="connsiteY2" fmla="*/ 595539 h 595539"/>
                        <a:gd name="connsiteX3" fmla="*/ 271403 w 543418"/>
                        <a:gd name="connsiteY3" fmla="*/ 297798 h 595539"/>
                        <a:gd name="connsiteX4" fmla="*/ 0 w 543418"/>
                        <a:gd name="connsiteY4" fmla="*/ 149230 h 595539"/>
                        <a:gd name="connsiteX5" fmla="*/ 271403 w 543418"/>
                        <a:gd name="connsiteY5" fmla="*/ 297798 h 595539"/>
                        <a:gd name="connsiteX6" fmla="*/ 271403 w 543418"/>
                        <a:gd name="connsiteY6" fmla="*/ 595539 h 595539"/>
                        <a:gd name="connsiteX7" fmla="*/ 0 w 543418"/>
                        <a:gd name="connsiteY7" fmla="*/ 446971 h 595539"/>
                        <a:gd name="connsiteX8" fmla="*/ 271403 w 543418"/>
                        <a:gd name="connsiteY8" fmla="*/ 0 h 595539"/>
                        <a:gd name="connsiteX9" fmla="*/ 543418 w 543418"/>
                        <a:gd name="connsiteY9" fmla="*/ 148567 h 595539"/>
                        <a:gd name="connsiteX10" fmla="*/ 271403 w 543418"/>
                        <a:gd name="connsiteY10" fmla="*/ 297134 h 595539"/>
                        <a:gd name="connsiteX11" fmla="*/ 0 w 543418"/>
                        <a:gd name="connsiteY11" fmla="*/ 148567 h 595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3418" h="595539">
                          <a:moveTo>
                            <a:pt x="543418" y="149230"/>
                          </a:moveTo>
                          <a:lnTo>
                            <a:pt x="543418" y="446971"/>
                          </a:lnTo>
                          <a:lnTo>
                            <a:pt x="271403" y="595539"/>
                          </a:lnTo>
                          <a:lnTo>
                            <a:pt x="271403" y="297798"/>
                          </a:lnTo>
                          <a:close/>
                          <a:moveTo>
                            <a:pt x="0" y="149230"/>
                          </a:moveTo>
                          <a:lnTo>
                            <a:pt x="271403" y="297798"/>
                          </a:lnTo>
                          <a:lnTo>
                            <a:pt x="271403" y="595539"/>
                          </a:lnTo>
                          <a:lnTo>
                            <a:pt x="0" y="446971"/>
                          </a:lnTo>
                          <a:close/>
                          <a:moveTo>
                            <a:pt x="271403" y="0"/>
                          </a:moveTo>
                          <a:lnTo>
                            <a:pt x="543418" y="148567"/>
                          </a:lnTo>
                          <a:lnTo>
                            <a:pt x="271403" y="297134"/>
                          </a:lnTo>
                          <a:lnTo>
                            <a:pt x="0" y="148567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0078D4"/>
                      </a:solidFill>
                      <a:prstDash val="solid"/>
                      <a:round/>
                    </a:ln>
                  </p:spPr>
                  <p:txBody>
                    <a:bodyPr wrap="square">
                      <a:noAutofit/>
                    </a:bodyPr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3DBB0907-9D94-4C9A-BC01-D029BF10A32C}"/>
                      </a:ext>
                    </a:extLst>
                  </p:cNvPr>
                  <p:cNvGrpSpPr/>
                  <p:nvPr/>
                </p:nvGrpSpPr>
                <p:grpSpPr>
                  <a:xfrm>
                    <a:off x="3172902" y="4245010"/>
                    <a:ext cx="355417" cy="110531"/>
                    <a:chOff x="3172902" y="4244590"/>
                    <a:chExt cx="355417" cy="110531"/>
                  </a:xfrm>
                </p:grpSpPr>
                <p:sp>
                  <p:nvSpPr>
                    <p:cNvPr id="147" name="Freeform: Shape 146">
                      <a:extLst>
                        <a:ext uri="{FF2B5EF4-FFF2-40B4-BE49-F238E27FC236}">
                          <a16:creationId xmlns:a16="http://schemas.microsoft.com/office/drawing/2014/main" id="{0A70124D-7054-469D-9856-7CF75A57A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2902" y="4244590"/>
                      <a:ext cx="100857" cy="110531"/>
                    </a:xfrm>
                    <a:custGeom>
                      <a:avLst/>
                      <a:gdLst>
                        <a:gd name="connsiteX0" fmla="*/ 543418 w 543418"/>
                        <a:gd name="connsiteY0" fmla="*/ 149230 h 595539"/>
                        <a:gd name="connsiteX1" fmla="*/ 543418 w 543418"/>
                        <a:gd name="connsiteY1" fmla="*/ 446971 h 595539"/>
                        <a:gd name="connsiteX2" fmla="*/ 271403 w 543418"/>
                        <a:gd name="connsiteY2" fmla="*/ 595539 h 595539"/>
                        <a:gd name="connsiteX3" fmla="*/ 271403 w 543418"/>
                        <a:gd name="connsiteY3" fmla="*/ 297798 h 595539"/>
                        <a:gd name="connsiteX4" fmla="*/ 0 w 543418"/>
                        <a:gd name="connsiteY4" fmla="*/ 149230 h 595539"/>
                        <a:gd name="connsiteX5" fmla="*/ 271403 w 543418"/>
                        <a:gd name="connsiteY5" fmla="*/ 297798 h 595539"/>
                        <a:gd name="connsiteX6" fmla="*/ 271403 w 543418"/>
                        <a:gd name="connsiteY6" fmla="*/ 595539 h 595539"/>
                        <a:gd name="connsiteX7" fmla="*/ 0 w 543418"/>
                        <a:gd name="connsiteY7" fmla="*/ 446971 h 595539"/>
                        <a:gd name="connsiteX8" fmla="*/ 271403 w 543418"/>
                        <a:gd name="connsiteY8" fmla="*/ 0 h 595539"/>
                        <a:gd name="connsiteX9" fmla="*/ 543418 w 543418"/>
                        <a:gd name="connsiteY9" fmla="*/ 148567 h 595539"/>
                        <a:gd name="connsiteX10" fmla="*/ 271403 w 543418"/>
                        <a:gd name="connsiteY10" fmla="*/ 297134 h 595539"/>
                        <a:gd name="connsiteX11" fmla="*/ 0 w 543418"/>
                        <a:gd name="connsiteY11" fmla="*/ 148567 h 595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3418" h="595539">
                          <a:moveTo>
                            <a:pt x="543418" y="149230"/>
                          </a:moveTo>
                          <a:lnTo>
                            <a:pt x="543418" y="446971"/>
                          </a:lnTo>
                          <a:lnTo>
                            <a:pt x="271403" y="595539"/>
                          </a:lnTo>
                          <a:lnTo>
                            <a:pt x="271403" y="297798"/>
                          </a:lnTo>
                          <a:close/>
                          <a:moveTo>
                            <a:pt x="0" y="149230"/>
                          </a:moveTo>
                          <a:lnTo>
                            <a:pt x="271403" y="297798"/>
                          </a:lnTo>
                          <a:lnTo>
                            <a:pt x="271403" y="595539"/>
                          </a:lnTo>
                          <a:lnTo>
                            <a:pt x="0" y="446971"/>
                          </a:lnTo>
                          <a:close/>
                          <a:moveTo>
                            <a:pt x="271403" y="0"/>
                          </a:moveTo>
                          <a:lnTo>
                            <a:pt x="543418" y="148567"/>
                          </a:lnTo>
                          <a:lnTo>
                            <a:pt x="271403" y="297134"/>
                          </a:lnTo>
                          <a:lnTo>
                            <a:pt x="0" y="148567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0078D4"/>
                      </a:solidFill>
                      <a:prstDash val="solid"/>
                      <a:round/>
                    </a:ln>
                  </p:spPr>
                  <p:txBody>
                    <a:bodyPr wrap="square">
                      <a:noAutofit/>
                    </a:bodyPr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8" name="Freeform: Shape 147">
                      <a:extLst>
                        <a:ext uri="{FF2B5EF4-FFF2-40B4-BE49-F238E27FC236}">
                          <a16:creationId xmlns:a16="http://schemas.microsoft.com/office/drawing/2014/main" id="{D39A64A2-3567-40E6-9858-AC3760D7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0182" y="4244590"/>
                      <a:ext cx="100857" cy="110531"/>
                    </a:xfrm>
                    <a:custGeom>
                      <a:avLst/>
                      <a:gdLst>
                        <a:gd name="connsiteX0" fmla="*/ 543418 w 543418"/>
                        <a:gd name="connsiteY0" fmla="*/ 149230 h 595539"/>
                        <a:gd name="connsiteX1" fmla="*/ 543418 w 543418"/>
                        <a:gd name="connsiteY1" fmla="*/ 446971 h 595539"/>
                        <a:gd name="connsiteX2" fmla="*/ 271403 w 543418"/>
                        <a:gd name="connsiteY2" fmla="*/ 595539 h 595539"/>
                        <a:gd name="connsiteX3" fmla="*/ 271403 w 543418"/>
                        <a:gd name="connsiteY3" fmla="*/ 297798 h 595539"/>
                        <a:gd name="connsiteX4" fmla="*/ 0 w 543418"/>
                        <a:gd name="connsiteY4" fmla="*/ 149230 h 595539"/>
                        <a:gd name="connsiteX5" fmla="*/ 271403 w 543418"/>
                        <a:gd name="connsiteY5" fmla="*/ 297798 h 595539"/>
                        <a:gd name="connsiteX6" fmla="*/ 271403 w 543418"/>
                        <a:gd name="connsiteY6" fmla="*/ 595539 h 595539"/>
                        <a:gd name="connsiteX7" fmla="*/ 0 w 543418"/>
                        <a:gd name="connsiteY7" fmla="*/ 446971 h 595539"/>
                        <a:gd name="connsiteX8" fmla="*/ 271403 w 543418"/>
                        <a:gd name="connsiteY8" fmla="*/ 0 h 595539"/>
                        <a:gd name="connsiteX9" fmla="*/ 543418 w 543418"/>
                        <a:gd name="connsiteY9" fmla="*/ 148567 h 595539"/>
                        <a:gd name="connsiteX10" fmla="*/ 271403 w 543418"/>
                        <a:gd name="connsiteY10" fmla="*/ 297134 h 595539"/>
                        <a:gd name="connsiteX11" fmla="*/ 0 w 543418"/>
                        <a:gd name="connsiteY11" fmla="*/ 148567 h 595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3418" h="595539">
                          <a:moveTo>
                            <a:pt x="543418" y="149230"/>
                          </a:moveTo>
                          <a:lnTo>
                            <a:pt x="543418" y="446971"/>
                          </a:lnTo>
                          <a:lnTo>
                            <a:pt x="271403" y="595539"/>
                          </a:lnTo>
                          <a:lnTo>
                            <a:pt x="271403" y="297798"/>
                          </a:lnTo>
                          <a:close/>
                          <a:moveTo>
                            <a:pt x="0" y="149230"/>
                          </a:moveTo>
                          <a:lnTo>
                            <a:pt x="271403" y="297798"/>
                          </a:lnTo>
                          <a:lnTo>
                            <a:pt x="271403" y="595539"/>
                          </a:lnTo>
                          <a:lnTo>
                            <a:pt x="0" y="446971"/>
                          </a:lnTo>
                          <a:close/>
                          <a:moveTo>
                            <a:pt x="271403" y="0"/>
                          </a:moveTo>
                          <a:lnTo>
                            <a:pt x="543418" y="148567"/>
                          </a:lnTo>
                          <a:lnTo>
                            <a:pt x="271403" y="297134"/>
                          </a:lnTo>
                          <a:lnTo>
                            <a:pt x="0" y="148567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0078D4"/>
                      </a:solidFill>
                      <a:prstDash val="solid"/>
                      <a:round/>
                    </a:ln>
                  </p:spPr>
                  <p:txBody>
                    <a:bodyPr wrap="square">
                      <a:noAutofit/>
                    </a:bodyPr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9" name="Freeform: Shape 148">
                      <a:extLst>
                        <a:ext uri="{FF2B5EF4-FFF2-40B4-BE49-F238E27FC236}">
                          <a16:creationId xmlns:a16="http://schemas.microsoft.com/office/drawing/2014/main" id="{B2C9E0BB-62F3-4D69-9DCF-CE5472B9F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7462" y="4244590"/>
                      <a:ext cx="100857" cy="110531"/>
                    </a:xfrm>
                    <a:custGeom>
                      <a:avLst/>
                      <a:gdLst>
                        <a:gd name="connsiteX0" fmla="*/ 543418 w 543418"/>
                        <a:gd name="connsiteY0" fmla="*/ 149230 h 595539"/>
                        <a:gd name="connsiteX1" fmla="*/ 543418 w 543418"/>
                        <a:gd name="connsiteY1" fmla="*/ 446971 h 595539"/>
                        <a:gd name="connsiteX2" fmla="*/ 271403 w 543418"/>
                        <a:gd name="connsiteY2" fmla="*/ 595539 h 595539"/>
                        <a:gd name="connsiteX3" fmla="*/ 271403 w 543418"/>
                        <a:gd name="connsiteY3" fmla="*/ 297798 h 595539"/>
                        <a:gd name="connsiteX4" fmla="*/ 0 w 543418"/>
                        <a:gd name="connsiteY4" fmla="*/ 149230 h 595539"/>
                        <a:gd name="connsiteX5" fmla="*/ 271403 w 543418"/>
                        <a:gd name="connsiteY5" fmla="*/ 297798 h 595539"/>
                        <a:gd name="connsiteX6" fmla="*/ 271403 w 543418"/>
                        <a:gd name="connsiteY6" fmla="*/ 595539 h 595539"/>
                        <a:gd name="connsiteX7" fmla="*/ 0 w 543418"/>
                        <a:gd name="connsiteY7" fmla="*/ 446971 h 595539"/>
                        <a:gd name="connsiteX8" fmla="*/ 271403 w 543418"/>
                        <a:gd name="connsiteY8" fmla="*/ 0 h 595539"/>
                        <a:gd name="connsiteX9" fmla="*/ 543418 w 543418"/>
                        <a:gd name="connsiteY9" fmla="*/ 148567 h 595539"/>
                        <a:gd name="connsiteX10" fmla="*/ 271403 w 543418"/>
                        <a:gd name="connsiteY10" fmla="*/ 297134 h 595539"/>
                        <a:gd name="connsiteX11" fmla="*/ 0 w 543418"/>
                        <a:gd name="connsiteY11" fmla="*/ 148567 h 595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3418" h="595539">
                          <a:moveTo>
                            <a:pt x="543418" y="149230"/>
                          </a:moveTo>
                          <a:lnTo>
                            <a:pt x="543418" y="446971"/>
                          </a:lnTo>
                          <a:lnTo>
                            <a:pt x="271403" y="595539"/>
                          </a:lnTo>
                          <a:lnTo>
                            <a:pt x="271403" y="297798"/>
                          </a:lnTo>
                          <a:close/>
                          <a:moveTo>
                            <a:pt x="0" y="149230"/>
                          </a:moveTo>
                          <a:lnTo>
                            <a:pt x="271403" y="297798"/>
                          </a:lnTo>
                          <a:lnTo>
                            <a:pt x="271403" y="595539"/>
                          </a:lnTo>
                          <a:lnTo>
                            <a:pt x="0" y="446971"/>
                          </a:lnTo>
                          <a:close/>
                          <a:moveTo>
                            <a:pt x="271403" y="0"/>
                          </a:moveTo>
                          <a:lnTo>
                            <a:pt x="543418" y="148567"/>
                          </a:lnTo>
                          <a:lnTo>
                            <a:pt x="271403" y="297134"/>
                          </a:lnTo>
                          <a:lnTo>
                            <a:pt x="0" y="148567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0078D4"/>
                      </a:solidFill>
                      <a:prstDash val="solid"/>
                      <a:round/>
                    </a:ln>
                  </p:spPr>
                  <p:txBody>
                    <a:bodyPr wrap="square">
                      <a:noAutofit/>
                    </a:bodyPr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5DBEF36-A679-4CBF-994F-5B3B5BAF3F68}"/>
                      </a:ext>
                    </a:extLst>
                  </p:cNvPr>
                  <p:cNvGrpSpPr/>
                  <p:nvPr/>
                </p:nvGrpSpPr>
                <p:grpSpPr>
                  <a:xfrm>
                    <a:off x="3234030" y="4357635"/>
                    <a:ext cx="233160" cy="110531"/>
                    <a:chOff x="3234867" y="4132385"/>
                    <a:chExt cx="233160" cy="110531"/>
                  </a:xfrm>
                </p:grpSpPr>
                <p:sp>
                  <p:nvSpPr>
                    <p:cNvPr id="145" name="Freeform: Shape 144">
                      <a:extLst>
                        <a:ext uri="{FF2B5EF4-FFF2-40B4-BE49-F238E27FC236}">
                          <a16:creationId xmlns:a16="http://schemas.microsoft.com/office/drawing/2014/main" id="{2AB40C72-027C-4917-B09B-F5706D210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4867" y="4132385"/>
                      <a:ext cx="100857" cy="110531"/>
                    </a:xfrm>
                    <a:custGeom>
                      <a:avLst/>
                      <a:gdLst>
                        <a:gd name="connsiteX0" fmla="*/ 543418 w 543418"/>
                        <a:gd name="connsiteY0" fmla="*/ 149230 h 595539"/>
                        <a:gd name="connsiteX1" fmla="*/ 543418 w 543418"/>
                        <a:gd name="connsiteY1" fmla="*/ 446971 h 595539"/>
                        <a:gd name="connsiteX2" fmla="*/ 271403 w 543418"/>
                        <a:gd name="connsiteY2" fmla="*/ 595539 h 595539"/>
                        <a:gd name="connsiteX3" fmla="*/ 271403 w 543418"/>
                        <a:gd name="connsiteY3" fmla="*/ 297798 h 595539"/>
                        <a:gd name="connsiteX4" fmla="*/ 0 w 543418"/>
                        <a:gd name="connsiteY4" fmla="*/ 149230 h 595539"/>
                        <a:gd name="connsiteX5" fmla="*/ 271403 w 543418"/>
                        <a:gd name="connsiteY5" fmla="*/ 297798 h 595539"/>
                        <a:gd name="connsiteX6" fmla="*/ 271403 w 543418"/>
                        <a:gd name="connsiteY6" fmla="*/ 595539 h 595539"/>
                        <a:gd name="connsiteX7" fmla="*/ 0 w 543418"/>
                        <a:gd name="connsiteY7" fmla="*/ 446971 h 595539"/>
                        <a:gd name="connsiteX8" fmla="*/ 271403 w 543418"/>
                        <a:gd name="connsiteY8" fmla="*/ 0 h 595539"/>
                        <a:gd name="connsiteX9" fmla="*/ 543418 w 543418"/>
                        <a:gd name="connsiteY9" fmla="*/ 148567 h 595539"/>
                        <a:gd name="connsiteX10" fmla="*/ 271403 w 543418"/>
                        <a:gd name="connsiteY10" fmla="*/ 297134 h 595539"/>
                        <a:gd name="connsiteX11" fmla="*/ 0 w 543418"/>
                        <a:gd name="connsiteY11" fmla="*/ 148567 h 595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3418" h="595539">
                          <a:moveTo>
                            <a:pt x="543418" y="149230"/>
                          </a:moveTo>
                          <a:lnTo>
                            <a:pt x="543418" y="446971"/>
                          </a:lnTo>
                          <a:lnTo>
                            <a:pt x="271403" y="595539"/>
                          </a:lnTo>
                          <a:lnTo>
                            <a:pt x="271403" y="297798"/>
                          </a:lnTo>
                          <a:close/>
                          <a:moveTo>
                            <a:pt x="0" y="149230"/>
                          </a:moveTo>
                          <a:lnTo>
                            <a:pt x="271403" y="297798"/>
                          </a:lnTo>
                          <a:lnTo>
                            <a:pt x="271403" y="595539"/>
                          </a:lnTo>
                          <a:lnTo>
                            <a:pt x="0" y="446971"/>
                          </a:lnTo>
                          <a:close/>
                          <a:moveTo>
                            <a:pt x="271403" y="0"/>
                          </a:moveTo>
                          <a:lnTo>
                            <a:pt x="543418" y="148567"/>
                          </a:lnTo>
                          <a:lnTo>
                            <a:pt x="271403" y="297134"/>
                          </a:lnTo>
                          <a:lnTo>
                            <a:pt x="0" y="148567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0078D4"/>
                      </a:solidFill>
                      <a:prstDash val="solid"/>
                      <a:round/>
                    </a:ln>
                  </p:spPr>
                  <p:txBody>
                    <a:bodyPr wrap="square">
                      <a:noAutofit/>
                    </a:bodyPr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6" name="Freeform: Shape 145">
                      <a:extLst>
                        <a:ext uri="{FF2B5EF4-FFF2-40B4-BE49-F238E27FC236}">
                          <a16:creationId xmlns:a16="http://schemas.microsoft.com/office/drawing/2014/main" id="{F72A7844-1C8C-4183-8672-91F65A613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7170" y="4132385"/>
                      <a:ext cx="100857" cy="110531"/>
                    </a:xfrm>
                    <a:custGeom>
                      <a:avLst/>
                      <a:gdLst>
                        <a:gd name="connsiteX0" fmla="*/ 543418 w 543418"/>
                        <a:gd name="connsiteY0" fmla="*/ 149230 h 595539"/>
                        <a:gd name="connsiteX1" fmla="*/ 543418 w 543418"/>
                        <a:gd name="connsiteY1" fmla="*/ 446971 h 595539"/>
                        <a:gd name="connsiteX2" fmla="*/ 271403 w 543418"/>
                        <a:gd name="connsiteY2" fmla="*/ 595539 h 595539"/>
                        <a:gd name="connsiteX3" fmla="*/ 271403 w 543418"/>
                        <a:gd name="connsiteY3" fmla="*/ 297798 h 595539"/>
                        <a:gd name="connsiteX4" fmla="*/ 0 w 543418"/>
                        <a:gd name="connsiteY4" fmla="*/ 149230 h 595539"/>
                        <a:gd name="connsiteX5" fmla="*/ 271403 w 543418"/>
                        <a:gd name="connsiteY5" fmla="*/ 297798 h 595539"/>
                        <a:gd name="connsiteX6" fmla="*/ 271403 w 543418"/>
                        <a:gd name="connsiteY6" fmla="*/ 595539 h 595539"/>
                        <a:gd name="connsiteX7" fmla="*/ 0 w 543418"/>
                        <a:gd name="connsiteY7" fmla="*/ 446971 h 595539"/>
                        <a:gd name="connsiteX8" fmla="*/ 271403 w 543418"/>
                        <a:gd name="connsiteY8" fmla="*/ 0 h 595539"/>
                        <a:gd name="connsiteX9" fmla="*/ 543418 w 543418"/>
                        <a:gd name="connsiteY9" fmla="*/ 148567 h 595539"/>
                        <a:gd name="connsiteX10" fmla="*/ 271403 w 543418"/>
                        <a:gd name="connsiteY10" fmla="*/ 297134 h 595539"/>
                        <a:gd name="connsiteX11" fmla="*/ 0 w 543418"/>
                        <a:gd name="connsiteY11" fmla="*/ 148567 h 595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3418" h="595539">
                          <a:moveTo>
                            <a:pt x="543418" y="149230"/>
                          </a:moveTo>
                          <a:lnTo>
                            <a:pt x="543418" y="446971"/>
                          </a:lnTo>
                          <a:lnTo>
                            <a:pt x="271403" y="595539"/>
                          </a:lnTo>
                          <a:lnTo>
                            <a:pt x="271403" y="297798"/>
                          </a:lnTo>
                          <a:close/>
                          <a:moveTo>
                            <a:pt x="0" y="149230"/>
                          </a:moveTo>
                          <a:lnTo>
                            <a:pt x="271403" y="297798"/>
                          </a:lnTo>
                          <a:lnTo>
                            <a:pt x="271403" y="595539"/>
                          </a:lnTo>
                          <a:lnTo>
                            <a:pt x="0" y="446971"/>
                          </a:lnTo>
                          <a:close/>
                          <a:moveTo>
                            <a:pt x="271403" y="0"/>
                          </a:moveTo>
                          <a:lnTo>
                            <a:pt x="543418" y="148567"/>
                          </a:lnTo>
                          <a:lnTo>
                            <a:pt x="271403" y="297134"/>
                          </a:lnTo>
                          <a:lnTo>
                            <a:pt x="0" y="148567"/>
                          </a:lnTo>
                          <a:close/>
                        </a:path>
                      </a:pathLst>
                    </a:custGeom>
                    <a:noFill/>
                    <a:ln w="6350" cap="rnd">
                      <a:solidFill>
                        <a:srgbClr val="0078D4"/>
                      </a:solidFill>
                      <a:prstDash val="solid"/>
                      <a:round/>
                    </a:ln>
                  </p:spPr>
                  <p:txBody>
                    <a:bodyPr wrap="square">
                      <a:noAutofit/>
                    </a:bodyPr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EC6692-E428-4237-91B8-FD7426072826}"/>
              </a:ext>
            </a:extLst>
          </p:cNvPr>
          <p:cNvGrpSpPr/>
          <p:nvPr/>
        </p:nvGrpSpPr>
        <p:grpSpPr>
          <a:xfrm>
            <a:off x="3477756" y="3046927"/>
            <a:ext cx="989988" cy="989111"/>
            <a:chOff x="3477756" y="3046927"/>
            <a:chExt cx="989988" cy="989111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884DD41-1CBB-4DB8-947E-81184C568B91}"/>
                </a:ext>
              </a:extLst>
            </p:cNvPr>
            <p:cNvGrpSpPr/>
            <p:nvPr/>
          </p:nvGrpSpPr>
          <p:grpSpPr>
            <a:xfrm>
              <a:off x="3644784" y="3213078"/>
              <a:ext cx="822960" cy="822960"/>
              <a:chOff x="3223040" y="3069691"/>
              <a:chExt cx="822960" cy="822960"/>
            </a:xfrm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424966F0-CEFA-438F-A79E-9C28EDA7E208}"/>
                  </a:ext>
                </a:extLst>
              </p:cNvPr>
              <p:cNvSpPr/>
              <p:nvPr/>
            </p:nvSpPr>
            <p:spPr bwMode="auto">
              <a:xfrm>
                <a:off x="3223040" y="3069691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76" name="Graphic 175">
                <a:extLst>
                  <a:ext uri="{FF2B5EF4-FFF2-40B4-BE49-F238E27FC236}">
                    <a16:creationId xmlns:a16="http://schemas.microsoft.com/office/drawing/2014/main" id="{467B9F78-0609-4028-81DC-5211F73AD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5943" y="3232593"/>
                <a:ext cx="497154" cy="497154"/>
              </a:xfrm>
              <a:prstGeom prst="rect">
                <a:avLst/>
              </a:prstGeom>
            </p:spPr>
          </p:pic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894469F-55CD-4C60-BA10-53DAC4F52766}"/>
                </a:ext>
              </a:extLst>
            </p:cNvPr>
            <p:cNvGrpSpPr/>
            <p:nvPr/>
          </p:nvGrpSpPr>
          <p:grpSpPr>
            <a:xfrm>
              <a:off x="3477756" y="3046927"/>
              <a:ext cx="329609" cy="329609"/>
              <a:chOff x="5688419" y="3487479"/>
              <a:chExt cx="329609" cy="329609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7587F6C-BC7C-4FAA-8A3C-49E3F1F6FA11}"/>
                  </a:ext>
                </a:extLst>
              </p:cNvPr>
              <p:cNvSpPr/>
              <p:nvPr/>
            </p:nvSpPr>
            <p:spPr bwMode="auto">
              <a:xfrm>
                <a:off x="5688419" y="3487479"/>
                <a:ext cx="329609" cy="3296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7F0B9F36-8D36-4B38-A244-38329D444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21490" y="3520550"/>
                <a:ext cx="263467" cy="263467"/>
              </a:xfrm>
              <a:prstGeom prst="rect">
                <a:avLst/>
              </a:prstGeom>
            </p:spPr>
          </p:pic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E6DA963-01F0-40B2-B128-07340C80B036}"/>
              </a:ext>
            </a:extLst>
          </p:cNvPr>
          <p:cNvGrpSpPr/>
          <p:nvPr/>
        </p:nvGrpSpPr>
        <p:grpSpPr>
          <a:xfrm>
            <a:off x="5219729" y="2703748"/>
            <a:ext cx="822960" cy="1332289"/>
            <a:chOff x="5219729" y="2703748"/>
            <a:chExt cx="822960" cy="1332289"/>
          </a:xfrm>
        </p:grpSpPr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019FB571-D7D9-43CB-8017-21B0CCEA8F2C}"/>
                </a:ext>
              </a:extLst>
            </p:cNvPr>
            <p:cNvSpPr txBox="1">
              <a:spLocks/>
            </p:cNvSpPr>
            <p:nvPr/>
          </p:nvSpPr>
          <p:spPr>
            <a:xfrm>
              <a:off x="5291044" y="2703748"/>
              <a:ext cx="680330" cy="46166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defPPr>
                <a:defRPr lang="en-US"/>
              </a:defPPr>
              <a:lvl1pPr algn="ctr" defTabSz="914192">
                <a:lnSpc>
                  <a:spcPct val="100000"/>
                </a:lnSpc>
                <a:spcBef>
                  <a:spcPct val="0"/>
                </a:spcBef>
                <a:buNone/>
                <a:defRPr sz="1000" b="0" cap="none" spc="0" baseline="0">
                  <a:ln w="3175">
                    <a:noFill/>
                  </a:ln>
                  <a:solidFill>
                    <a:srgbClr val="3C3C41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Container Registry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12A15F1-6FCE-4630-B46D-FD8874DE66FD}"/>
                </a:ext>
              </a:extLst>
            </p:cNvPr>
            <p:cNvGrpSpPr/>
            <p:nvPr/>
          </p:nvGrpSpPr>
          <p:grpSpPr>
            <a:xfrm>
              <a:off x="5219729" y="3213077"/>
              <a:ext cx="822960" cy="822960"/>
              <a:chOff x="5824800" y="1539202"/>
              <a:chExt cx="822960" cy="822960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9F97ECFB-A205-4741-AACD-EB33DDC5FEBD}"/>
                  </a:ext>
                </a:extLst>
              </p:cNvPr>
              <p:cNvSpPr/>
              <p:nvPr/>
            </p:nvSpPr>
            <p:spPr bwMode="auto">
              <a:xfrm>
                <a:off x="5824800" y="1539202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82" name="Graphic 181">
                <a:extLst>
                  <a:ext uri="{FF2B5EF4-FFF2-40B4-BE49-F238E27FC236}">
                    <a16:creationId xmlns:a16="http://schemas.microsoft.com/office/drawing/2014/main" id="{B3BD18F6-9193-4396-AE55-85BACC708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30334" y="1644736"/>
                <a:ext cx="611893" cy="611893"/>
              </a:xfrm>
              <a:prstGeom prst="rect">
                <a:avLst/>
              </a:prstGeom>
            </p:spPr>
          </p:pic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24311F2-7BFA-4298-95B9-C477D15ED234}"/>
              </a:ext>
            </a:extLst>
          </p:cNvPr>
          <p:cNvCxnSpPr>
            <a:cxnSpLocks/>
            <a:stCxn id="186" idx="0"/>
            <a:endCxn id="180" idx="2"/>
          </p:cNvCxnSpPr>
          <p:nvPr/>
        </p:nvCxnSpPr>
        <p:spPr>
          <a:xfrm flipV="1">
            <a:off x="5631209" y="4036037"/>
            <a:ext cx="0" cy="998221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itle 1">
            <a:extLst>
              <a:ext uri="{FF2B5EF4-FFF2-40B4-BE49-F238E27FC236}">
                <a16:creationId xmlns:a16="http://schemas.microsoft.com/office/drawing/2014/main" id="{B2A5952E-BE0F-4B98-882E-C7EAD527C476}"/>
              </a:ext>
            </a:extLst>
          </p:cNvPr>
          <p:cNvSpPr txBox="1">
            <a:spLocks/>
          </p:cNvSpPr>
          <p:nvPr/>
        </p:nvSpPr>
        <p:spPr>
          <a:xfrm>
            <a:off x="4629600" y="4642211"/>
            <a:ext cx="988897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Pipelines/</a:t>
            </a:r>
            <a:b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DevOps Project</a:t>
            </a:r>
          </a:p>
        </p:txBody>
      </p:sp>
      <p:sp>
        <p:nvSpPr>
          <p:cNvPr id="190" name="Title 1">
            <a:extLst>
              <a:ext uri="{FF2B5EF4-FFF2-40B4-BE49-F238E27FC236}">
                <a16:creationId xmlns:a16="http://schemas.microsoft.com/office/drawing/2014/main" id="{2D5D017A-3FB4-4855-A36F-D8EF618318E8}"/>
              </a:ext>
            </a:extLst>
          </p:cNvPr>
          <p:cNvSpPr txBox="1">
            <a:spLocks/>
          </p:cNvSpPr>
          <p:nvPr/>
        </p:nvSpPr>
        <p:spPr>
          <a:xfrm>
            <a:off x="5281129" y="4252010"/>
            <a:ext cx="700161" cy="305932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175">
                <a:solidFill>
                  <a:srgbClr val="505050"/>
                </a:soli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 w="3175"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Auto-build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43233DC-DFD7-4103-B09D-CDD092FD269D}"/>
              </a:ext>
            </a:extLst>
          </p:cNvPr>
          <p:cNvCxnSpPr>
            <a:cxnSpLocks/>
            <a:stCxn id="180" idx="3"/>
            <a:endCxn id="118" idx="1"/>
          </p:cNvCxnSpPr>
          <p:nvPr/>
        </p:nvCxnSpPr>
        <p:spPr>
          <a:xfrm>
            <a:off x="6042689" y="3624557"/>
            <a:ext cx="74911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654BB42-51D4-40C1-A339-141A712B1B4C}"/>
              </a:ext>
            </a:extLst>
          </p:cNvPr>
          <p:cNvGrpSpPr/>
          <p:nvPr/>
        </p:nvGrpSpPr>
        <p:grpSpPr>
          <a:xfrm>
            <a:off x="6941256" y="3693037"/>
            <a:ext cx="2261415" cy="920224"/>
            <a:chOff x="6941256" y="3693037"/>
            <a:chExt cx="2261415" cy="920224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C1328EB9-51B2-4776-8B65-340CCCCF4132}"/>
                </a:ext>
              </a:extLst>
            </p:cNvPr>
            <p:cNvSpPr/>
            <p:nvPr/>
          </p:nvSpPr>
          <p:spPr bwMode="auto">
            <a:xfrm>
              <a:off x="6941256" y="3991112"/>
              <a:ext cx="2261415" cy="62214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CF549E21-B66C-4D12-964D-49BAF84C586F}"/>
                </a:ext>
              </a:extLst>
            </p:cNvPr>
            <p:cNvSpPr txBox="1">
              <a:spLocks/>
            </p:cNvSpPr>
            <p:nvPr/>
          </p:nvSpPr>
          <p:spPr>
            <a:xfrm>
              <a:off x="6941256" y="3693037"/>
              <a:ext cx="601487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Business logic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AC4FAD-5586-4AB6-9115-5E66B58B69A1}"/>
              </a:ext>
            </a:extLst>
          </p:cNvPr>
          <p:cNvGrpSpPr/>
          <p:nvPr/>
        </p:nvGrpSpPr>
        <p:grpSpPr>
          <a:xfrm>
            <a:off x="7077109" y="4101542"/>
            <a:ext cx="401289" cy="401289"/>
            <a:chOff x="7077109" y="4101542"/>
            <a:chExt cx="401289" cy="401289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2B9696C4-B5D9-4DB9-BC4A-4120A2C960AF}"/>
                </a:ext>
              </a:extLst>
            </p:cNvPr>
            <p:cNvSpPr/>
            <p:nvPr/>
          </p:nvSpPr>
          <p:spPr bwMode="auto">
            <a:xfrm>
              <a:off x="7077109" y="4101542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A9210BF6-13B8-42C6-9608-FB304EB95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60189" y="4184622"/>
              <a:ext cx="235129" cy="235129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ABA7513-7051-4FD0-9396-B04D26679716}"/>
              </a:ext>
            </a:extLst>
          </p:cNvPr>
          <p:cNvGrpSpPr/>
          <p:nvPr/>
        </p:nvGrpSpPr>
        <p:grpSpPr>
          <a:xfrm>
            <a:off x="7606582" y="4101542"/>
            <a:ext cx="401289" cy="401289"/>
            <a:chOff x="7606582" y="4101542"/>
            <a:chExt cx="401289" cy="401289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0AB67E-B462-430E-81E3-93E8C780C60F}"/>
                </a:ext>
              </a:extLst>
            </p:cNvPr>
            <p:cNvSpPr/>
            <p:nvPr/>
          </p:nvSpPr>
          <p:spPr bwMode="auto">
            <a:xfrm>
              <a:off x="7606582" y="4101542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00" name="Graphic 199">
              <a:extLst>
                <a:ext uri="{FF2B5EF4-FFF2-40B4-BE49-F238E27FC236}">
                  <a16:creationId xmlns:a16="http://schemas.microsoft.com/office/drawing/2014/main" id="{622D6136-E7A6-46E1-B0D3-1D15CD658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89662" y="4184622"/>
              <a:ext cx="235129" cy="235129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69C0280-D673-4424-8FC3-8738D794E765}"/>
              </a:ext>
            </a:extLst>
          </p:cNvPr>
          <p:cNvGrpSpPr/>
          <p:nvPr/>
        </p:nvGrpSpPr>
        <p:grpSpPr>
          <a:xfrm>
            <a:off x="8136055" y="4101542"/>
            <a:ext cx="401289" cy="401289"/>
            <a:chOff x="8136055" y="4101542"/>
            <a:chExt cx="401289" cy="401289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7080084-FF4E-47ED-AA4C-D500B8442D97}"/>
                </a:ext>
              </a:extLst>
            </p:cNvPr>
            <p:cNvSpPr/>
            <p:nvPr/>
          </p:nvSpPr>
          <p:spPr bwMode="auto">
            <a:xfrm>
              <a:off x="8136055" y="4101542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6CDC7435-CE39-4ECF-ABFC-6EDCCFB99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19135" y="4184622"/>
              <a:ext cx="235129" cy="235129"/>
            </a:xfrm>
            <a:prstGeom prst="rect">
              <a:avLst/>
            </a:prstGeom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2C83B91-9573-4E17-B937-C04B253D84CC}"/>
              </a:ext>
            </a:extLst>
          </p:cNvPr>
          <p:cNvGrpSpPr/>
          <p:nvPr/>
        </p:nvGrpSpPr>
        <p:grpSpPr>
          <a:xfrm>
            <a:off x="8665528" y="4101542"/>
            <a:ext cx="401289" cy="401289"/>
            <a:chOff x="8665528" y="4101542"/>
            <a:chExt cx="401289" cy="401289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7C862C67-60CC-467D-8C36-3B62171E085C}"/>
                </a:ext>
              </a:extLst>
            </p:cNvPr>
            <p:cNvSpPr/>
            <p:nvPr/>
          </p:nvSpPr>
          <p:spPr bwMode="auto">
            <a:xfrm>
              <a:off x="8665528" y="4101542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12FC4DF9-5ECF-46F6-BBF6-A58023AB0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608" y="4184622"/>
              <a:ext cx="235129" cy="235129"/>
            </a:xfrm>
            <a:prstGeom prst="rect">
              <a:avLst/>
            </a:prstGeom>
          </p:spPr>
        </p:pic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FF67413-02F3-4398-9FFA-1DF4A17637BC}"/>
              </a:ext>
            </a:extLst>
          </p:cNvPr>
          <p:cNvCxnSpPr>
            <a:cxnSpLocks/>
          </p:cNvCxnSpPr>
          <p:nvPr/>
        </p:nvCxnSpPr>
        <p:spPr>
          <a:xfrm>
            <a:off x="8071964" y="3301365"/>
            <a:ext cx="0" cy="689747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98E30A2-342E-4DF0-935D-B69C7DAD1E34}"/>
              </a:ext>
            </a:extLst>
          </p:cNvPr>
          <p:cNvCxnSpPr>
            <a:cxnSpLocks/>
          </p:cNvCxnSpPr>
          <p:nvPr/>
        </p:nvCxnSpPr>
        <p:spPr>
          <a:xfrm>
            <a:off x="8601436" y="3301365"/>
            <a:ext cx="0" cy="689747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458BB7E-AD25-4348-9A08-D965C7CF323E}"/>
              </a:ext>
            </a:extLst>
          </p:cNvPr>
          <p:cNvGrpSpPr/>
          <p:nvPr/>
        </p:nvGrpSpPr>
        <p:grpSpPr>
          <a:xfrm>
            <a:off x="6941256" y="2504251"/>
            <a:ext cx="2261415" cy="797114"/>
            <a:chOff x="6941256" y="2504251"/>
            <a:chExt cx="2261415" cy="797114"/>
          </a:xfrm>
        </p:grpSpPr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830EACE4-98B3-4B31-ABCC-429779A72F05}"/>
                </a:ext>
              </a:extLst>
            </p:cNvPr>
            <p:cNvSpPr/>
            <p:nvPr/>
          </p:nvSpPr>
          <p:spPr bwMode="auto">
            <a:xfrm>
              <a:off x="6941256" y="2679216"/>
              <a:ext cx="2261415" cy="62214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26" name="Title 1">
              <a:extLst>
                <a:ext uri="{FF2B5EF4-FFF2-40B4-BE49-F238E27FC236}">
                  <a16:creationId xmlns:a16="http://schemas.microsoft.com/office/drawing/2014/main" id="{728987D7-845D-4BB9-8D13-EDBD9F00D380}"/>
                </a:ext>
              </a:extLst>
            </p:cNvPr>
            <p:cNvSpPr txBox="1">
              <a:spLocks/>
            </p:cNvSpPr>
            <p:nvPr/>
          </p:nvSpPr>
          <p:spPr>
            <a:xfrm>
              <a:off x="6941256" y="2504251"/>
              <a:ext cx="601487" cy="12311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Front end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851CBB4-C5B1-4707-B212-DD5530BF64CC}"/>
              </a:ext>
            </a:extLst>
          </p:cNvPr>
          <p:cNvGrpSpPr/>
          <p:nvPr/>
        </p:nvGrpSpPr>
        <p:grpSpPr>
          <a:xfrm>
            <a:off x="7077109" y="2789646"/>
            <a:ext cx="401289" cy="401289"/>
            <a:chOff x="7077109" y="2789646"/>
            <a:chExt cx="401289" cy="401289"/>
          </a:xfrm>
        </p:grpSpPr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3FCFFAB1-38F7-4056-B93E-467E4C8F1D02}"/>
                </a:ext>
              </a:extLst>
            </p:cNvPr>
            <p:cNvSpPr/>
            <p:nvPr/>
          </p:nvSpPr>
          <p:spPr bwMode="auto">
            <a:xfrm>
              <a:off x="7077109" y="2789646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6A32B68B-975E-4C5D-9C8F-7D02C7226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55415" y="2867952"/>
              <a:ext cx="244676" cy="244676"/>
            </a:xfrm>
            <a:prstGeom prst="rect">
              <a:avLst/>
            </a:prstGeom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1BB9269-B71F-4C17-B42B-9F34374BA323}"/>
              </a:ext>
            </a:extLst>
          </p:cNvPr>
          <p:cNvGrpSpPr/>
          <p:nvPr/>
        </p:nvGrpSpPr>
        <p:grpSpPr>
          <a:xfrm>
            <a:off x="7606582" y="2789646"/>
            <a:ext cx="401289" cy="401289"/>
            <a:chOff x="7606582" y="2789646"/>
            <a:chExt cx="401289" cy="401289"/>
          </a:xfrm>
        </p:grpSpPr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E28F7EF0-7796-45AE-8425-FA48DB1B1A3B}"/>
                </a:ext>
              </a:extLst>
            </p:cNvPr>
            <p:cNvSpPr/>
            <p:nvPr/>
          </p:nvSpPr>
          <p:spPr bwMode="auto">
            <a:xfrm>
              <a:off x="7606582" y="2789646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1D6E7D16-0919-4EF0-9343-E3768DEB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84888" y="2867952"/>
              <a:ext cx="244676" cy="244676"/>
            </a:xfrm>
            <a:prstGeom prst="rect">
              <a:avLst/>
            </a:prstGeom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645A38A-68D9-4629-8B09-3DCB11893AF8}"/>
              </a:ext>
            </a:extLst>
          </p:cNvPr>
          <p:cNvGrpSpPr/>
          <p:nvPr/>
        </p:nvGrpSpPr>
        <p:grpSpPr>
          <a:xfrm>
            <a:off x="8136055" y="2789646"/>
            <a:ext cx="401289" cy="401289"/>
            <a:chOff x="8136055" y="2789646"/>
            <a:chExt cx="401289" cy="401289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2B9B6722-F6D0-421C-B0A8-1554442FF432}"/>
                </a:ext>
              </a:extLst>
            </p:cNvPr>
            <p:cNvSpPr/>
            <p:nvPr/>
          </p:nvSpPr>
          <p:spPr bwMode="auto">
            <a:xfrm>
              <a:off x="8136055" y="2789646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80439153-58F1-48C7-9022-F2DE64852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4361" y="2867952"/>
              <a:ext cx="244676" cy="244676"/>
            </a:xfrm>
            <a:prstGeom prst="rect">
              <a:avLst/>
            </a:prstGeom>
          </p:spPr>
        </p:pic>
      </p:grp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FEAD16F-1628-4250-895B-7AC959FB3700}"/>
              </a:ext>
            </a:extLst>
          </p:cNvPr>
          <p:cNvCxnSpPr>
            <a:cxnSpLocks/>
          </p:cNvCxnSpPr>
          <p:nvPr/>
        </p:nvCxnSpPr>
        <p:spPr>
          <a:xfrm>
            <a:off x="8071963" y="4904717"/>
            <a:ext cx="1" cy="476912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034949D-1ABA-4066-90D6-94BAE32DC2DD}"/>
              </a:ext>
            </a:extLst>
          </p:cNvPr>
          <p:cNvCxnSpPr>
            <a:cxnSpLocks/>
          </p:cNvCxnSpPr>
          <p:nvPr/>
        </p:nvCxnSpPr>
        <p:spPr>
          <a:xfrm>
            <a:off x="8601436" y="4904717"/>
            <a:ext cx="1" cy="476912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DC84DA9-AC48-4CAD-A241-64EEABC29E78}"/>
              </a:ext>
            </a:extLst>
          </p:cNvPr>
          <p:cNvGrpSpPr/>
          <p:nvPr/>
        </p:nvGrpSpPr>
        <p:grpSpPr>
          <a:xfrm>
            <a:off x="6979670" y="5558319"/>
            <a:ext cx="533589" cy="533589"/>
            <a:chOff x="9572166" y="4425234"/>
            <a:chExt cx="533589" cy="533589"/>
          </a:xfrm>
        </p:grpSpPr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5D87A180-B262-43A3-A188-19651971B32A}"/>
                </a:ext>
              </a:extLst>
            </p:cNvPr>
            <p:cNvSpPr/>
            <p:nvPr/>
          </p:nvSpPr>
          <p:spPr bwMode="auto">
            <a:xfrm>
              <a:off x="9572166" y="4425234"/>
              <a:ext cx="533589" cy="5335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40" name="Database_EFC7" title="Icon of a cylinder">
              <a:extLst>
                <a:ext uri="{FF2B5EF4-FFF2-40B4-BE49-F238E27FC236}">
                  <a16:creationId xmlns:a16="http://schemas.microsoft.com/office/drawing/2014/main" id="{A1AB72A2-9006-4C35-9377-C72DF5C89E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08818" y="4522864"/>
              <a:ext cx="260285" cy="338328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8D73B6D-06C6-427B-B84E-F5CACF94A9EA}"/>
              </a:ext>
            </a:extLst>
          </p:cNvPr>
          <p:cNvGrpSpPr/>
          <p:nvPr/>
        </p:nvGrpSpPr>
        <p:grpSpPr>
          <a:xfrm>
            <a:off x="7805170" y="5558319"/>
            <a:ext cx="533589" cy="533589"/>
            <a:chOff x="9572166" y="4425234"/>
            <a:chExt cx="533589" cy="533589"/>
          </a:xfrm>
        </p:grpSpPr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C016DB6E-E5C8-479A-8CD2-998DAAD4DF49}"/>
                </a:ext>
              </a:extLst>
            </p:cNvPr>
            <p:cNvSpPr/>
            <p:nvPr/>
          </p:nvSpPr>
          <p:spPr bwMode="auto">
            <a:xfrm>
              <a:off x="9572166" y="4425234"/>
              <a:ext cx="533589" cy="5335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43" name="Database_EFC7" title="Icon of a cylinder">
              <a:extLst>
                <a:ext uri="{FF2B5EF4-FFF2-40B4-BE49-F238E27FC236}">
                  <a16:creationId xmlns:a16="http://schemas.microsoft.com/office/drawing/2014/main" id="{79331E5C-0C98-4BD8-8550-5901660042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08818" y="4522864"/>
              <a:ext cx="260285" cy="338328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4BE8DB1-F38F-45BB-B669-520D3AEEE0BE}"/>
              </a:ext>
            </a:extLst>
          </p:cNvPr>
          <p:cNvCxnSpPr>
            <a:cxnSpLocks/>
            <a:stCxn id="249" idx="1"/>
            <a:endCxn id="118" idx="3"/>
          </p:cNvCxnSpPr>
          <p:nvPr/>
        </p:nvCxnSpPr>
        <p:spPr>
          <a:xfrm flipH="1">
            <a:off x="9352123" y="3624557"/>
            <a:ext cx="751805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9A7974A-2276-406E-A5FD-18E7667F88A2}"/>
              </a:ext>
            </a:extLst>
          </p:cNvPr>
          <p:cNvGrpSpPr/>
          <p:nvPr/>
        </p:nvGrpSpPr>
        <p:grpSpPr>
          <a:xfrm>
            <a:off x="10103928" y="2857636"/>
            <a:ext cx="822960" cy="1178401"/>
            <a:chOff x="10103928" y="2857636"/>
            <a:chExt cx="822960" cy="11784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3006208-DFE0-4521-9F91-BAFA79D97BC2}"/>
                </a:ext>
              </a:extLst>
            </p:cNvPr>
            <p:cNvGrpSpPr/>
            <p:nvPr/>
          </p:nvGrpSpPr>
          <p:grpSpPr>
            <a:xfrm>
              <a:off x="10103928" y="3213077"/>
              <a:ext cx="822960" cy="822960"/>
              <a:chOff x="9992901" y="2243255"/>
              <a:chExt cx="822960" cy="822960"/>
            </a:xfrm>
          </p:grpSpPr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A031C9BE-EC8B-4824-A1AF-E19528D1ACCC}"/>
                  </a:ext>
                </a:extLst>
              </p:cNvPr>
              <p:cNvSpPr/>
              <p:nvPr/>
            </p:nvSpPr>
            <p:spPr bwMode="auto">
              <a:xfrm>
                <a:off x="9992901" y="2243255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250" name="Graphic 249">
                <a:extLst>
                  <a:ext uri="{FF2B5EF4-FFF2-40B4-BE49-F238E27FC236}">
                    <a16:creationId xmlns:a16="http://schemas.microsoft.com/office/drawing/2014/main" id="{2FB71895-15DC-4D46-8E09-2597C934D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66256" y="2416610"/>
                <a:ext cx="476250" cy="476250"/>
              </a:xfrm>
              <a:prstGeom prst="rect">
                <a:avLst/>
              </a:prstGeom>
            </p:spPr>
          </p:pic>
        </p:grpSp>
        <p:sp>
          <p:nvSpPr>
            <p:cNvPr id="248" name="Title 1">
              <a:extLst>
                <a:ext uri="{FF2B5EF4-FFF2-40B4-BE49-F238E27FC236}">
                  <a16:creationId xmlns:a16="http://schemas.microsoft.com/office/drawing/2014/main" id="{3B9F62ED-E491-4EC1-B5E1-019DBC5CA94E}"/>
                </a:ext>
              </a:extLst>
            </p:cNvPr>
            <p:cNvSpPr txBox="1">
              <a:spLocks/>
            </p:cNvSpPr>
            <p:nvPr/>
          </p:nvSpPr>
          <p:spPr>
            <a:xfrm>
              <a:off x="10175243" y="2857636"/>
              <a:ext cx="680330" cy="30777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defPPr>
                <a:defRPr lang="en-US"/>
              </a:defPPr>
              <a:lvl1pPr algn="ctr" defTabSz="914192">
                <a:lnSpc>
                  <a:spcPct val="100000"/>
                </a:lnSpc>
                <a:spcBef>
                  <a:spcPct val="0"/>
                </a:spcBef>
                <a:buNone/>
                <a:defRPr sz="1000" b="0" cap="none" spc="0" baseline="0">
                  <a:ln w="3175">
                    <a:noFill/>
                  </a:ln>
                  <a:solidFill>
                    <a:srgbClr val="3C3C41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Monitor</a:t>
              </a:r>
            </a:p>
          </p:txBody>
        </p:sp>
      </p:grpSp>
      <p:sp>
        <p:nvSpPr>
          <p:cNvPr id="251" name="Oval 250">
            <a:extLst>
              <a:ext uri="{FF2B5EF4-FFF2-40B4-BE49-F238E27FC236}">
                <a16:creationId xmlns:a16="http://schemas.microsoft.com/office/drawing/2014/main" id="{D16EC3D5-8506-47ED-8C20-2D8CC9A38662}"/>
              </a:ext>
            </a:extLst>
          </p:cNvPr>
          <p:cNvSpPr/>
          <p:nvPr/>
        </p:nvSpPr>
        <p:spPr bwMode="auto">
          <a:xfrm>
            <a:off x="2203126" y="2337525"/>
            <a:ext cx="73152" cy="73152"/>
          </a:xfrm>
          <a:prstGeom prst="ellipse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0CC4C1C-A5F1-47A0-A5CE-718CF1B068EA}"/>
              </a:ext>
            </a:extLst>
          </p:cNvPr>
          <p:cNvCxnSpPr>
            <a:cxnSpLocks/>
            <a:stCxn id="251" idx="4"/>
            <a:endCxn id="129" idx="0"/>
          </p:cNvCxnSpPr>
          <p:nvPr/>
        </p:nvCxnSpPr>
        <p:spPr>
          <a:xfrm>
            <a:off x="2239702" y="2410677"/>
            <a:ext cx="1050" cy="583511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03146667-75B1-4710-8BC4-1F837EF90D8D}"/>
              </a:ext>
            </a:extLst>
          </p:cNvPr>
          <p:cNvCxnSpPr>
            <a:cxnSpLocks/>
            <a:stCxn id="126" idx="1"/>
            <a:endCxn id="251" idx="6"/>
          </p:cNvCxnSpPr>
          <p:nvPr/>
        </p:nvCxnSpPr>
        <p:spPr>
          <a:xfrm flipH="1">
            <a:off x="2276278" y="2374101"/>
            <a:ext cx="1368506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56C45B85-D177-4DC5-8F24-65DBD18595C9}"/>
              </a:ext>
            </a:extLst>
          </p:cNvPr>
          <p:cNvSpPr/>
          <p:nvPr/>
        </p:nvSpPr>
        <p:spPr bwMode="auto">
          <a:xfrm>
            <a:off x="4011235" y="5409161"/>
            <a:ext cx="73152" cy="73152"/>
          </a:xfrm>
          <a:prstGeom prst="ellipse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FFE71FC-A05F-41F6-96DC-B60A44B35502}"/>
              </a:ext>
            </a:extLst>
          </p:cNvPr>
          <p:cNvCxnSpPr>
            <a:cxnSpLocks/>
            <a:stCxn id="173" idx="2"/>
            <a:endCxn id="254" idx="0"/>
          </p:cNvCxnSpPr>
          <p:nvPr/>
        </p:nvCxnSpPr>
        <p:spPr>
          <a:xfrm flipH="1">
            <a:off x="4047811" y="4036038"/>
            <a:ext cx="8453" cy="1373123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A61949B-F992-40BC-8A81-8D68F78D6BEC}"/>
              </a:ext>
            </a:extLst>
          </p:cNvPr>
          <p:cNvCxnSpPr>
            <a:cxnSpLocks/>
            <a:stCxn id="254" idx="6"/>
            <a:endCxn id="186" idx="1"/>
          </p:cNvCxnSpPr>
          <p:nvPr/>
        </p:nvCxnSpPr>
        <p:spPr>
          <a:xfrm>
            <a:off x="4084387" y="5445737"/>
            <a:ext cx="1135342" cy="1"/>
          </a:xfrm>
          <a:prstGeom prst="straightConnector1">
            <a:avLst/>
          </a:prstGeom>
          <a:ln w="127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DF595F-08E3-4769-BAA9-C987FF8852D1}"/>
              </a:ext>
            </a:extLst>
          </p:cNvPr>
          <p:cNvGrpSpPr/>
          <p:nvPr/>
        </p:nvGrpSpPr>
        <p:grpSpPr>
          <a:xfrm>
            <a:off x="5219729" y="5034258"/>
            <a:ext cx="822960" cy="1029501"/>
            <a:chOff x="5219729" y="5034258"/>
            <a:chExt cx="822960" cy="1029501"/>
          </a:xfrm>
        </p:grpSpPr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F4DA065-6276-4C85-96BF-3E2A5BE5DC17}"/>
                </a:ext>
              </a:extLst>
            </p:cNvPr>
            <p:cNvSpPr/>
            <p:nvPr/>
          </p:nvSpPr>
          <p:spPr bwMode="auto">
            <a:xfrm>
              <a:off x="5219729" y="5034258"/>
              <a:ext cx="822960" cy="822960"/>
            </a:xfrm>
            <a:prstGeom prst="roundRect">
              <a:avLst>
                <a:gd name="adj" fmla="val 3125"/>
              </a:avLst>
            </a:prstGeom>
            <a:solidFill>
              <a:srgbClr val="0078D4">
                <a:alpha val="1000"/>
              </a:srgbClr>
            </a:solidFill>
            <a:ln w="12700"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D125F2D9-F9E5-46BB-884D-E1872394F082}"/>
                </a:ext>
              </a:extLst>
            </p:cNvPr>
            <p:cNvSpPr txBox="1">
              <a:spLocks/>
            </p:cNvSpPr>
            <p:nvPr/>
          </p:nvSpPr>
          <p:spPr>
            <a:xfrm>
              <a:off x="5291044" y="5909871"/>
              <a:ext cx="680330" cy="15388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defPPr>
                <a:defRPr lang="en-US"/>
              </a:defPPr>
              <a:lvl1pPr algn="ctr" defTabSz="914192">
                <a:lnSpc>
                  <a:spcPct val="100000"/>
                </a:lnSpc>
                <a:spcBef>
                  <a:spcPct val="0"/>
                </a:spcBef>
                <a:buNone/>
                <a:defRPr sz="1000" b="0" cap="none" spc="0" baseline="0">
                  <a:ln w="3175">
                    <a:noFill/>
                  </a:ln>
                  <a:solidFill>
                    <a:srgbClr val="3C3C41"/>
                  </a:solidFill>
                  <a:effectLst/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19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CI/CD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5C91867-EE96-432D-85C4-A28576CB5B44}"/>
                </a:ext>
              </a:extLst>
            </p:cNvPr>
            <p:cNvGrpSpPr/>
            <p:nvPr/>
          </p:nvGrpSpPr>
          <p:grpSpPr>
            <a:xfrm>
              <a:off x="5375751" y="5191847"/>
              <a:ext cx="510917" cy="507782"/>
              <a:chOff x="4117181" y="5754173"/>
              <a:chExt cx="542082" cy="538756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3FD38D9-85FE-4C8F-BDB9-D3354DE58727}"/>
                  </a:ext>
                </a:extLst>
              </p:cNvPr>
              <p:cNvSpPr/>
              <p:nvPr/>
            </p:nvSpPr>
            <p:spPr>
              <a:xfrm>
                <a:off x="4117181" y="6153251"/>
                <a:ext cx="139678" cy="139678"/>
              </a:xfrm>
              <a:custGeom>
                <a:avLst/>
                <a:gdLst>
                  <a:gd name="connsiteX0" fmla="*/ 4988 w 139677"/>
                  <a:gd name="connsiteY0" fmla="*/ 4988 h 139677"/>
                  <a:gd name="connsiteX1" fmla="*/ 44896 w 139677"/>
                  <a:gd name="connsiteY1" fmla="*/ 4988 h 139677"/>
                  <a:gd name="connsiteX2" fmla="*/ 44896 w 139677"/>
                  <a:gd name="connsiteY2" fmla="*/ 98107 h 139677"/>
                  <a:gd name="connsiteX3" fmla="*/ 138015 w 139677"/>
                  <a:gd name="connsiteY3" fmla="*/ 98107 h 139677"/>
                  <a:gd name="connsiteX4" fmla="*/ 138015 w 139677"/>
                  <a:gd name="connsiteY4" fmla="*/ 138014 h 139677"/>
                  <a:gd name="connsiteX5" fmla="*/ 4988 w 139677"/>
                  <a:gd name="connsiteY5" fmla="*/ 138014 h 139677"/>
                  <a:gd name="connsiteX6" fmla="*/ 4988 w 139677"/>
                  <a:gd name="connsiteY6" fmla="*/ 4988 h 1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677" h="139677">
                    <a:moveTo>
                      <a:pt x="4988" y="4988"/>
                    </a:moveTo>
                    <a:lnTo>
                      <a:pt x="44896" y="4988"/>
                    </a:lnTo>
                    <a:lnTo>
                      <a:pt x="44896" y="98107"/>
                    </a:lnTo>
                    <a:lnTo>
                      <a:pt x="138015" y="98107"/>
                    </a:lnTo>
                    <a:lnTo>
                      <a:pt x="138015" y="138014"/>
                    </a:lnTo>
                    <a:lnTo>
                      <a:pt x="4988" y="138014"/>
                    </a:lnTo>
                    <a:lnTo>
                      <a:pt x="4988" y="4988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9253A3A-A098-430E-873E-1E48D014C250}"/>
                  </a:ext>
                </a:extLst>
              </p:cNvPr>
              <p:cNvSpPr/>
              <p:nvPr/>
            </p:nvSpPr>
            <p:spPr>
              <a:xfrm>
                <a:off x="4117181" y="5887199"/>
                <a:ext cx="405730" cy="405730"/>
              </a:xfrm>
              <a:custGeom>
                <a:avLst/>
                <a:gdLst>
                  <a:gd name="connsiteX0" fmla="*/ 4988 w 405730"/>
                  <a:gd name="connsiteY0" fmla="*/ 27159 h 405730"/>
                  <a:gd name="connsiteX1" fmla="*/ 4988 w 405730"/>
                  <a:gd name="connsiteY1" fmla="*/ 149100 h 405730"/>
                  <a:gd name="connsiteX2" fmla="*/ 82587 w 405730"/>
                  <a:gd name="connsiteY2" fmla="*/ 229003 h 405730"/>
                  <a:gd name="connsiteX3" fmla="*/ 115844 w 405730"/>
                  <a:gd name="connsiteY3" fmla="*/ 193442 h 405730"/>
                  <a:gd name="connsiteX4" fmla="*/ 215614 w 405730"/>
                  <a:gd name="connsiteY4" fmla="*/ 293212 h 405730"/>
                  <a:gd name="connsiteX5" fmla="*/ 182357 w 405730"/>
                  <a:gd name="connsiteY5" fmla="*/ 326468 h 405730"/>
                  <a:gd name="connsiteX6" fmla="*/ 259955 w 405730"/>
                  <a:gd name="connsiteY6" fmla="*/ 404067 h 405730"/>
                  <a:gd name="connsiteX7" fmla="*/ 381896 w 405730"/>
                  <a:gd name="connsiteY7" fmla="*/ 404067 h 405730"/>
                  <a:gd name="connsiteX8" fmla="*/ 404067 w 405730"/>
                  <a:gd name="connsiteY8" fmla="*/ 381896 h 405730"/>
                  <a:gd name="connsiteX9" fmla="*/ 404067 w 405730"/>
                  <a:gd name="connsiteY9" fmla="*/ 204528 h 405730"/>
                  <a:gd name="connsiteX10" fmla="*/ 204528 w 405730"/>
                  <a:gd name="connsiteY10" fmla="*/ 4988 h 405730"/>
                  <a:gd name="connsiteX11" fmla="*/ 27160 w 405730"/>
                  <a:gd name="connsiteY11" fmla="*/ 4988 h 405730"/>
                  <a:gd name="connsiteX12" fmla="*/ 4988 w 405730"/>
                  <a:gd name="connsiteY12" fmla="*/ 27159 h 405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730" h="405730">
                    <a:moveTo>
                      <a:pt x="4988" y="27159"/>
                    </a:moveTo>
                    <a:lnTo>
                      <a:pt x="4988" y="149100"/>
                    </a:lnTo>
                    <a:lnTo>
                      <a:pt x="82587" y="229003"/>
                    </a:lnTo>
                    <a:lnTo>
                      <a:pt x="115844" y="193442"/>
                    </a:lnTo>
                    <a:lnTo>
                      <a:pt x="215614" y="293212"/>
                    </a:lnTo>
                    <a:lnTo>
                      <a:pt x="182357" y="326468"/>
                    </a:lnTo>
                    <a:lnTo>
                      <a:pt x="259955" y="404067"/>
                    </a:lnTo>
                    <a:lnTo>
                      <a:pt x="381896" y="404067"/>
                    </a:lnTo>
                    <a:cubicBezTo>
                      <a:pt x="394141" y="404067"/>
                      <a:pt x="404067" y="394141"/>
                      <a:pt x="404067" y="381896"/>
                    </a:cubicBezTo>
                    <a:lnTo>
                      <a:pt x="404067" y="204528"/>
                    </a:lnTo>
                    <a:lnTo>
                      <a:pt x="204528" y="4988"/>
                    </a:lnTo>
                    <a:lnTo>
                      <a:pt x="27160" y="4988"/>
                    </a:lnTo>
                    <a:cubicBezTo>
                      <a:pt x="14915" y="4988"/>
                      <a:pt x="4988" y="14915"/>
                      <a:pt x="4988" y="27159"/>
                    </a:cubicBezTo>
                    <a:close/>
                  </a:path>
                </a:pathLst>
              </a:custGeom>
              <a:solidFill>
                <a:srgbClr val="005E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8F2DD04-6595-401D-9BE0-B04A5E2893BD}"/>
                  </a:ext>
                </a:extLst>
              </p:cNvPr>
              <p:cNvSpPr/>
              <p:nvPr/>
            </p:nvSpPr>
            <p:spPr>
              <a:xfrm>
                <a:off x="4200322" y="5754173"/>
                <a:ext cx="458941" cy="458941"/>
              </a:xfrm>
              <a:custGeom>
                <a:avLst/>
                <a:gdLst>
                  <a:gd name="connsiteX0" fmla="*/ 4988 w 458940"/>
                  <a:gd name="connsiteY0" fmla="*/ 312174 h 458940"/>
                  <a:gd name="connsiteX1" fmla="*/ 210070 w 458940"/>
                  <a:gd name="connsiteY1" fmla="*/ 4988 h 458940"/>
                  <a:gd name="connsiteX2" fmla="*/ 453952 w 458940"/>
                  <a:gd name="connsiteY2" fmla="*/ 4988 h 458940"/>
                  <a:gd name="connsiteX3" fmla="*/ 453952 w 458940"/>
                  <a:gd name="connsiteY3" fmla="*/ 248870 h 458940"/>
                  <a:gd name="connsiteX4" fmla="*/ 146767 w 458940"/>
                  <a:gd name="connsiteY4" fmla="*/ 453952 h 458940"/>
                  <a:gd name="connsiteX5" fmla="*/ 4988 w 458940"/>
                  <a:gd name="connsiteY5" fmla="*/ 312174 h 45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940" h="458940">
                    <a:moveTo>
                      <a:pt x="4988" y="312174"/>
                    </a:moveTo>
                    <a:lnTo>
                      <a:pt x="210070" y="4988"/>
                    </a:lnTo>
                    <a:lnTo>
                      <a:pt x="453952" y="4988"/>
                    </a:lnTo>
                    <a:lnTo>
                      <a:pt x="453952" y="248870"/>
                    </a:lnTo>
                    <a:lnTo>
                      <a:pt x="146767" y="453952"/>
                    </a:lnTo>
                    <a:lnTo>
                      <a:pt x="4988" y="312174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A984796-A8FC-4DCC-ABE0-A6C18B9360BF}"/>
                  </a:ext>
                </a:extLst>
              </p:cNvPr>
              <p:cNvSpPr/>
              <p:nvPr/>
            </p:nvSpPr>
            <p:spPr>
              <a:xfrm>
                <a:off x="4227769" y="5973631"/>
                <a:ext cx="206191" cy="206191"/>
              </a:xfrm>
              <a:custGeom>
                <a:avLst/>
                <a:gdLst>
                  <a:gd name="connsiteX0" fmla="*/ 4988 w 206190"/>
                  <a:gd name="connsiteY0" fmla="*/ 174265 h 206190"/>
                  <a:gd name="connsiteX1" fmla="*/ 174264 w 206190"/>
                  <a:gd name="connsiteY1" fmla="*/ 4988 h 206190"/>
                  <a:gd name="connsiteX2" fmla="*/ 207044 w 206190"/>
                  <a:gd name="connsiteY2" fmla="*/ 37768 h 206190"/>
                  <a:gd name="connsiteX3" fmla="*/ 37768 w 206190"/>
                  <a:gd name="connsiteY3" fmla="*/ 207045 h 206190"/>
                  <a:gd name="connsiteX4" fmla="*/ 4988 w 206190"/>
                  <a:gd name="connsiteY4" fmla="*/ 174265 h 20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90" h="206190">
                    <a:moveTo>
                      <a:pt x="4988" y="174265"/>
                    </a:moveTo>
                    <a:lnTo>
                      <a:pt x="174264" y="4988"/>
                    </a:lnTo>
                    <a:lnTo>
                      <a:pt x="207044" y="37768"/>
                    </a:lnTo>
                    <a:lnTo>
                      <a:pt x="37768" y="207045"/>
                    </a:lnTo>
                    <a:lnTo>
                      <a:pt x="4988" y="174265"/>
                    </a:lnTo>
                    <a:close/>
                  </a:path>
                </a:pathLst>
              </a:custGeom>
              <a:solidFill>
                <a:srgbClr val="0A44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A1D138B-B299-40F8-9284-245A4223EAA5}"/>
                  </a:ext>
                </a:extLst>
              </p:cNvPr>
              <p:cNvSpPr/>
              <p:nvPr/>
            </p:nvSpPr>
            <p:spPr>
              <a:xfrm>
                <a:off x="4227769" y="5973631"/>
                <a:ext cx="206191" cy="206191"/>
              </a:xfrm>
              <a:custGeom>
                <a:avLst/>
                <a:gdLst>
                  <a:gd name="connsiteX0" fmla="*/ 4988 w 206190"/>
                  <a:gd name="connsiteY0" fmla="*/ 174265 h 206190"/>
                  <a:gd name="connsiteX1" fmla="*/ 174264 w 206190"/>
                  <a:gd name="connsiteY1" fmla="*/ 4988 h 206190"/>
                  <a:gd name="connsiteX2" fmla="*/ 207044 w 206190"/>
                  <a:gd name="connsiteY2" fmla="*/ 37768 h 206190"/>
                  <a:gd name="connsiteX3" fmla="*/ 37768 w 206190"/>
                  <a:gd name="connsiteY3" fmla="*/ 207045 h 206190"/>
                  <a:gd name="connsiteX4" fmla="*/ 4988 w 206190"/>
                  <a:gd name="connsiteY4" fmla="*/ 174265 h 20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190" h="206190">
                    <a:moveTo>
                      <a:pt x="4988" y="174265"/>
                    </a:moveTo>
                    <a:lnTo>
                      <a:pt x="174264" y="4988"/>
                    </a:lnTo>
                    <a:lnTo>
                      <a:pt x="207044" y="37768"/>
                    </a:lnTo>
                    <a:lnTo>
                      <a:pt x="37768" y="207045"/>
                    </a:lnTo>
                    <a:lnTo>
                      <a:pt x="4988" y="174265"/>
                    </a:lnTo>
                    <a:close/>
                  </a:path>
                </a:pathLst>
              </a:custGeom>
              <a:solidFill>
                <a:srgbClr val="005E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2D7E2A3-EC6B-447E-847E-CE274966DDE9}"/>
                  </a:ext>
                </a:extLst>
              </p:cNvPr>
              <p:cNvSpPr/>
              <p:nvPr/>
            </p:nvSpPr>
            <p:spPr>
              <a:xfrm>
                <a:off x="4449746" y="5820686"/>
                <a:ext cx="139678" cy="139678"/>
              </a:xfrm>
              <a:custGeom>
                <a:avLst/>
                <a:gdLst>
                  <a:gd name="connsiteX0" fmla="*/ 71502 w 139677"/>
                  <a:gd name="connsiteY0" fmla="*/ 138015 h 139677"/>
                  <a:gd name="connsiteX1" fmla="*/ 138015 w 139677"/>
                  <a:gd name="connsiteY1" fmla="*/ 71502 h 139677"/>
                  <a:gd name="connsiteX2" fmla="*/ 71502 w 139677"/>
                  <a:gd name="connsiteY2" fmla="*/ 4988 h 139677"/>
                  <a:gd name="connsiteX3" fmla="*/ 4988 w 139677"/>
                  <a:gd name="connsiteY3" fmla="*/ 71502 h 139677"/>
                  <a:gd name="connsiteX4" fmla="*/ 71502 w 139677"/>
                  <a:gd name="connsiteY4" fmla="*/ 138015 h 1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677" h="139677">
                    <a:moveTo>
                      <a:pt x="71502" y="138015"/>
                    </a:moveTo>
                    <a:cubicBezTo>
                      <a:pt x="108235" y="138015"/>
                      <a:pt x="138015" y="108235"/>
                      <a:pt x="138015" y="71502"/>
                    </a:cubicBezTo>
                    <a:cubicBezTo>
                      <a:pt x="138015" y="34768"/>
                      <a:pt x="108235" y="4988"/>
                      <a:pt x="71502" y="4988"/>
                    </a:cubicBezTo>
                    <a:cubicBezTo>
                      <a:pt x="34768" y="4988"/>
                      <a:pt x="4988" y="34768"/>
                      <a:pt x="4988" y="71502"/>
                    </a:cubicBezTo>
                    <a:cubicBezTo>
                      <a:pt x="4988" y="108235"/>
                      <a:pt x="34768" y="138015"/>
                      <a:pt x="71502" y="138015"/>
                    </a:cubicBezTo>
                    <a:close/>
                  </a:path>
                </a:pathLst>
              </a:custGeom>
              <a:solidFill>
                <a:srgbClr val="0A44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AB0B794-A9F7-4895-8FAF-3FA43701852E}"/>
                  </a:ext>
                </a:extLst>
              </p:cNvPr>
              <p:cNvSpPr/>
              <p:nvPr/>
            </p:nvSpPr>
            <p:spPr>
              <a:xfrm>
                <a:off x="4449746" y="5820686"/>
                <a:ext cx="139678" cy="139678"/>
              </a:xfrm>
              <a:custGeom>
                <a:avLst/>
                <a:gdLst>
                  <a:gd name="connsiteX0" fmla="*/ 71502 w 139677"/>
                  <a:gd name="connsiteY0" fmla="*/ 138015 h 139677"/>
                  <a:gd name="connsiteX1" fmla="*/ 138015 w 139677"/>
                  <a:gd name="connsiteY1" fmla="*/ 71502 h 139677"/>
                  <a:gd name="connsiteX2" fmla="*/ 71502 w 139677"/>
                  <a:gd name="connsiteY2" fmla="*/ 4988 h 139677"/>
                  <a:gd name="connsiteX3" fmla="*/ 4988 w 139677"/>
                  <a:gd name="connsiteY3" fmla="*/ 71502 h 139677"/>
                  <a:gd name="connsiteX4" fmla="*/ 71502 w 139677"/>
                  <a:gd name="connsiteY4" fmla="*/ 138015 h 13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677" h="139677">
                    <a:moveTo>
                      <a:pt x="71502" y="138015"/>
                    </a:moveTo>
                    <a:cubicBezTo>
                      <a:pt x="108235" y="138015"/>
                      <a:pt x="138015" y="108235"/>
                      <a:pt x="138015" y="71502"/>
                    </a:cubicBezTo>
                    <a:cubicBezTo>
                      <a:pt x="138015" y="34768"/>
                      <a:pt x="108235" y="4988"/>
                      <a:pt x="71502" y="4988"/>
                    </a:cubicBezTo>
                    <a:cubicBezTo>
                      <a:pt x="34768" y="4988"/>
                      <a:pt x="4988" y="34768"/>
                      <a:pt x="4988" y="71502"/>
                    </a:cubicBezTo>
                    <a:cubicBezTo>
                      <a:pt x="4988" y="108235"/>
                      <a:pt x="34768" y="138015"/>
                      <a:pt x="71502" y="1380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4C0C31-D855-4354-B411-49198680248D}"/>
              </a:ext>
            </a:extLst>
          </p:cNvPr>
          <p:cNvGrpSpPr/>
          <p:nvPr/>
        </p:nvGrpSpPr>
        <p:grpSpPr>
          <a:xfrm>
            <a:off x="8620067" y="5558318"/>
            <a:ext cx="533589" cy="533589"/>
            <a:chOff x="9572166" y="4425234"/>
            <a:chExt cx="533589" cy="533589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384EDC5-A1C0-4443-ADF8-B1F506056E50}"/>
                </a:ext>
              </a:extLst>
            </p:cNvPr>
            <p:cNvSpPr/>
            <p:nvPr/>
          </p:nvSpPr>
          <p:spPr bwMode="auto">
            <a:xfrm>
              <a:off x="9572166" y="4425234"/>
              <a:ext cx="533589" cy="5335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61" name="Database_EFC7" title="Icon of a cylinder">
              <a:extLst>
                <a:ext uri="{FF2B5EF4-FFF2-40B4-BE49-F238E27FC236}">
                  <a16:creationId xmlns:a16="http://schemas.microsoft.com/office/drawing/2014/main" id="{1EC355AE-C6EB-4853-AC9D-F67280CBBB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08818" y="4522864"/>
              <a:ext cx="260285" cy="338328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5A8029B-F518-422F-A864-F900BD8FA43D}"/>
              </a:ext>
            </a:extLst>
          </p:cNvPr>
          <p:cNvGrpSpPr/>
          <p:nvPr/>
        </p:nvGrpSpPr>
        <p:grpSpPr>
          <a:xfrm>
            <a:off x="8678678" y="2789645"/>
            <a:ext cx="401289" cy="401289"/>
            <a:chOff x="8136055" y="2789646"/>
            <a:chExt cx="401289" cy="401289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B503D1A-D0C3-4E6E-BBF1-89D53EEB9EC8}"/>
                </a:ext>
              </a:extLst>
            </p:cNvPr>
            <p:cNvSpPr/>
            <p:nvPr/>
          </p:nvSpPr>
          <p:spPr bwMode="auto">
            <a:xfrm>
              <a:off x="8136055" y="2789646"/>
              <a:ext cx="401289" cy="401289"/>
            </a:xfrm>
            <a:prstGeom prst="roundRect">
              <a:avLst>
                <a:gd name="adj" fmla="val 3125"/>
              </a:avLst>
            </a:prstGeom>
            <a:noFill/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351E4D5C-1B5F-41A3-B050-AE36FBFE0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4361" y="2867952"/>
              <a:ext cx="244676" cy="24467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86B152-FADF-4143-A375-5ACD5F36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end-to-end experience inside Azure DevOps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9C54D0-5C92-4BD4-90A5-15BE1C0B5FB5}"/>
              </a:ext>
            </a:extLst>
          </p:cNvPr>
          <p:cNvSpPr/>
          <p:nvPr/>
        </p:nvSpPr>
        <p:spPr>
          <a:xfrm>
            <a:off x="597679" y="6292566"/>
            <a:ext cx="3176615" cy="56543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Developer owns this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7F319AD2-D6F5-4173-9AB2-1CB49DA48918}"/>
              </a:ext>
            </a:extLst>
          </p:cNvPr>
          <p:cNvSpPr/>
          <p:nvPr/>
        </p:nvSpPr>
        <p:spPr>
          <a:xfrm>
            <a:off x="3840311" y="6292566"/>
            <a:ext cx="2758835" cy="5654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ACR and Azure DevOps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701649E-D1C2-4E8A-8823-456CB312B018}"/>
              </a:ext>
            </a:extLst>
          </p:cNvPr>
          <p:cNvSpPr/>
          <p:nvPr/>
        </p:nvSpPr>
        <p:spPr>
          <a:xfrm>
            <a:off x="6756637" y="6313104"/>
            <a:ext cx="2758835" cy="565434"/>
          </a:xfrm>
          <a:prstGeom prst="roundRect">
            <a:avLst/>
          </a:prstGeom>
          <a:solidFill>
            <a:srgbClr val="B4009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Azure AKS Control Plane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E191BC63-543A-4F96-88D5-D2A8294798CA}"/>
              </a:ext>
            </a:extLst>
          </p:cNvPr>
          <p:cNvSpPr/>
          <p:nvPr/>
        </p:nvSpPr>
        <p:spPr>
          <a:xfrm>
            <a:off x="9808175" y="6292566"/>
            <a:ext cx="1716035" cy="5654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36103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3" grpId="0" animBg="1"/>
      <p:bldP spid="204" grpId="0" animBg="1"/>
      <p:bldP spid="2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4060-9DCA-4A48-87F8-C3C6D34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 err="1"/>
              <a:t>Deploying</a:t>
            </a:r>
            <a:r>
              <a:rPr lang="fr-BE" sz="2750" dirty="0"/>
              <a:t> Azure </a:t>
            </a:r>
            <a:r>
              <a:rPr lang="fr-BE" sz="2750" dirty="0" err="1"/>
              <a:t>Kubernetes</a:t>
            </a:r>
            <a:r>
              <a:rPr lang="fr-BE" sz="2750" dirty="0"/>
              <a:t>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62ECA-8432-488F-B379-87F26718DEBD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Using</a:t>
            </a:r>
            <a:r>
              <a:rPr lang="fr-BE" dirty="0">
                <a:solidFill>
                  <a:schemeClr val="tx2"/>
                </a:solidFill>
              </a:rPr>
              <a:t> Azure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A44A1-BC5E-49DC-B240-069854A5A73B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07818" y="1926149"/>
            <a:ext cx="11563481" cy="1895838"/>
          </a:xfrm>
          <a:solidFill>
            <a:schemeClr val="bg2"/>
          </a:solidFill>
        </p:spPr>
        <p:txBody>
          <a:bodyPr/>
          <a:lstStyle/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az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aks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create --resource-group AKSnativeRG --name AKSCluster --node-count 1 --enable-addons monitoring --generate-ssh-keys</a:t>
            </a:r>
            <a:endParaRPr lang="fr-BE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2A89CF5-6A4A-482A-8781-704C45CCB4F6}"/>
              </a:ext>
            </a:extLst>
          </p:cNvPr>
          <p:cNvSpPr txBox="1">
            <a:spLocks/>
          </p:cNvSpPr>
          <p:nvPr/>
        </p:nvSpPr>
        <p:spPr>
          <a:xfrm>
            <a:off x="207818" y="3495827"/>
            <a:ext cx="11563481" cy="1139189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az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aks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get-credentials –resource-group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AKSnativeRG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–name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AKSCluster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3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4060-9DCA-4A48-87F8-C3C6D34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Managing</a:t>
            </a:r>
            <a:r>
              <a:rPr lang="fr-BE" dirty="0"/>
              <a:t> Azure Container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62ECA-8432-488F-B379-87F26718DEBD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KubeCTL</a:t>
            </a:r>
            <a:r>
              <a:rPr lang="fr-BE" dirty="0">
                <a:solidFill>
                  <a:schemeClr val="tx2"/>
                </a:solidFill>
              </a:rPr>
              <a:t> Command Line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2A89CF5-6A4A-482A-8781-704C45CCB4F6}"/>
              </a:ext>
            </a:extLst>
          </p:cNvPr>
          <p:cNvSpPr txBox="1">
            <a:spLocks/>
          </p:cNvSpPr>
          <p:nvPr/>
        </p:nvSpPr>
        <p:spPr>
          <a:xfrm>
            <a:off x="157018" y="1493521"/>
            <a:ext cx="11563481" cy="75438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az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aks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install-cli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7078B73-3C89-4095-A0EA-113E8E70E54D}"/>
              </a:ext>
            </a:extLst>
          </p:cNvPr>
          <p:cNvSpPr txBox="1">
            <a:spLocks/>
          </p:cNvSpPr>
          <p:nvPr/>
        </p:nvSpPr>
        <p:spPr>
          <a:xfrm>
            <a:off x="1240941" y="3255177"/>
            <a:ext cx="11563481" cy="75438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Kubectl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get nodes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935F17-3DFA-4B7F-91DD-357195A482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92649" y="2933702"/>
            <a:ext cx="5385628" cy="1134401"/>
          </a:xfrm>
          <a:prstGeom prst="rect">
            <a:avLst/>
          </a:prstGeom>
          <a:ln w="12696" cmpd="sng">
            <a:solidFill>
              <a:srgbClr val="666699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01999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9C85A-B50F-4CF4-AC08-F9EA3FB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90F42-F400-4D97-8900-4C27C998C8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 err="1"/>
              <a:t>Deploying</a:t>
            </a:r>
            <a:r>
              <a:rPr lang="fr-BE" dirty="0"/>
              <a:t> Azure </a:t>
            </a:r>
            <a:r>
              <a:rPr lang="fr-BE" dirty="0" err="1"/>
              <a:t>Kubernetes</a:t>
            </a:r>
            <a:r>
              <a:rPr lang="fr-BE" dirty="0"/>
              <a:t> Services </a:t>
            </a:r>
            <a:r>
              <a:rPr lang="fr-BE" dirty="0" err="1"/>
              <a:t>using</a:t>
            </a:r>
            <a:r>
              <a:rPr lang="fr-BE" dirty="0"/>
              <a:t> Azure CLI</a:t>
            </a:r>
          </a:p>
        </p:txBody>
      </p:sp>
    </p:spTree>
    <p:extLst>
      <p:ext uri="{BB962C8B-B14F-4D97-AF65-F5344CB8AC3E}">
        <p14:creationId xmlns:p14="http://schemas.microsoft.com/office/powerpoint/2010/main" val="19058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4060-9DCA-4A48-87F8-C3C6D34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 err="1"/>
              <a:t>Integrating</a:t>
            </a:r>
            <a:r>
              <a:rPr lang="fr-BE" sz="2750" dirty="0"/>
              <a:t> AKS </a:t>
            </a:r>
            <a:r>
              <a:rPr lang="fr-BE" sz="2750" dirty="0" err="1"/>
              <a:t>with</a:t>
            </a:r>
            <a:r>
              <a:rPr lang="fr-BE" sz="2750" dirty="0"/>
              <a:t> ACR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62ECA-8432-488F-B379-87F26718DEBD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Running a Container </a:t>
            </a:r>
            <a:r>
              <a:rPr lang="fr-BE" dirty="0" err="1">
                <a:solidFill>
                  <a:schemeClr val="tx2"/>
                </a:solidFill>
              </a:rPr>
              <a:t>Registry</a:t>
            </a:r>
            <a:r>
              <a:rPr lang="fr-BE" dirty="0">
                <a:solidFill>
                  <a:schemeClr val="tx2"/>
                </a:solidFill>
              </a:rPr>
              <a:t> Image </a:t>
            </a:r>
            <a:r>
              <a:rPr lang="fr-BE" dirty="0" err="1">
                <a:solidFill>
                  <a:schemeClr val="tx2"/>
                </a:solidFill>
              </a:rPr>
              <a:t>inside</a:t>
            </a:r>
            <a:r>
              <a:rPr lang="fr-BE" dirty="0">
                <a:solidFill>
                  <a:schemeClr val="tx2"/>
                </a:solidFill>
              </a:rPr>
              <a:t> Azure Container Services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2A89CF5-6A4A-482A-8781-704C45CCB4F6}"/>
              </a:ext>
            </a:extLst>
          </p:cNvPr>
          <p:cNvSpPr txBox="1">
            <a:spLocks/>
          </p:cNvSpPr>
          <p:nvPr/>
        </p:nvSpPr>
        <p:spPr>
          <a:xfrm>
            <a:off x="157018" y="1493521"/>
            <a:ext cx="11563481" cy="75438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Kubectl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urier New" panose="02070309020205020404" pitchFamily="49" charset="0"/>
              </a:rPr>
              <a:t> create –f “path to YAML-file”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B0D84-9938-4B03-947B-4454FB8AE92C}"/>
              </a:ext>
            </a:extLst>
          </p:cNvPr>
          <p:cNvSpPr/>
          <p:nvPr/>
        </p:nvSpPr>
        <p:spPr>
          <a:xfrm>
            <a:off x="6784818" y="2578100"/>
            <a:ext cx="4935681" cy="377564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akshelloworld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adsacr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docker.io/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aci-helloworld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imagePullSecrets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adsacr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-auth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6233BA-1364-4099-BB28-74649628DF09}"/>
              </a:ext>
            </a:extLst>
          </p:cNvPr>
          <p:cNvCxnSpPr>
            <a:cxnSpLocks/>
          </p:cNvCxnSpPr>
          <p:nvPr/>
        </p:nvCxnSpPr>
        <p:spPr>
          <a:xfrm>
            <a:off x="4470400" y="2882900"/>
            <a:ext cx="1993900" cy="546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B26DE4-191B-4EC0-B6BE-40DD4D4B3A53}"/>
              </a:ext>
            </a:extLst>
          </p:cNvPr>
          <p:cNvCxnSpPr>
            <a:cxnSpLocks/>
          </p:cNvCxnSpPr>
          <p:nvPr/>
        </p:nvCxnSpPr>
        <p:spPr>
          <a:xfrm flipV="1">
            <a:off x="6515100" y="2491740"/>
            <a:ext cx="0" cy="3934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F77151A-0944-4251-8894-CF539A388B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7184" y="2641600"/>
            <a:ext cx="4592630" cy="838199"/>
          </a:xfrm>
          <a:prstGeom prst="rect">
            <a:avLst/>
          </a:prstGeom>
          <a:ln w="12696" cmpd="sng">
            <a:solidFill>
              <a:srgbClr val="666699"/>
            </a:solidFill>
            <a:prstDash val="solid"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CF60AA2-5FE9-44B9-92FE-5E38023621D2}"/>
              </a:ext>
            </a:extLst>
          </p:cNvPr>
          <p:cNvSpPr/>
          <p:nvPr/>
        </p:nvSpPr>
        <p:spPr>
          <a:xfrm>
            <a:off x="2806548" y="2882900"/>
            <a:ext cx="117475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7" name="Picture 16" descr="C:\Users\P\AppData\Local\Temp\SNAGHTML10c981ed.PNG">
            <a:extLst>
              <a:ext uri="{FF2B5EF4-FFF2-40B4-BE49-F238E27FC236}">
                <a16:creationId xmlns:a16="http://schemas.microsoft.com/office/drawing/2014/main" id="{AEDB4F0E-56CE-4D18-88EA-ACDB118EA16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34" y="3960926"/>
            <a:ext cx="4643427" cy="1135698"/>
          </a:xfrm>
          <a:prstGeom prst="rect">
            <a:avLst/>
          </a:prstGeom>
          <a:noFill/>
          <a:ln w="12696" cmpd="sng">
            <a:solidFill>
              <a:srgbClr val="666699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1586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422A58D2-7388-4B1E-BE61-03AFA28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66" y="2645459"/>
            <a:ext cx="9630389" cy="783541"/>
          </a:xfrm>
        </p:spPr>
        <p:txBody>
          <a:bodyPr/>
          <a:lstStyle/>
          <a:p>
            <a:br>
              <a:rPr lang="en-US" sz="4902" dirty="0">
                <a:solidFill>
                  <a:schemeClr val="accent5"/>
                </a:solidFill>
              </a:rPr>
            </a:br>
            <a:br>
              <a:rPr lang="en-US" sz="4902" dirty="0">
                <a:solidFill>
                  <a:schemeClr val="accent5"/>
                </a:solidFill>
              </a:rPr>
            </a:br>
            <a:br>
              <a:rPr lang="en-US" sz="4902" dirty="0"/>
            </a:br>
            <a:r>
              <a:rPr lang="en-US" sz="4902" dirty="0"/>
              <a:t>Presentation title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84483FC8-5248-457B-A925-23038B08A5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3210" y="3993054"/>
            <a:ext cx="9609045" cy="102586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sz="2745" dirty="0">
                <a:solidFill>
                  <a:schemeClr val="bg1"/>
                </a:solidFill>
              </a:rPr>
              <a:t>Speaker name</a:t>
            </a:r>
          </a:p>
          <a:p>
            <a:pPr lvl="1"/>
            <a:r>
              <a:rPr lang="en-US" sz="2745">
                <a:solidFill>
                  <a:schemeClr val="bg1"/>
                </a:solidFill>
              </a:rPr>
              <a:t>Title</a:t>
            </a:r>
            <a:endParaRPr lang="en-US" sz="2745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FEC1BD-F13A-4679-A6A8-2D36225EA57A}"/>
              </a:ext>
            </a:extLst>
          </p:cNvPr>
          <p:cNvSpPr txBox="1">
            <a:spLocks/>
          </p:cNvSpPr>
          <p:nvPr/>
        </p:nvSpPr>
        <p:spPr bwMode="auto">
          <a:xfrm>
            <a:off x="172147" y="183730"/>
            <a:ext cx="5090317" cy="6608955"/>
          </a:xfrm>
          <a:prstGeom prst="roundRect">
            <a:avLst>
              <a:gd name="adj" fmla="val 3915"/>
            </a:avLst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24106" tIns="224106" rIns="224106" bIns="224106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chemeClr val="tx2"/>
                </a:solidFill>
                <a:latin typeface="+mn-lt"/>
                <a:ea typeface="Museo Sans For Dell" panose="02000000000000000000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marL="0" marR="0" lvl="0" indent="0" algn="l" defTabSz="8963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>
              <a:ln>
                <a:noFill/>
              </a:ln>
              <a:solidFill>
                <a:srgbClr val="005291"/>
              </a:solidFill>
              <a:effectLst/>
              <a:uLnTx/>
              <a:uFillTx/>
              <a:latin typeface="Museo Sans For Dell"/>
              <a:cs typeface="+mj-c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68B01C42-D773-4C14-AA16-F4B8FD7D5FD1}"/>
              </a:ext>
            </a:extLst>
          </p:cNvPr>
          <p:cNvSpPr/>
          <p:nvPr/>
        </p:nvSpPr>
        <p:spPr>
          <a:xfrm>
            <a:off x="684129" y="2140542"/>
            <a:ext cx="4365602" cy="727042"/>
          </a:xfrm>
          <a:prstGeom prst="roundRect">
            <a:avLst>
              <a:gd name="adj" fmla="val 11848"/>
            </a:avLst>
          </a:prstGeom>
          <a:solidFill>
            <a:srgbClr val="40587C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wrap="square" lIns="179285" tIns="134464" rIns="134464" bIns="134464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Tell us what you think by completing our survey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2633103-CDCF-4662-A8AD-EB0F7B383EB6}"/>
              </a:ext>
            </a:extLst>
          </p:cNvPr>
          <p:cNvSpPr/>
          <p:nvPr/>
        </p:nvSpPr>
        <p:spPr>
          <a:xfrm>
            <a:off x="684130" y="2949492"/>
            <a:ext cx="4365602" cy="940742"/>
          </a:xfrm>
          <a:prstGeom prst="roundRect">
            <a:avLst>
              <a:gd name="adj" fmla="val 11848"/>
            </a:avLst>
          </a:prstGeom>
          <a:solidFill>
            <a:srgbClr val="002050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wrap="square" lIns="179285" tIns="134464" rIns="134464" bIns="134464" rtlCol="0" anchor="ctr">
            <a:noAutofit/>
          </a:bodyPr>
          <a:lstStyle/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Schedule a post-event session to address your specific requirements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.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C748E-6B43-412A-B995-EFE36587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210" y="544488"/>
            <a:ext cx="498407" cy="1071043"/>
          </a:xfrm>
          <a:prstGeom prst="rect">
            <a:avLst/>
          </a:prstGeom>
        </p:spPr>
      </p:pic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A20FBA0-3FC2-4F8F-B6DE-FD1D8B079FF9}"/>
              </a:ext>
            </a:extLst>
          </p:cNvPr>
          <p:cNvSpPr/>
          <p:nvPr/>
        </p:nvSpPr>
        <p:spPr>
          <a:xfrm>
            <a:off x="684129" y="4009608"/>
            <a:ext cx="4365602" cy="1086484"/>
          </a:xfrm>
          <a:prstGeom prst="roundRect">
            <a:avLst>
              <a:gd name="adj" fmla="val 11848"/>
            </a:avLst>
          </a:prstGeom>
          <a:solidFill>
            <a:srgbClr val="0078D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wrap="square" lIns="179285" tIns="134464" rIns="134464" bIns="134464" rtlCol="0" anchor="ctr">
            <a:noAutofit/>
          </a:bodyPr>
          <a:lstStyle/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Learn more 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aka.ms/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techdocs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Get certified 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aka.ms/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microsoftlearn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896386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Sign up Developer newsletter: </a:t>
            </a:r>
            <a:r>
              <a: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aka.ms/</a:t>
            </a:r>
            <a:r>
              <a:rPr kumimoji="0" lang="en-ZA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usdevconnect</a:t>
            </a:r>
            <a:endParaRPr kumimoji="0" lang="en-ZA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5E1E3F-E1B0-476A-8FD8-E9AD66584A5D}"/>
              </a:ext>
            </a:extLst>
          </p:cNvPr>
          <p:cNvGrpSpPr/>
          <p:nvPr/>
        </p:nvGrpSpPr>
        <p:grpSpPr>
          <a:xfrm>
            <a:off x="253533" y="2347236"/>
            <a:ext cx="347499" cy="336556"/>
            <a:chOff x="5798264" y="5000554"/>
            <a:chExt cx="347499" cy="336556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AC05F25-6569-4609-B66F-87CD9AB96FD5}"/>
                </a:ext>
              </a:extLst>
            </p:cNvPr>
            <p:cNvSpPr/>
            <p:nvPr/>
          </p:nvSpPr>
          <p:spPr bwMode="auto">
            <a:xfrm>
              <a:off x="5887583" y="5083748"/>
              <a:ext cx="189757" cy="174273"/>
            </a:xfrm>
            <a:prstGeom prst="rightArrow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61C218-2CE0-4B09-B264-92507B9BDCF9}"/>
                </a:ext>
              </a:extLst>
            </p:cNvPr>
            <p:cNvSpPr/>
            <p:nvPr/>
          </p:nvSpPr>
          <p:spPr bwMode="auto">
            <a:xfrm>
              <a:off x="5798264" y="5000554"/>
              <a:ext cx="347499" cy="33655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C0412D-5193-4468-9523-2131171D3DBC}"/>
              </a:ext>
            </a:extLst>
          </p:cNvPr>
          <p:cNvGrpSpPr/>
          <p:nvPr/>
        </p:nvGrpSpPr>
        <p:grpSpPr>
          <a:xfrm>
            <a:off x="253533" y="3243325"/>
            <a:ext cx="347499" cy="336556"/>
            <a:chOff x="5798264" y="5000554"/>
            <a:chExt cx="347499" cy="336556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DF1D73C-DA99-4675-B2AA-89EF645C14E2}"/>
                </a:ext>
              </a:extLst>
            </p:cNvPr>
            <p:cNvSpPr/>
            <p:nvPr/>
          </p:nvSpPr>
          <p:spPr bwMode="auto">
            <a:xfrm>
              <a:off x="5887583" y="5083748"/>
              <a:ext cx="189757" cy="174273"/>
            </a:xfrm>
            <a:prstGeom prst="rightArrow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53ED89-EFC5-4914-A19A-C780EED44CA2}"/>
                </a:ext>
              </a:extLst>
            </p:cNvPr>
            <p:cNvSpPr/>
            <p:nvPr/>
          </p:nvSpPr>
          <p:spPr bwMode="auto">
            <a:xfrm>
              <a:off x="5798264" y="5000554"/>
              <a:ext cx="347499" cy="33655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306ECC-00CC-4EAE-9183-AC6F9577CECD}"/>
              </a:ext>
            </a:extLst>
          </p:cNvPr>
          <p:cNvGrpSpPr/>
          <p:nvPr/>
        </p:nvGrpSpPr>
        <p:grpSpPr>
          <a:xfrm>
            <a:off x="253533" y="4629903"/>
            <a:ext cx="347499" cy="336556"/>
            <a:chOff x="5798264" y="5000554"/>
            <a:chExt cx="347499" cy="33655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35726E4-E10C-4BDA-999B-C51314E699B8}"/>
                </a:ext>
              </a:extLst>
            </p:cNvPr>
            <p:cNvSpPr/>
            <p:nvPr/>
          </p:nvSpPr>
          <p:spPr bwMode="auto">
            <a:xfrm>
              <a:off x="5887583" y="5083748"/>
              <a:ext cx="189757" cy="174273"/>
            </a:xfrm>
            <a:prstGeom prst="rightArrow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7B55CE-7F7D-475D-B761-2084BAC7F56C}"/>
                </a:ext>
              </a:extLst>
            </p:cNvPr>
            <p:cNvSpPr/>
            <p:nvPr/>
          </p:nvSpPr>
          <p:spPr bwMode="auto">
            <a:xfrm>
              <a:off x="5798264" y="5000554"/>
              <a:ext cx="347499" cy="336556"/>
            </a:xfrm>
            <a:prstGeom prst="ellips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982B68-54BB-4777-A3C4-025A6D4D25A9}"/>
              </a:ext>
            </a:extLst>
          </p:cNvPr>
          <p:cNvGrpSpPr/>
          <p:nvPr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1431237-CCF2-4F88-8ACC-7CBE42A328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561B673-648D-4774-828B-7038261C3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7895F94-4D09-486F-BD1C-2001E9B862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5CA6FBC-B3E4-4C2C-B039-D9B3BC2A8A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143275E-8EFF-4BE0-A286-99F371754F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23F7F2C-A9A9-42D9-8A91-2671D6066D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4C7A21-8A4D-4D1B-8033-31548656DE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85AF17E-8B2C-422A-A60E-C3D9A2BDA9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5902AE-CA6B-4CE8-8462-BC80662D7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6FC831-7B0C-4DA7-98C9-85D817F339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F1A50E5-4A8E-4439-BC84-F29727192D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D018286-87A2-49A9-80A7-2D5725DA3F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E4B972-6C56-45BD-83EC-4F45926EDAE2}"/>
              </a:ext>
            </a:extLst>
          </p:cNvPr>
          <p:cNvSpPr/>
          <p:nvPr/>
        </p:nvSpPr>
        <p:spPr>
          <a:xfrm>
            <a:off x="1561432" y="413334"/>
            <a:ext cx="30412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8963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5291"/>
                </a:solidFill>
                <a:effectLst/>
                <a:uLnTx/>
                <a:uFillTx/>
                <a:latin typeface="Museo Sans For Dell"/>
                <a:ea typeface="+mn-ea"/>
                <a:cs typeface="+mn-cs"/>
              </a:rPr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28118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9C85A-B50F-4CF4-AC08-F9EA3FB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90F42-F400-4D97-8900-4C27C998C8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/>
              <a:t>Running a Docker Hub image in Azure </a:t>
            </a:r>
            <a:r>
              <a:rPr lang="fr-BE" dirty="0" err="1"/>
              <a:t>Kubernetes</a:t>
            </a:r>
            <a:r>
              <a:rPr lang="fr-BE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5777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3B1C-D6E6-46A4-AE81-8CD66470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/>
              <a:t>Azure </a:t>
            </a:r>
            <a:r>
              <a:rPr lang="fr-BE" sz="2750" dirty="0" err="1"/>
              <a:t>Kubernetes</a:t>
            </a:r>
            <a:r>
              <a:rPr lang="fr-BE" sz="2750" dirty="0"/>
              <a:t> Service Architecture</a:t>
            </a:r>
          </a:p>
        </p:txBody>
      </p:sp>
      <p:grpSp>
        <p:nvGrpSpPr>
          <p:cNvPr id="6" name="Graphic 13">
            <a:extLst>
              <a:ext uri="{FF2B5EF4-FFF2-40B4-BE49-F238E27FC236}">
                <a16:creationId xmlns:a16="http://schemas.microsoft.com/office/drawing/2014/main" id="{C6C8C479-40EA-4112-9E68-2C2F5C99B8A4}"/>
              </a:ext>
            </a:extLst>
          </p:cNvPr>
          <p:cNvGrpSpPr/>
          <p:nvPr/>
        </p:nvGrpSpPr>
        <p:grpSpPr>
          <a:xfrm>
            <a:off x="6018933" y="3287187"/>
            <a:ext cx="1278083" cy="1266191"/>
            <a:chOff x="4862512" y="2214562"/>
            <a:chExt cx="2466975" cy="2428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4F7E02-230B-4E81-A40A-80A2FF3DF281}"/>
                </a:ext>
              </a:extLst>
            </p:cNvPr>
            <p:cNvSpPr/>
            <p:nvPr/>
          </p:nvSpPr>
          <p:spPr>
            <a:xfrm>
              <a:off x="4854743" y="2207524"/>
              <a:ext cx="2476500" cy="2438400"/>
            </a:xfrm>
            <a:custGeom>
              <a:avLst/>
              <a:gdLst>
                <a:gd name="connsiteX0" fmla="*/ 1165056 w 2476500"/>
                <a:gd name="connsiteY0" fmla="*/ 27993 h 2438400"/>
                <a:gd name="connsiteX1" fmla="*/ 347811 w 2476500"/>
                <a:gd name="connsiteY1" fmla="*/ 408993 h 2438400"/>
                <a:gd name="connsiteX2" fmla="*/ 224939 w 2476500"/>
                <a:gd name="connsiteY2" fmla="*/ 558535 h 2438400"/>
                <a:gd name="connsiteX3" fmla="*/ 13484 w 2476500"/>
                <a:gd name="connsiteY3" fmla="*/ 1434835 h 2438400"/>
                <a:gd name="connsiteX4" fmla="*/ 54441 w 2476500"/>
                <a:gd name="connsiteY4" fmla="*/ 1624383 h 2438400"/>
                <a:gd name="connsiteX5" fmla="*/ 607844 w 2476500"/>
                <a:gd name="connsiteY5" fmla="*/ 2334948 h 2438400"/>
                <a:gd name="connsiteX6" fmla="*/ 781199 w 2476500"/>
                <a:gd name="connsiteY6" fmla="*/ 2420673 h 2438400"/>
                <a:gd name="connsiteX7" fmla="*/ 1682264 w 2476500"/>
                <a:gd name="connsiteY7" fmla="*/ 2432103 h 2438400"/>
                <a:gd name="connsiteX8" fmla="*/ 1857524 w 2476500"/>
                <a:gd name="connsiteY8" fmla="*/ 2350188 h 2438400"/>
                <a:gd name="connsiteX9" fmla="*/ 2428071 w 2476500"/>
                <a:gd name="connsiteY9" fmla="*/ 1652958 h 2438400"/>
                <a:gd name="connsiteX10" fmla="*/ 2473791 w 2476500"/>
                <a:gd name="connsiteY10" fmla="*/ 1465315 h 2438400"/>
                <a:gd name="connsiteX11" fmla="*/ 2284244 w 2476500"/>
                <a:gd name="connsiteY11" fmla="*/ 584253 h 2438400"/>
                <a:gd name="connsiteX12" fmla="*/ 2165181 w 2476500"/>
                <a:gd name="connsiteY12" fmla="*/ 431853 h 2438400"/>
                <a:gd name="connsiteX13" fmla="*/ 1358414 w 2476500"/>
                <a:gd name="connsiteY13" fmla="*/ 29898 h 2438400"/>
                <a:gd name="connsiteX14" fmla="*/ 1165056 w 2476500"/>
                <a:gd name="connsiteY14" fmla="*/ 27993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6500" h="2438400">
                  <a:moveTo>
                    <a:pt x="1165056" y="27993"/>
                  </a:moveTo>
                  <a:lnTo>
                    <a:pt x="347811" y="408993"/>
                  </a:lnTo>
                  <a:cubicBezTo>
                    <a:pt x="285899" y="437568"/>
                    <a:pt x="241131" y="492813"/>
                    <a:pt x="224939" y="558535"/>
                  </a:cubicBezTo>
                  <a:lnTo>
                    <a:pt x="13484" y="1434835"/>
                  </a:lnTo>
                  <a:cubicBezTo>
                    <a:pt x="-2709" y="1500558"/>
                    <a:pt x="12531" y="1570090"/>
                    <a:pt x="54441" y="1624383"/>
                  </a:cubicBezTo>
                  <a:lnTo>
                    <a:pt x="607844" y="2334948"/>
                  </a:lnTo>
                  <a:cubicBezTo>
                    <a:pt x="649754" y="2388288"/>
                    <a:pt x="713571" y="2419721"/>
                    <a:pt x="781199" y="2420673"/>
                  </a:cubicBezTo>
                  <a:lnTo>
                    <a:pt x="1682264" y="2432103"/>
                  </a:lnTo>
                  <a:cubicBezTo>
                    <a:pt x="1749891" y="2433055"/>
                    <a:pt x="1814661" y="2402575"/>
                    <a:pt x="1857524" y="2350188"/>
                  </a:cubicBezTo>
                  <a:lnTo>
                    <a:pt x="2428071" y="1652958"/>
                  </a:lnTo>
                  <a:cubicBezTo>
                    <a:pt x="2470934" y="1600570"/>
                    <a:pt x="2488079" y="1531038"/>
                    <a:pt x="2473791" y="1465315"/>
                  </a:cubicBezTo>
                  <a:lnTo>
                    <a:pt x="2284244" y="584253"/>
                  </a:lnTo>
                  <a:cubicBezTo>
                    <a:pt x="2269956" y="517578"/>
                    <a:pt x="2226141" y="461380"/>
                    <a:pt x="2165181" y="431853"/>
                  </a:cubicBezTo>
                  <a:lnTo>
                    <a:pt x="1358414" y="29898"/>
                  </a:lnTo>
                  <a:cubicBezTo>
                    <a:pt x="1297454" y="370"/>
                    <a:pt x="1226016" y="-582"/>
                    <a:pt x="1165056" y="27993"/>
                  </a:cubicBez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8DCF7F7-2118-4E87-AFBA-DB9027AD0E02}"/>
                </a:ext>
              </a:extLst>
            </p:cNvPr>
            <p:cNvSpPr/>
            <p:nvPr/>
          </p:nvSpPr>
          <p:spPr>
            <a:xfrm>
              <a:off x="5566886" y="2933223"/>
              <a:ext cx="1066800" cy="1047750"/>
            </a:xfrm>
            <a:custGeom>
              <a:avLst/>
              <a:gdLst>
                <a:gd name="connsiteX0" fmla="*/ 992981 w 1066800"/>
                <a:gd name="connsiteY0" fmla="*/ 270986 h 1047750"/>
                <a:gd name="connsiteX1" fmla="*/ 903446 w 1066800"/>
                <a:gd name="connsiteY1" fmla="*/ 155734 h 1047750"/>
                <a:gd name="connsiteX2" fmla="*/ 692944 w 1066800"/>
                <a:gd name="connsiteY2" fmla="*/ 298609 h 1047750"/>
                <a:gd name="connsiteX3" fmla="*/ 630079 w 1066800"/>
                <a:gd name="connsiteY3" fmla="*/ 268129 h 1047750"/>
                <a:gd name="connsiteX4" fmla="*/ 613886 w 1066800"/>
                <a:gd name="connsiteY4" fmla="*/ 12859 h 1047750"/>
                <a:gd name="connsiteX5" fmla="*/ 534829 w 1066800"/>
                <a:gd name="connsiteY5" fmla="*/ 7144 h 1047750"/>
                <a:gd name="connsiteX6" fmla="*/ 465296 w 1066800"/>
                <a:gd name="connsiteY6" fmla="*/ 11906 h 1047750"/>
                <a:gd name="connsiteX7" fmla="*/ 447199 w 1066800"/>
                <a:gd name="connsiteY7" fmla="*/ 268129 h 1047750"/>
                <a:gd name="connsiteX8" fmla="*/ 384334 w 1066800"/>
                <a:gd name="connsiteY8" fmla="*/ 298609 h 1047750"/>
                <a:gd name="connsiteX9" fmla="*/ 170974 w 1066800"/>
                <a:gd name="connsiteY9" fmla="*/ 150971 h 1047750"/>
                <a:gd name="connsiteX10" fmla="*/ 81439 w 1066800"/>
                <a:gd name="connsiteY10" fmla="*/ 262414 h 1047750"/>
                <a:gd name="connsiteX11" fmla="*/ 265271 w 1066800"/>
                <a:gd name="connsiteY11" fmla="*/ 447199 h 1047750"/>
                <a:gd name="connsiteX12" fmla="*/ 247174 w 1066800"/>
                <a:gd name="connsiteY12" fmla="*/ 514826 h 1047750"/>
                <a:gd name="connsiteX13" fmla="*/ 7144 w 1066800"/>
                <a:gd name="connsiteY13" fmla="*/ 576739 h 1047750"/>
                <a:gd name="connsiteX14" fmla="*/ 44291 w 1066800"/>
                <a:gd name="connsiteY14" fmla="*/ 734854 h 1047750"/>
                <a:gd name="connsiteX15" fmla="*/ 296704 w 1066800"/>
                <a:gd name="connsiteY15" fmla="*/ 693896 h 1047750"/>
                <a:gd name="connsiteX16" fmla="*/ 340519 w 1066800"/>
                <a:gd name="connsiteY16" fmla="*/ 748189 h 1047750"/>
                <a:gd name="connsiteX17" fmla="*/ 250031 w 1066800"/>
                <a:gd name="connsiteY17" fmla="*/ 981551 h 1047750"/>
                <a:gd name="connsiteX18" fmla="*/ 390049 w 1066800"/>
                <a:gd name="connsiteY18" fmla="*/ 1044416 h 1047750"/>
                <a:gd name="connsiteX19" fmla="*/ 500539 w 1066800"/>
                <a:gd name="connsiteY19" fmla="*/ 831056 h 1047750"/>
                <a:gd name="connsiteX20" fmla="*/ 571024 w 1066800"/>
                <a:gd name="connsiteY20" fmla="*/ 828199 h 1047750"/>
                <a:gd name="connsiteX21" fmla="*/ 701516 w 1066800"/>
                <a:gd name="connsiteY21" fmla="*/ 1036796 h 1047750"/>
                <a:gd name="connsiteX22" fmla="*/ 832961 w 1066800"/>
                <a:gd name="connsiteY22" fmla="*/ 972026 h 1047750"/>
                <a:gd name="connsiteX23" fmla="*/ 738664 w 1066800"/>
                <a:gd name="connsiteY23" fmla="*/ 748189 h 1047750"/>
                <a:gd name="connsiteX24" fmla="*/ 781526 w 1066800"/>
                <a:gd name="connsiteY24" fmla="*/ 692944 h 1047750"/>
                <a:gd name="connsiteX25" fmla="*/ 1028224 w 1066800"/>
                <a:gd name="connsiteY25" fmla="*/ 726281 h 1047750"/>
                <a:gd name="connsiteX26" fmla="*/ 1061561 w 1066800"/>
                <a:gd name="connsiteY26" fmla="*/ 576739 h 1047750"/>
                <a:gd name="connsiteX27" fmla="*/ 831056 w 1066800"/>
                <a:gd name="connsiteY27" fmla="*/ 511969 h 1047750"/>
                <a:gd name="connsiteX28" fmla="*/ 813911 w 1066800"/>
                <a:gd name="connsiteY28" fmla="*/ 444341 h 1047750"/>
                <a:gd name="connsiteX29" fmla="*/ 992981 w 1066800"/>
                <a:gd name="connsiteY29" fmla="*/ 270986 h 1047750"/>
                <a:gd name="connsiteX30" fmla="*/ 605314 w 1066800"/>
                <a:gd name="connsiteY30" fmla="*/ 586264 h 1047750"/>
                <a:gd name="connsiteX31" fmla="*/ 535781 w 1066800"/>
                <a:gd name="connsiteY31" fmla="*/ 619601 h 1047750"/>
                <a:gd name="connsiteX32" fmla="*/ 467201 w 1066800"/>
                <a:gd name="connsiteY32" fmla="*/ 586264 h 1047750"/>
                <a:gd name="connsiteX33" fmla="*/ 450056 w 1066800"/>
                <a:gd name="connsiteY33" fmla="*/ 511016 h 1047750"/>
                <a:gd name="connsiteX34" fmla="*/ 497681 w 1066800"/>
                <a:gd name="connsiteY34" fmla="*/ 451009 h 1047750"/>
                <a:gd name="connsiteX35" fmla="*/ 574834 w 1066800"/>
                <a:gd name="connsiteY35" fmla="*/ 451009 h 1047750"/>
                <a:gd name="connsiteX36" fmla="*/ 622459 w 1066800"/>
                <a:gd name="connsiteY36" fmla="*/ 511016 h 1047750"/>
                <a:gd name="connsiteX37" fmla="*/ 605314 w 1066800"/>
                <a:gd name="connsiteY37" fmla="*/ 586264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66800" h="1047750">
                  <a:moveTo>
                    <a:pt x="992981" y="270986"/>
                  </a:moveTo>
                  <a:cubicBezTo>
                    <a:pt x="968216" y="228124"/>
                    <a:pt x="938689" y="190024"/>
                    <a:pt x="903446" y="155734"/>
                  </a:cubicBezTo>
                  <a:lnTo>
                    <a:pt x="692944" y="298609"/>
                  </a:lnTo>
                  <a:cubicBezTo>
                    <a:pt x="667226" y="315754"/>
                    <a:pt x="631984" y="298609"/>
                    <a:pt x="630079" y="268129"/>
                  </a:cubicBezTo>
                  <a:lnTo>
                    <a:pt x="613886" y="12859"/>
                  </a:lnTo>
                  <a:cubicBezTo>
                    <a:pt x="588169" y="9049"/>
                    <a:pt x="561499" y="7144"/>
                    <a:pt x="534829" y="7144"/>
                  </a:cubicBezTo>
                  <a:cubicBezTo>
                    <a:pt x="511016" y="7144"/>
                    <a:pt x="488156" y="9049"/>
                    <a:pt x="465296" y="11906"/>
                  </a:cubicBezTo>
                  <a:lnTo>
                    <a:pt x="447199" y="268129"/>
                  </a:lnTo>
                  <a:cubicBezTo>
                    <a:pt x="445294" y="299561"/>
                    <a:pt x="410051" y="315754"/>
                    <a:pt x="384334" y="298609"/>
                  </a:cubicBezTo>
                  <a:lnTo>
                    <a:pt x="170974" y="150971"/>
                  </a:lnTo>
                  <a:cubicBezTo>
                    <a:pt x="136684" y="183356"/>
                    <a:pt x="106204" y="220504"/>
                    <a:pt x="81439" y="262414"/>
                  </a:cubicBezTo>
                  <a:lnTo>
                    <a:pt x="265271" y="447199"/>
                  </a:lnTo>
                  <a:cubicBezTo>
                    <a:pt x="287179" y="469106"/>
                    <a:pt x="276701" y="507206"/>
                    <a:pt x="247174" y="514826"/>
                  </a:cubicBezTo>
                  <a:lnTo>
                    <a:pt x="7144" y="576739"/>
                  </a:lnTo>
                  <a:cubicBezTo>
                    <a:pt x="10954" y="631984"/>
                    <a:pt x="24289" y="685324"/>
                    <a:pt x="44291" y="734854"/>
                  </a:cubicBezTo>
                  <a:lnTo>
                    <a:pt x="296704" y="693896"/>
                  </a:lnTo>
                  <a:cubicBezTo>
                    <a:pt x="327184" y="689134"/>
                    <a:pt x="351949" y="719614"/>
                    <a:pt x="340519" y="748189"/>
                  </a:cubicBezTo>
                  <a:lnTo>
                    <a:pt x="250031" y="981551"/>
                  </a:lnTo>
                  <a:cubicBezTo>
                    <a:pt x="292894" y="1009174"/>
                    <a:pt x="339566" y="1030129"/>
                    <a:pt x="390049" y="1044416"/>
                  </a:cubicBezTo>
                  <a:lnTo>
                    <a:pt x="500539" y="831056"/>
                  </a:lnTo>
                  <a:cubicBezTo>
                    <a:pt x="514826" y="803434"/>
                    <a:pt x="553879" y="801529"/>
                    <a:pt x="571024" y="828199"/>
                  </a:cubicBezTo>
                  <a:lnTo>
                    <a:pt x="701516" y="1036796"/>
                  </a:lnTo>
                  <a:cubicBezTo>
                    <a:pt x="748189" y="1021556"/>
                    <a:pt x="792956" y="998696"/>
                    <a:pt x="832961" y="972026"/>
                  </a:cubicBezTo>
                  <a:lnTo>
                    <a:pt x="738664" y="748189"/>
                  </a:lnTo>
                  <a:cubicBezTo>
                    <a:pt x="726281" y="719614"/>
                    <a:pt x="750094" y="688181"/>
                    <a:pt x="781526" y="692944"/>
                  </a:cubicBezTo>
                  <a:lnTo>
                    <a:pt x="1028224" y="726281"/>
                  </a:lnTo>
                  <a:cubicBezTo>
                    <a:pt x="1046321" y="679609"/>
                    <a:pt x="1057751" y="629126"/>
                    <a:pt x="1061561" y="576739"/>
                  </a:cubicBezTo>
                  <a:lnTo>
                    <a:pt x="831056" y="511969"/>
                  </a:lnTo>
                  <a:cubicBezTo>
                    <a:pt x="800576" y="503396"/>
                    <a:pt x="791051" y="465296"/>
                    <a:pt x="813911" y="444341"/>
                  </a:cubicBezTo>
                  <a:lnTo>
                    <a:pt x="992981" y="270986"/>
                  </a:lnTo>
                  <a:close/>
                  <a:moveTo>
                    <a:pt x="605314" y="586264"/>
                  </a:moveTo>
                  <a:lnTo>
                    <a:pt x="535781" y="619601"/>
                  </a:lnTo>
                  <a:lnTo>
                    <a:pt x="467201" y="586264"/>
                  </a:lnTo>
                  <a:lnTo>
                    <a:pt x="450056" y="511016"/>
                  </a:lnTo>
                  <a:lnTo>
                    <a:pt x="497681" y="451009"/>
                  </a:lnTo>
                  <a:lnTo>
                    <a:pt x="574834" y="451009"/>
                  </a:lnTo>
                  <a:lnTo>
                    <a:pt x="622459" y="511016"/>
                  </a:lnTo>
                  <a:lnTo>
                    <a:pt x="605314" y="5862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113DBC6-7063-4D8E-857A-78D1EC527F42}"/>
                </a:ext>
              </a:extLst>
            </p:cNvPr>
            <p:cNvSpPr/>
            <p:nvPr/>
          </p:nvSpPr>
          <p:spPr>
            <a:xfrm>
              <a:off x="5456396" y="36552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6"/>
                  </a:lnTo>
                  <a:lnTo>
                    <a:pt x="7144" y="90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763614-3A86-42D9-B95B-1B4A7024CE4D}"/>
                </a:ext>
              </a:extLst>
            </p:cNvPr>
            <p:cNvSpPr/>
            <p:nvPr/>
          </p:nvSpPr>
          <p:spPr>
            <a:xfrm>
              <a:off x="5186165" y="2525553"/>
              <a:ext cx="1828800" cy="1790700"/>
            </a:xfrm>
            <a:custGeom>
              <a:avLst/>
              <a:gdLst>
                <a:gd name="connsiteX0" fmla="*/ 1780420 w 1828800"/>
                <a:gd name="connsiteY0" fmla="*/ 1078706 h 1790700"/>
                <a:gd name="connsiteX1" fmla="*/ 1618495 w 1828800"/>
                <a:gd name="connsiteY1" fmla="*/ 1055846 h 1790700"/>
                <a:gd name="connsiteX2" fmla="*/ 1604207 w 1828800"/>
                <a:gd name="connsiteY2" fmla="*/ 1036796 h 1790700"/>
                <a:gd name="connsiteX3" fmla="*/ 1580395 w 1828800"/>
                <a:gd name="connsiteY3" fmla="*/ 1031081 h 1790700"/>
                <a:gd name="connsiteX4" fmla="*/ 1586110 w 1828800"/>
                <a:gd name="connsiteY4" fmla="*/ 941546 h 1790700"/>
                <a:gd name="connsiteX5" fmla="*/ 1466095 w 1828800"/>
                <a:gd name="connsiteY5" fmla="*/ 561499 h 1790700"/>
                <a:gd name="connsiteX6" fmla="*/ 1485145 w 1828800"/>
                <a:gd name="connsiteY6" fmla="*/ 546259 h 1790700"/>
                <a:gd name="connsiteX7" fmla="*/ 1489907 w 1828800"/>
                <a:gd name="connsiteY7" fmla="*/ 523399 h 1790700"/>
                <a:gd name="connsiteX8" fmla="*/ 1626115 w 1828800"/>
                <a:gd name="connsiteY8" fmla="*/ 432911 h 1790700"/>
                <a:gd name="connsiteX9" fmla="*/ 1643260 w 1828800"/>
                <a:gd name="connsiteY9" fmla="*/ 357664 h 1790700"/>
                <a:gd name="connsiteX10" fmla="*/ 1566107 w 1828800"/>
                <a:gd name="connsiteY10" fmla="*/ 354806 h 1790700"/>
                <a:gd name="connsiteX11" fmla="*/ 1444187 w 1828800"/>
                <a:gd name="connsiteY11" fmla="*/ 460534 h 1790700"/>
                <a:gd name="connsiteX12" fmla="*/ 1420375 w 1828800"/>
                <a:gd name="connsiteY12" fmla="*/ 458629 h 1790700"/>
                <a:gd name="connsiteX13" fmla="*/ 1399420 w 1828800"/>
                <a:gd name="connsiteY13" fmla="*/ 472916 h 1790700"/>
                <a:gd name="connsiteX14" fmla="*/ 1398467 w 1828800"/>
                <a:gd name="connsiteY14" fmla="*/ 475774 h 1790700"/>
                <a:gd name="connsiteX15" fmla="*/ 970794 w 1828800"/>
                <a:gd name="connsiteY15" fmla="*/ 276701 h 1790700"/>
                <a:gd name="connsiteX16" fmla="*/ 973652 w 1828800"/>
                <a:gd name="connsiteY16" fmla="*/ 273844 h 1790700"/>
                <a:gd name="connsiteX17" fmla="*/ 972700 w 1828800"/>
                <a:gd name="connsiteY17" fmla="*/ 248126 h 1790700"/>
                <a:gd name="connsiteX18" fmla="*/ 957460 w 1828800"/>
                <a:gd name="connsiteY18" fmla="*/ 230029 h 1790700"/>
                <a:gd name="connsiteX19" fmla="*/ 967937 w 1828800"/>
                <a:gd name="connsiteY19" fmla="*/ 67151 h 1790700"/>
                <a:gd name="connsiteX20" fmla="*/ 918407 w 1828800"/>
                <a:gd name="connsiteY20" fmla="*/ 7144 h 1790700"/>
                <a:gd name="connsiteX21" fmla="*/ 868877 w 1828800"/>
                <a:gd name="connsiteY21" fmla="*/ 67151 h 1790700"/>
                <a:gd name="connsiteX22" fmla="*/ 879355 w 1828800"/>
                <a:gd name="connsiteY22" fmla="*/ 230029 h 1790700"/>
                <a:gd name="connsiteX23" fmla="*/ 864115 w 1828800"/>
                <a:gd name="connsiteY23" fmla="*/ 248126 h 1790700"/>
                <a:gd name="connsiteX24" fmla="*/ 863162 w 1828800"/>
                <a:gd name="connsiteY24" fmla="*/ 273844 h 1790700"/>
                <a:gd name="connsiteX25" fmla="*/ 865067 w 1828800"/>
                <a:gd name="connsiteY25" fmla="*/ 276701 h 1790700"/>
                <a:gd name="connsiteX26" fmla="*/ 433585 w 1828800"/>
                <a:gd name="connsiteY26" fmla="*/ 488156 h 1790700"/>
                <a:gd name="connsiteX27" fmla="*/ 436442 w 1828800"/>
                <a:gd name="connsiteY27" fmla="*/ 477679 h 1790700"/>
                <a:gd name="connsiteX28" fmla="*/ 415487 w 1828800"/>
                <a:gd name="connsiteY28" fmla="*/ 462439 h 1790700"/>
                <a:gd name="connsiteX29" fmla="*/ 390722 w 1828800"/>
                <a:gd name="connsiteY29" fmla="*/ 464344 h 1790700"/>
                <a:gd name="connsiteX30" fmla="*/ 271660 w 1828800"/>
                <a:gd name="connsiteY30" fmla="*/ 352901 h 1790700"/>
                <a:gd name="connsiteX31" fmla="*/ 194507 w 1828800"/>
                <a:gd name="connsiteY31" fmla="*/ 353854 h 1790700"/>
                <a:gd name="connsiteX32" fmla="*/ 209747 w 1828800"/>
                <a:gd name="connsiteY32" fmla="*/ 430054 h 1790700"/>
                <a:gd name="connsiteX33" fmla="*/ 343097 w 1828800"/>
                <a:gd name="connsiteY33" fmla="*/ 525304 h 1790700"/>
                <a:gd name="connsiteX34" fmla="*/ 346907 w 1828800"/>
                <a:gd name="connsiteY34" fmla="*/ 548164 h 1790700"/>
                <a:gd name="connsiteX35" fmla="*/ 365957 w 1828800"/>
                <a:gd name="connsiteY35" fmla="*/ 565309 h 1790700"/>
                <a:gd name="connsiteX36" fmla="*/ 372625 w 1828800"/>
                <a:gd name="connsiteY36" fmla="*/ 567214 h 1790700"/>
                <a:gd name="connsiteX37" fmla="*/ 256420 w 1828800"/>
                <a:gd name="connsiteY37" fmla="*/ 942499 h 1790700"/>
                <a:gd name="connsiteX38" fmla="*/ 263087 w 1828800"/>
                <a:gd name="connsiteY38" fmla="*/ 1036796 h 1790700"/>
                <a:gd name="connsiteX39" fmla="*/ 257372 w 1828800"/>
                <a:gd name="connsiteY39" fmla="*/ 1030129 h 1790700"/>
                <a:gd name="connsiteX40" fmla="*/ 232607 w 1828800"/>
                <a:gd name="connsiteY40" fmla="*/ 1036796 h 1790700"/>
                <a:gd name="connsiteX41" fmla="*/ 218320 w 1828800"/>
                <a:gd name="connsiteY41" fmla="*/ 1055846 h 1790700"/>
                <a:gd name="connsiteX42" fmla="*/ 56395 w 1828800"/>
                <a:gd name="connsiteY42" fmla="*/ 1078706 h 1790700"/>
                <a:gd name="connsiteX43" fmla="*/ 7817 w 1828800"/>
                <a:gd name="connsiteY43" fmla="*/ 1139666 h 1790700"/>
                <a:gd name="connsiteX44" fmla="*/ 76397 w 1828800"/>
                <a:gd name="connsiteY44" fmla="*/ 1175861 h 1790700"/>
                <a:gd name="connsiteX45" fmla="*/ 233560 w 1828800"/>
                <a:gd name="connsiteY45" fmla="*/ 1132046 h 1790700"/>
                <a:gd name="connsiteX46" fmla="*/ 254515 w 1828800"/>
                <a:gd name="connsiteY46" fmla="*/ 1143476 h 1790700"/>
                <a:gd name="connsiteX47" fmla="*/ 277375 w 1828800"/>
                <a:gd name="connsiteY47" fmla="*/ 1139666 h 1790700"/>
                <a:gd name="connsiteX48" fmla="*/ 282137 w 1828800"/>
                <a:gd name="connsiteY48" fmla="*/ 1130141 h 1790700"/>
                <a:gd name="connsiteX49" fmla="*/ 579317 w 1828800"/>
                <a:gd name="connsiteY49" fmla="*/ 1514951 h 1790700"/>
                <a:gd name="connsiteX50" fmla="*/ 570745 w 1828800"/>
                <a:gd name="connsiteY50" fmla="*/ 1535906 h 1790700"/>
                <a:gd name="connsiteX51" fmla="*/ 577412 w 1828800"/>
                <a:gd name="connsiteY51" fmla="*/ 1558766 h 1790700"/>
                <a:gd name="connsiteX52" fmla="*/ 497402 w 1828800"/>
                <a:gd name="connsiteY52" fmla="*/ 1701641 h 1790700"/>
                <a:gd name="connsiteX53" fmla="*/ 516452 w 1828800"/>
                <a:gd name="connsiteY53" fmla="*/ 1776889 h 1790700"/>
                <a:gd name="connsiteX54" fmla="*/ 586937 w 1828800"/>
                <a:gd name="connsiteY54" fmla="*/ 1744504 h 1790700"/>
                <a:gd name="connsiteX55" fmla="*/ 646945 w 1828800"/>
                <a:gd name="connsiteY55" fmla="*/ 1593056 h 1790700"/>
                <a:gd name="connsiteX56" fmla="*/ 668852 w 1828800"/>
                <a:gd name="connsiteY56" fmla="*/ 1583531 h 1790700"/>
                <a:gd name="connsiteX57" fmla="*/ 679330 w 1828800"/>
                <a:gd name="connsiteY57" fmla="*/ 1564481 h 1790700"/>
                <a:gd name="connsiteX58" fmla="*/ 921265 w 1828800"/>
                <a:gd name="connsiteY58" fmla="*/ 1610201 h 1790700"/>
                <a:gd name="connsiteX59" fmla="*/ 1166057 w 1828800"/>
                <a:gd name="connsiteY59" fmla="*/ 1563529 h 1790700"/>
                <a:gd name="connsiteX60" fmla="*/ 1165105 w 1828800"/>
                <a:gd name="connsiteY60" fmla="*/ 1566386 h 1790700"/>
                <a:gd name="connsiteX61" fmla="*/ 1167010 w 1828800"/>
                <a:gd name="connsiteY61" fmla="*/ 1566386 h 1790700"/>
                <a:gd name="connsiteX62" fmla="*/ 1179392 w 1828800"/>
                <a:gd name="connsiteY62" fmla="*/ 1589246 h 1790700"/>
                <a:gd name="connsiteX63" fmla="*/ 1201300 w 1828800"/>
                <a:gd name="connsiteY63" fmla="*/ 1598771 h 1790700"/>
                <a:gd name="connsiteX64" fmla="*/ 1261307 w 1828800"/>
                <a:gd name="connsiteY64" fmla="*/ 1750219 h 1790700"/>
                <a:gd name="connsiteX65" fmla="*/ 1331792 w 1828800"/>
                <a:gd name="connsiteY65" fmla="*/ 1782604 h 1790700"/>
                <a:gd name="connsiteX66" fmla="*/ 1350842 w 1828800"/>
                <a:gd name="connsiteY66" fmla="*/ 1707356 h 1790700"/>
                <a:gd name="connsiteX67" fmla="*/ 1270832 w 1828800"/>
                <a:gd name="connsiteY67" fmla="*/ 1564481 h 1790700"/>
                <a:gd name="connsiteX68" fmla="*/ 1277500 w 1828800"/>
                <a:gd name="connsiteY68" fmla="*/ 1541621 h 1790700"/>
                <a:gd name="connsiteX69" fmla="*/ 1267975 w 1828800"/>
                <a:gd name="connsiteY69" fmla="*/ 1517809 h 1790700"/>
                <a:gd name="connsiteX70" fmla="*/ 1259402 w 1828800"/>
                <a:gd name="connsiteY70" fmla="*/ 1517809 h 1790700"/>
                <a:gd name="connsiteX71" fmla="*/ 1557535 w 1828800"/>
                <a:gd name="connsiteY71" fmla="*/ 1141571 h 1790700"/>
                <a:gd name="connsiteX72" fmla="*/ 1582300 w 1828800"/>
                <a:gd name="connsiteY72" fmla="*/ 1145381 h 1790700"/>
                <a:gd name="connsiteX73" fmla="*/ 1603255 w 1828800"/>
                <a:gd name="connsiteY73" fmla="*/ 1133951 h 1790700"/>
                <a:gd name="connsiteX74" fmla="*/ 1760417 w 1828800"/>
                <a:gd name="connsiteY74" fmla="*/ 1177766 h 1790700"/>
                <a:gd name="connsiteX75" fmla="*/ 1828997 w 1828800"/>
                <a:gd name="connsiteY75" fmla="*/ 1141571 h 1790700"/>
                <a:gd name="connsiteX76" fmla="*/ 1780420 w 1828800"/>
                <a:gd name="connsiteY76" fmla="*/ 1078706 h 1790700"/>
                <a:gd name="connsiteX77" fmla="*/ 914597 w 1828800"/>
                <a:gd name="connsiteY77" fmla="*/ 1473994 h 1790700"/>
                <a:gd name="connsiteX78" fmla="*/ 383102 w 1828800"/>
                <a:gd name="connsiteY78" fmla="*/ 942499 h 1790700"/>
                <a:gd name="connsiteX79" fmla="*/ 914597 w 1828800"/>
                <a:gd name="connsiteY79" fmla="*/ 411004 h 1790700"/>
                <a:gd name="connsiteX80" fmla="*/ 1446092 w 1828800"/>
                <a:gd name="connsiteY80" fmla="*/ 942499 h 1790700"/>
                <a:gd name="connsiteX81" fmla="*/ 914597 w 1828800"/>
                <a:gd name="connsiteY81" fmla="*/ 1473994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828800" h="1790700">
                  <a:moveTo>
                    <a:pt x="1780420" y="1078706"/>
                  </a:moveTo>
                  <a:lnTo>
                    <a:pt x="1618495" y="1055846"/>
                  </a:lnTo>
                  <a:lnTo>
                    <a:pt x="1604207" y="1036796"/>
                  </a:lnTo>
                  <a:lnTo>
                    <a:pt x="1580395" y="1031081"/>
                  </a:lnTo>
                  <a:cubicBezTo>
                    <a:pt x="1584205" y="1001554"/>
                    <a:pt x="1586110" y="972026"/>
                    <a:pt x="1586110" y="941546"/>
                  </a:cubicBezTo>
                  <a:cubicBezTo>
                    <a:pt x="1586110" y="799624"/>
                    <a:pt x="1542295" y="669131"/>
                    <a:pt x="1466095" y="561499"/>
                  </a:cubicBezTo>
                  <a:lnTo>
                    <a:pt x="1485145" y="546259"/>
                  </a:lnTo>
                  <a:lnTo>
                    <a:pt x="1489907" y="523399"/>
                  </a:lnTo>
                  <a:lnTo>
                    <a:pt x="1626115" y="432911"/>
                  </a:lnTo>
                  <a:cubicBezTo>
                    <a:pt x="1651832" y="412909"/>
                    <a:pt x="1660405" y="379571"/>
                    <a:pt x="1643260" y="357664"/>
                  </a:cubicBezTo>
                  <a:cubicBezTo>
                    <a:pt x="1627067" y="335756"/>
                    <a:pt x="1591825" y="334804"/>
                    <a:pt x="1566107" y="354806"/>
                  </a:cubicBezTo>
                  <a:lnTo>
                    <a:pt x="1444187" y="460534"/>
                  </a:lnTo>
                  <a:lnTo>
                    <a:pt x="1420375" y="458629"/>
                  </a:lnTo>
                  <a:lnTo>
                    <a:pt x="1399420" y="472916"/>
                  </a:lnTo>
                  <a:lnTo>
                    <a:pt x="1398467" y="475774"/>
                  </a:lnTo>
                  <a:cubicBezTo>
                    <a:pt x="1287977" y="362426"/>
                    <a:pt x="1138435" y="289084"/>
                    <a:pt x="970794" y="276701"/>
                  </a:cubicBezTo>
                  <a:lnTo>
                    <a:pt x="973652" y="273844"/>
                  </a:lnTo>
                  <a:lnTo>
                    <a:pt x="972700" y="248126"/>
                  </a:lnTo>
                  <a:lnTo>
                    <a:pt x="957460" y="230029"/>
                  </a:lnTo>
                  <a:lnTo>
                    <a:pt x="967937" y="67151"/>
                  </a:lnTo>
                  <a:cubicBezTo>
                    <a:pt x="967937" y="33814"/>
                    <a:pt x="946030" y="7144"/>
                    <a:pt x="918407" y="7144"/>
                  </a:cubicBezTo>
                  <a:cubicBezTo>
                    <a:pt x="890785" y="7144"/>
                    <a:pt x="868877" y="33814"/>
                    <a:pt x="868877" y="67151"/>
                  </a:cubicBezTo>
                  <a:lnTo>
                    <a:pt x="879355" y="230029"/>
                  </a:lnTo>
                  <a:lnTo>
                    <a:pt x="864115" y="248126"/>
                  </a:lnTo>
                  <a:lnTo>
                    <a:pt x="863162" y="273844"/>
                  </a:lnTo>
                  <a:lnTo>
                    <a:pt x="865067" y="276701"/>
                  </a:lnTo>
                  <a:cubicBezTo>
                    <a:pt x="694570" y="290989"/>
                    <a:pt x="543122" y="369094"/>
                    <a:pt x="433585" y="488156"/>
                  </a:cubicBezTo>
                  <a:lnTo>
                    <a:pt x="436442" y="477679"/>
                  </a:lnTo>
                  <a:lnTo>
                    <a:pt x="415487" y="462439"/>
                  </a:lnTo>
                  <a:lnTo>
                    <a:pt x="390722" y="464344"/>
                  </a:lnTo>
                  <a:lnTo>
                    <a:pt x="271660" y="352901"/>
                  </a:lnTo>
                  <a:cubicBezTo>
                    <a:pt x="245942" y="331946"/>
                    <a:pt x="211652" y="331946"/>
                    <a:pt x="194507" y="353854"/>
                  </a:cubicBezTo>
                  <a:cubicBezTo>
                    <a:pt x="177362" y="374809"/>
                    <a:pt x="184030" y="409099"/>
                    <a:pt x="209747" y="430054"/>
                  </a:cubicBezTo>
                  <a:lnTo>
                    <a:pt x="343097" y="525304"/>
                  </a:lnTo>
                  <a:lnTo>
                    <a:pt x="346907" y="548164"/>
                  </a:lnTo>
                  <a:lnTo>
                    <a:pt x="365957" y="565309"/>
                  </a:lnTo>
                  <a:lnTo>
                    <a:pt x="372625" y="567214"/>
                  </a:lnTo>
                  <a:cubicBezTo>
                    <a:pt x="299282" y="673894"/>
                    <a:pt x="256420" y="803434"/>
                    <a:pt x="256420" y="942499"/>
                  </a:cubicBezTo>
                  <a:cubicBezTo>
                    <a:pt x="256420" y="974884"/>
                    <a:pt x="259277" y="1006316"/>
                    <a:pt x="263087" y="1036796"/>
                  </a:cubicBezTo>
                  <a:lnTo>
                    <a:pt x="257372" y="1030129"/>
                  </a:lnTo>
                  <a:lnTo>
                    <a:pt x="232607" y="1036796"/>
                  </a:lnTo>
                  <a:lnTo>
                    <a:pt x="218320" y="1055846"/>
                  </a:lnTo>
                  <a:lnTo>
                    <a:pt x="56395" y="1078706"/>
                  </a:lnTo>
                  <a:cubicBezTo>
                    <a:pt x="24010" y="1085374"/>
                    <a:pt x="3055" y="1112996"/>
                    <a:pt x="7817" y="1139666"/>
                  </a:cubicBezTo>
                  <a:cubicBezTo>
                    <a:pt x="13532" y="1166336"/>
                    <a:pt x="44012" y="1182529"/>
                    <a:pt x="76397" y="1175861"/>
                  </a:cubicBezTo>
                  <a:lnTo>
                    <a:pt x="233560" y="1132046"/>
                  </a:lnTo>
                  <a:lnTo>
                    <a:pt x="254515" y="1143476"/>
                  </a:lnTo>
                  <a:lnTo>
                    <a:pt x="277375" y="1139666"/>
                  </a:lnTo>
                  <a:lnTo>
                    <a:pt x="282137" y="1130141"/>
                  </a:lnTo>
                  <a:cubicBezTo>
                    <a:pt x="329762" y="1293019"/>
                    <a:pt x="437395" y="1429226"/>
                    <a:pt x="579317" y="1514951"/>
                  </a:cubicBezTo>
                  <a:lnTo>
                    <a:pt x="570745" y="1535906"/>
                  </a:lnTo>
                  <a:lnTo>
                    <a:pt x="577412" y="1558766"/>
                  </a:lnTo>
                  <a:lnTo>
                    <a:pt x="497402" y="1701641"/>
                  </a:lnTo>
                  <a:cubicBezTo>
                    <a:pt x="483115" y="1731169"/>
                    <a:pt x="491687" y="1765459"/>
                    <a:pt x="516452" y="1776889"/>
                  </a:cubicBezTo>
                  <a:cubicBezTo>
                    <a:pt x="541217" y="1788319"/>
                    <a:pt x="572650" y="1774031"/>
                    <a:pt x="586937" y="1744504"/>
                  </a:cubicBezTo>
                  <a:lnTo>
                    <a:pt x="646945" y="1593056"/>
                  </a:lnTo>
                  <a:lnTo>
                    <a:pt x="668852" y="1583531"/>
                  </a:lnTo>
                  <a:lnTo>
                    <a:pt x="679330" y="1564481"/>
                  </a:lnTo>
                  <a:cubicBezTo>
                    <a:pt x="754577" y="1594009"/>
                    <a:pt x="835540" y="1610201"/>
                    <a:pt x="921265" y="1610201"/>
                  </a:cubicBezTo>
                  <a:cubicBezTo>
                    <a:pt x="1007942" y="1610201"/>
                    <a:pt x="1090810" y="1593056"/>
                    <a:pt x="1166057" y="1563529"/>
                  </a:cubicBezTo>
                  <a:lnTo>
                    <a:pt x="1165105" y="1566386"/>
                  </a:lnTo>
                  <a:lnTo>
                    <a:pt x="1167010" y="1566386"/>
                  </a:lnTo>
                  <a:lnTo>
                    <a:pt x="1179392" y="1589246"/>
                  </a:lnTo>
                  <a:lnTo>
                    <a:pt x="1201300" y="1598771"/>
                  </a:lnTo>
                  <a:lnTo>
                    <a:pt x="1261307" y="1750219"/>
                  </a:lnTo>
                  <a:cubicBezTo>
                    <a:pt x="1275595" y="1779746"/>
                    <a:pt x="1307027" y="1794986"/>
                    <a:pt x="1331792" y="1782604"/>
                  </a:cubicBezTo>
                  <a:cubicBezTo>
                    <a:pt x="1356557" y="1771174"/>
                    <a:pt x="1365130" y="1736884"/>
                    <a:pt x="1350842" y="1707356"/>
                  </a:cubicBezTo>
                  <a:lnTo>
                    <a:pt x="1270832" y="1564481"/>
                  </a:lnTo>
                  <a:lnTo>
                    <a:pt x="1277500" y="1541621"/>
                  </a:lnTo>
                  <a:lnTo>
                    <a:pt x="1267975" y="1517809"/>
                  </a:lnTo>
                  <a:lnTo>
                    <a:pt x="1259402" y="1517809"/>
                  </a:lnTo>
                  <a:cubicBezTo>
                    <a:pt x="1400372" y="1434941"/>
                    <a:pt x="1508957" y="1300639"/>
                    <a:pt x="1557535" y="1141571"/>
                  </a:cubicBezTo>
                  <a:lnTo>
                    <a:pt x="1582300" y="1145381"/>
                  </a:lnTo>
                  <a:lnTo>
                    <a:pt x="1603255" y="1133951"/>
                  </a:lnTo>
                  <a:lnTo>
                    <a:pt x="1760417" y="1177766"/>
                  </a:lnTo>
                  <a:cubicBezTo>
                    <a:pt x="1792802" y="1184434"/>
                    <a:pt x="1823282" y="1168241"/>
                    <a:pt x="1828997" y="1141571"/>
                  </a:cubicBezTo>
                  <a:cubicBezTo>
                    <a:pt x="1833760" y="1112996"/>
                    <a:pt x="1812805" y="1086326"/>
                    <a:pt x="1780420" y="1078706"/>
                  </a:cubicBezTo>
                  <a:close/>
                  <a:moveTo>
                    <a:pt x="914597" y="1473994"/>
                  </a:moveTo>
                  <a:cubicBezTo>
                    <a:pt x="621227" y="1473994"/>
                    <a:pt x="383102" y="1235869"/>
                    <a:pt x="383102" y="942499"/>
                  </a:cubicBezTo>
                  <a:cubicBezTo>
                    <a:pt x="383102" y="649129"/>
                    <a:pt x="621227" y="411004"/>
                    <a:pt x="914597" y="411004"/>
                  </a:cubicBezTo>
                  <a:cubicBezTo>
                    <a:pt x="1207967" y="411004"/>
                    <a:pt x="1446092" y="649129"/>
                    <a:pt x="1446092" y="942499"/>
                  </a:cubicBezTo>
                  <a:cubicBezTo>
                    <a:pt x="1446092" y="1235869"/>
                    <a:pt x="1207967" y="1473994"/>
                    <a:pt x="914597" y="14739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CD9FA1E-EA5D-4528-A551-9C614C4DD044}"/>
              </a:ext>
            </a:extLst>
          </p:cNvPr>
          <p:cNvSpPr/>
          <p:nvPr/>
        </p:nvSpPr>
        <p:spPr>
          <a:xfrm>
            <a:off x="4654550" y="5461000"/>
            <a:ext cx="4006850" cy="12661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/>
                </a:solidFill>
              </a:rPr>
              <a:t>Azure Infrastructure Services (</a:t>
            </a:r>
            <a:r>
              <a:rPr lang="fr-BE" dirty="0" err="1">
                <a:solidFill>
                  <a:schemeClr val="bg2"/>
                </a:solidFill>
              </a:rPr>
              <a:t>VMs</a:t>
            </a:r>
            <a:r>
              <a:rPr lang="fr-BE" dirty="0">
                <a:solidFill>
                  <a:schemeClr val="bg2"/>
                </a:solidFill>
              </a:rPr>
              <a:t>, Networking, Storage,…)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947B0-0DF4-423A-84F9-2EEE5A49502C}"/>
              </a:ext>
            </a:extLst>
          </p:cNvPr>
          <p:cNvSpPr/>
          <p:nvPr/>
        </p:nvSpPr>
        <p:spPr>
          <a:xfrm>
            <a:off x="4654550" y="4737100"/>
            <a:ext cx="4006850" cy="495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2"/>
                </a:solidFill>
              </a:rPr>
              <a:t>Docker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54DCE1B0-EC49-461C-B520-2C6F522749BA}"/>
              </a:ext>
            </a:extLst>
          </p:cNvPr>
          <p:cNvSpPr/>
          <p:nvPr/>
        </p:nvSpPr>
        <p:spPr>
          <a:xfrm>
            <a:off x="5594350" y="1047750"/>
            <a:ext cx="2463800" cy="1784350"/>
          </a:xfrm>
          <a:prstGeom prst="cloud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/>
            </a:br>
            <a:br>
              <a:rPr lang="fr-BE" dirty="0"/>
            </a:br>
            <a:br>
              <a:rPr lang="fr-BE" dirty="0"/>
            </a:br>
            <a:r>
              <a:rPr lang="fr-BE" dirty="0" err="1">
                <a:solidFill>
                  <a:schemeClr val="bg2"/>
                </a:solidFill>
              </a:rPr>
              <a:t>Managed</a:t>
            </a:r>
            <a:endParaRPr lang="fr-BE" dirty="0">
              <a:solidFill>
                <a:schemeClr val="bg2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DCAF512-ECB8-46E0-97E4-831199F30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9777" y="1596876"/>
            <a:ext cx="632946" cy="489428"/>
          </a:xfrm>
          <a:prstGeom prst="rect">
            <a:avLst/>
          </a:prstGeom>
        </p:spPr>
      </p:pic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95715FFC-D84B-4D7A-96A3-7037003C9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0" y="5118100"/>
            <a:ext cx="914400" cy="914400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438A035D-2336-4F82-8782-ED5AE0ADA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50" y="24257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68BFDD-0FD0-4869-90F3-73C07BC76EC9}"/>
              </a:ext>
            </a:extLst>
          </p:cNvPr>
          <p:cNvSpPr txBox="1"/>
          <p:nvPr/>
        </p:nvSpPr>
        <p:spPr>
          <a:xfrm>
            <a:off x="552895" y="3290500"/>
            <a:ext cx="152310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fr-BE" dirty="0"/>
              <a:t>App </a:t>
            </a:r>
            <a:r>
              <a:rPr lang="fr-BE" dirty="0" err="1"/>
              <a:t>Developer</a:t>
            </a:r>
            <a:endParaRPr lang="fr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E4788-E40E-4F08-9817-F4CABA1BEB95}"/>
              </a:ext>
            </a:extLst>
          </p:cNvPr>
          <p:cNvSpPr txBox="1"/>
          <p:nvPr/>
        </p:nvSpPr>
        <p:spPr>
          <a:xfrm>
            <a:off x="429751" y="6030243"/>
            <a:ext cx="17693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fr-BE" dirty="0"/>
              <a:t>IT Pro - </a:t>
            </a:r>
            <a:r>
              <a:rPr lang="fr-BE" dirty="0" err="1"/>
              <a:t>Sysadmin</a:t>
            </a:r>
            <a:endParaRPr lang="fr-B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75DD43-2AFD-4A17-A503-6D78C2CADBD0}"/>
              </a:ext>
            </a:extLst>
          </p:cNvPr>
          <p:cNvCxnSpPr/>
          <p:nvPr/>
        </p:nvCxnSpPr>
        <p:spPr>
          <a:xfrm>
            <a:off x="2178050" y="2755900"/>
            <a:ext cx="20193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6D4A1E-329F-4760-B940-45AADDD34321}"/>
              </a:ext>
            </a:extLst>
          </p:cNvPr>
          <p:cNvCxnSpPr/>
          <p:nvPr/>
        </p:nvCxnSpPr>
        <p:spPr>
          <a:xfrm>
            <a:off x="4197350" y="2755900"/>
            <a:ext cx="0" cy="109614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1D04FF-4F36-47FB-824A-60A3CD886011}"/>
              </a:ext>
            </a:extLst>
          </p:cNvPr>
          <p:cNvCxnSpPr>
            <a:cxnSpLocks/>
          </p:cNvCxnSpPr>
          <p:nvPr/>
        </p:nvCxnSpPr>
        <p:spPr>
          <a:xfrm>
            <a:off x="2178050" y="5446044"/>
            <a:ext cx="20193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DDD572-A0F9-4CAA-A288-500685FF50C0}"/>
              </a:ext>
            </a:extLst>
          </p:cNvPr>
          <p:cNvCxnSpPr>
            <a:cxnSpLocks/>
          </p:cNvCxnSpPr>
          <p:nvPr/>
        </p:nvCxnSpPr>
        <p:spPr>
          <a:xfrm flipV="1">
            <a:off x="4183759" y="4400123"/>
            <a:ext cx="0" cy="10459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EB39A-87B8-47B3-B47B-6CD8BD964B5A}"/>
              </a:ext>
            </a:extLst>
          </p:cNvPr>
          <p:cNvCxnSpPr>
            <a:cxnSpLocks/>
          </p:cNvCxnSpPr>
          <p:nvPr/>
        </p:nvCxnSpPr>
        <p:spPr>
          <a:xfrm flipV="1">
            <a:off x="4197350" y="3840543"/>
            <a:ext cx="1492250" cy="115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1D72D8-B5D1-4F19-8144-714AF8BD0DE8}"/>
              </a:ext>
            </a:extLst>
          </p:cNvPr>
          <p:cNvCxnSpPr>
            <a:cxnSpLocks/>
          </p:cNvCxnSpPr>
          <p:nvPr/>
        </p:nvCxnSpPr>
        <p:spPr>
          <a:xfrm flipV="1">
            <a:off x="4183759" y="4394369"/>
            <a:ext cx="1492250" cy="115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1207BA2-1B1D-4369-9143-28F7A0691BBA}"/>
              </a:ext>
            </a:extLst>
          </p:cNvPr>
          <p:cNvSpPr/>
          <p:nvPr/>
        </p:nvSpPr>
        <p:spPr>
          <a:xfrm>
            <a:off x="9067802" y="1123950"/>
            <a:ext cx="2933695" cy="308408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2"/>
                </a:solidFill>
              </a:rPr>
              <a:t>Managed</a:t>
            </a:r>
            <a:r>
              <a:rPr lang="fr-BE" dirty="0">
                <a:solidFill>
                  <a:schemeClr val="bg2"/>
                </a:solidFill>
              </a:rPr>
              <a:t> Control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2"/>
                </a:solidFill>
              </a:rPr>
              <a:t>Automated</a:t>
            </a:r>
            <a:r>
              <a:rPr lang="fr-BE" dirty="0">
                <a:solidFill>
                  <a:schemeClr val="bg2"/>
                </a:solidFill>
              </a:rPr>
              <a:t> upgrades and </a:t>
            </a:r>
            <a:r>
              <a:rPr lang="fr-BE" dirty="0" err="1">
                <a:solidFill>
                  <a:schemeClr val="bg2"/>
                </a:solidFill>
              </a:rPr>
              <a:t>patching</a:t>
            </a:r>
            <a:endParaRPr lang="fr-B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2"/>
                </a:solidFill>
              </a:rPr>
              <a:t>Easy</a:t>
            </a:r>
            <a:r>
              <a:rPr lang="fr-BE" dirty="0">
                <a:solidFill>
                  <a:schemeClr val="bg2"/>
                </a:solidFill>
              </a:rPr>
              <a:t> cluster </a:t>
            </a:r>
            <a:r>
              <a:rPr lang="fr-BE" dirty="0" err="1">
                <a:solidFill>
                  <a:schemeClr val="bg2"/>
                </a:solidFill>
              </a:rPr>
              <a:t>scaling</a:t>
            </a:r>
            <a:endParaRPr lang="fr-B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>
                <a:solidFill>
                  <a:schemeClr val="bg2"/>
                </a:solidFill>
              </a:rPr>
              <a:t>Cost</a:t>
            </a:r>
            <a:r>
              <a:rPr lang="fr-BE" dirty="0">
                <a:solidFill>
                  <a:schemeClr val="bg2"/>
                </a:solidFill>
              </a:rPr>
              <a:t> </a:t>
            </a:r>
            <a:r>
              <a:rPr lang="fr-BE" dirty="0" err="1">
                <a:solidFill>
                  <a:schemeClr val="bg2"/>
                </a:solidFill>
              </a:rPr>
              <a:t>Savings</a:t>
            </a:r>
            <a:endParaRPr lang="fr-B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3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B00C7F-CF1E-44EB-887B-7F01CC074074}"/>
              </a:ext>
            </a:extLst>
          </p:cNvPr>
          <p:cNvGrpSpPr/>
          <p:nvPr/>
        </p:nvGrpSpPr>
        <p:grpSpPr>
          <a:xfrm>
            <a:off x="1265112" y="1095001"/>
            <a:ext cx="9661776" cy="4667997"/>
            <a:chOff x="1265112" y="1600600"/>
            <a:chExt cx="9661776" cy="466799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9A49386-F777-4312-B2A9-92F8148D56AE}"/>
                </a:ext>
              </a:extLst>
            </p:cNvPr>
            <p:cNvGrpSpPr/>
            <p:nvPr/>
          </p:nvGrpSpPr>
          <p:grpSpPr>
            <a:xfrm>
              <a:off x="6791804" y="5181319"/>
              <a:ext cx="2560320" cy="1087278"/>
              <a:chOff x="6791804" y="5181319"/>
              <a:chExt cx="2560320" cy="1087278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C36B1A41-FBD2-45EB-9072-5A48DA927B9E}"/>
                  </a:ext>
                </a:extLst>
              </p:cNvPr>
              <p:cNvSpPr/>
              <p:nvPr/>
            </p:nvSpPr>
            <p:spPr bwMode="auto">
              <a:xfrm>
                <a:off x="6791804" y="5381629"/>
                <a:ext cx="2560320" cy="886968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16" name="Title 1">
                <a:extLst>
                  <a:ext uri="{FF2B5EF4-FFF2-40B4-BE49-F238E27FC236}">
                    <a16:creationId xmlns:a16="http://schemas.microsoft.com/office/drawing/2014/main" id="{933F19DA-624C-4D4A-BF88-F57A2AF9EA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1804" y="5181319"/>
                <a:ext cx="1697171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3C3C4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Database tier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462FB5-FE86-4C1B-87D9-337E50708A6A}"/>
                </a:ext>
              </a:extLst>
            </p:cNvPr>
            <p:cNvGrpSpPr/>
            <p:nvPr/>
          </p:nvGrpSpPr>
          <p:grpSpPr>
            <a:xfrm>
              <a:off x="6791803" y="2143479"/>
              <a:ext cx="2560320" cy="2761238"/>
              <a:chOff x="6791803" y="2143479"/>
              <a:chExt cx="2560320" cy="2761238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7441C5F-EBF3-4A4A-AB03-DF0BF95C61C3}"/>
                  </a:ext>
                </a:extLst>
              </p:cNvPr>
              <p:cNvSpPr/>
              <p:nvPr/>
            </p:nvSpPr>
            <p:spPr bwMode="auto">
              <a:xfrm>
                <a:off x="6791803" y="2344397"/>
                <a:ext cx="2560320" cy="256032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19" name="Title 1">
                <a:extLst>
                  <a:ext uri="{FF2B5EF4-FFF2-40B4-BE49-F238E27FC236}">
                    <a16:creationId xmlns:a16="http://schemas.microsoft.com/office/drawing/2014/main" id="{3C6B0A75-678D-4338-B9FA-6FFD600376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1803" y="2143479"/>
                <a:ext cx="1697171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AKS production cluster</a:t>
                </a:r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DF9C76-66D0-4636-8CBC-D4EB184597E4}"/>
                </a:ext>
              </a:extLst>
            </p:cNvPr>
            <p:cNvCxnSpPr>
              <a:cxnSpLocks/>
              <a:stCxn id="173" idx="3"/>
              <a:endCxn id="180" idx="1"/>
            </p:cNvCxnSpPr>
            <p:nvPr/>
          </p:nvCxnSpPr>
          <p:spPr>
            <a:xfrm flipV="1">
              <a:off x="4467744" y="3624557"/>
              <a:ext cx="751985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5CD5849-CC5E-4771-A033-51F7AD13FBBD}"/>
                </a:ext>
              </a:extLst>
            </p:cNvPr>
            <p:cNvCxnSpPr>
              <a:cxnSpLocks/>
              <a:stCxn id="126" idx="2"/>
              <a:endCxn id="173" idx="0"/>
            </p:cNvCxnSpPr>
            <p:nvPr/>
          </p:nvCxnSpPr>
          <p:spPr>
            <a:xfrm>
              <a:off x="4056264" y="2785581"/>
              <a:ext cx="0" cy="427497"/>
            </a:xfrm>
            <a:prstGeom prst="straightConnector1">
              <a:avLst/>
            </a:prstGeom>
            <a:ln w="12700">
              <a:solidFill>
                <a:srgbClr val="3C3C4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E55B46D-2E41-41CB-915F-B57864EE523B}"/>
                </a:ext>
              </a:extLst>
            </p:cNvPr>
            <p:cNvCxnSpPr>
              <a:cxnSpLocks/>
              <a:stCxn id="129" idx="3"/>
              <a:endCxn id="173" idx="1"/>
            </p:cNvCxnSpPr>
            <p:nvPr/>
          </p:nvCxnSpPr>
          <p:spPr>
            <a:xfrm>
              <a:off x="3216391" y="3624558"/>
              <a:ext cx="428393" cy="0"/>
            </a:xfrm>
            <a:prstGeom prst="straightConnector1">
              <a:avLst/>
            </a:prstGeom>
            <a:ln w="12700">
              <a:solidFill>
                <a:srgbClr val="3C3C4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itle 1">
              <a:extLst>
                <a:ext uri="{FF2B5EF4-FFF2-40B4-BE49-F238E27FC236}">
                  <a16:creationId xmlns:a16="http://schemas.microsoft.com/office/drawing/2014/main" id="{BB3D36B4-4F50-4877-9482-ACB146D0E79C}"/>
                </a:ext>
              </a:extLst>
            </p:cNvPr>
            <p:cNvSpPr txBox="1">
              <a:spLocks/>
            </p:cNvSpPr>
            <p:nvPr/>
          </p:nvSpPr>
          <p:spPr>
            <a:xfrm>
              <a:off x="4168677" y="2845441"/>
              <a:ext cx="822961" cy="30777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Source </a:t>
              </a:r>
              <a:b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code control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C70A45E-62C4-4516-A5EF-B822D24259BE}"/>
                </a:ext>
              </a:extLst>
            </p:cNvPr>
            <p:cNvGrpSpPr/>
            <p:nvPr/>
          </p:nvGrpSpPr>
          <p:grpSpPr>
            <a:xfrm>
              <a:off x="3644784" y="1600600"/>
              <a:ext cx="822960" cy="1184981"/>
              <a:chOff x="3644784" y="1600600"/>
              <a:chExt cx="822960" cy="1184981"/>
            </a:xfrm>
          </p:grpSpPr>
          <p:sp>
            <p:nvSpPr>
              <p:cNvPr id="125" name="CRMArticles_EFF5" title="Icon of two documents stacked together with writing on them">
                <a:extLst>
                  <a:ext uri="{FF2B5EF4-FFF2-40B4-BE49-F238E27FC236}">
                    <a16:creationId xmlns:a16="http://schemas.microsoft.com/office/drawing/2014/main" id="{4735AF41-D57E-4BC8-9092-3D694F8595D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838121" y="2122290"/>
                <a:ext cx="436286" cy="503622"/>
              </a:xfrm>
              <a:custGeom>
                <a:avLst/>
                <a:gdLst>
                  <a:gd name="T0" fmla="*/ 551 w 3583"/>
                  <a:gd name="T1" fmla="*/ 3585 h 4136"/>
                  <a:gd name="T2" fmla="*/ 0 w 3583"/>
                  <a:gd name="T3" fmla="*/ 3585 h 4136"/>
                  <a:gd name="T4" fmla="*/ 0 w 3583"/>
                  <a:gd name="T5" fmla="*/ 0 h 4136"/>
                  <a:gd name="T6" fmla="*/ 3033 w 3583"/>
                  <a:gd name="T7" fmla="*/ 0 h 4136"/>
                  <a:gd name="T8" fmla="*/ 3033 w 3583"/>
                  <a:gd name="T9" fmla="*/ 1103 h 4136"/>
                  <a:gd name="T10" fmla="*/ 2480 w 3583"/>
                  <a:gd name="T11" fmla="*/ 551 h 4136"/>
                  <a:gd name="T12" fmla="*/ 2480 w 3583"/>
                  <a:gd name="T13" fmla="*/ 1654 h 4136"/>
                  <a:gd name="T14" fmla="*/ 3583 w 3583"/>
                  <a:gd name="T15" fmla="*/ 1654 h 4136"/>
                  <a:gd name="T16" fmla="*/ 3583 w 3583"/>
                  <a:gd name="T17" fmla="*/ 1654 h 4136"/>
                  <a:gd name="T18" fmla="*/ 2480 w 3583"/>
                  <a:gd name="T19" fmla="*/ 551 h 4136"/>
                  <a:gd name="T20" fmla="*/ 551 w 3583"/>
                  <a:gd name="T21" fmla="*/ 551 h 4136"/>
                  <a:gd name="T22" fmla="*/ 551 w 3583"/>
                  <a:gd name="T23" fmla="*/ 4136 h 4136"/>
                  <a:gd name="T24" fmla="*/ 3583 w 3583"/>
                  <a:gd name="T25" fmla="*/ 4136 h 4136"/>
                  <a:gd name="T26" fmla="*/ 3583 w 3583"/>
                  <a:gd name="T27" fmla="*/ 1654 h 4136"/>
                  <a:gd name="T28" fmla="*/ 965 w 3583"/>
                  <a:gd name="T29" fmla="*/ 2757 h 4136"/>
                  <a:gd name="T30" fmla="*/ 2894 w 3583"/>
                  <a:gd name="T31" fmla="*/ 2757 h 4136"/>
                  <a:gd name="T32" fmla="*/ 965 w 3583"/>
                  <a:gd name="T33" fmla="*/ 2206 h 4136"/>
                  <a:gd name="T34" fmla="*/ 2894 w 3583"/>
                  <a:gd name="T35" fmla="*/ 2206 h 4136"/>
                  <a:gd name="T36" fmla="*/ 965 w 3583"/>
                  <a:gd name="T37" fmla="*/ 1654 h 4136"/>
                  <a:gd name="T38" fmla="*/ 2068 w 3583"/>
                  <a:gd name="T39" fmla="*/ 1654 h 4136"/>
                  <a:gd name="T40" fmla="*/ 965 w 3583"/>
                  <a:gd name="T41" fmla="*/ 1103 h 4136"/>
                  <a:gd name="T42" fmla="*/ 2068 w 3583"/>
                  <a:gd name="T43" fmla="*/ 1103 h 4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83" h="4136">
                    <a:moveTo>
                      <a:pt x="551" y="3585"/>
                    </a:moveTo>
                    <a:lnTo>
                      <a:pt x="0" y="3585"/>
                    </a:lnTo>
                    <a:lnTo>
                      <a:pt x="0" y="0"/>
                    </a:lnTo>
                    <a:lnTo>
                      <a:pt x="3033" y="0"/>
                    </a:lnTo>
                    <a:lnTo>
                      <a:pt x="3033" y="1103"/>
                    </a:lnTo>
                    <a:moveTo>
                      <a:pt x="2480" y="551"/>
                    </a:moveTo>
                    <a:lnTo>
                      <a:pt x="2480" y="1654"/>
                    </a:lnTo>
                    <a:lnTo>
                      <a:pt x="3583" y="1654"/>
                    </a:lnTo>
                    <a:moveTo>
                      <a:pt x="3583" y="1654"/>
                    </a:moveTo>
                    <a:lnTo>
                      <a:pt x="2480" y="551"/>
                    </a:lnTo>
                    <a:lnTo>
                      <a:pt x="551" y="551"/>
                    </a:lnTo>
                    <a:lnTo>
                      <a:pt x="551" y="4136"/>
                    </a:lnTo>
                    <a:lnTo>
                      <a:pt x="3583" y="4136"/>
                    </a:lnTo>
                    <a:lnTo>
                      <a:pt x="3583" y="1654"/>
                    </a:lnTo>
                    <a:moveTo>
                      <a:pt x="965" y="2757"/>
                    </a:moveTo>
                    <a:lnTo>
                      <a:pt x="2894" y="2757"/>
                    </a:lnTo>
                    <a:moveTo>
                      <a:pt x="965" y="2206"/>
                    </a:moveTo>
                    <a:lnTo>
                      <a:pt x="2894" y="2206"/>
                    </a:lnTo>
                    <a:moveTo>
                      <a:pt x="965" y="1654"/>
                    </a:moveTo>
                    <a:lnTo>
                      <a:pt x="2068" y="1654"/>
                    </a:lnTo>
                    <a:moveTo>
                      <a:pt x="965" y="1103"/>
                    </a:moveTo>
                    <a:lnTo>
                      <a:pt x="2068" y="1103"/>
                    </a:lnTo>
                  </a:path>
                </a:pathLst>
              </a:custGeom>
              <a:noFill/>
              <a:ln w="12700" cap="flat">
                <a:solidFill>
                  <a:srgbClr val="3C3C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A37A03E-DA80-45D2-9083-D679A5A696B5}"/>
                  </a:ext>
                </a:extLst>
              </p:cNvPr>
              <p:cNvSpPr/>
              <p:nvPr/>
            </p:nvSpPr>
            <p:spPr bwMode="auto">
              <a:xfrm>
                <a:off x="3644784" y="1962621"/>
                <a:ext cx="822960" cy="822960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27" name="Title 1">
                <a:extLst>
                  <a:ext uri="{FF2B5EF4-FFF2-40B4-BE49-F238E27FC236}">
                    <a16:creationId xmlns:a16="http://schemas.microsoft.com/office/drawing/2014/main" id="{AE5619E0-E1BB-4608-8BA6-793EE94D9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56765" y="1600600"/>
                <a:ext cx="598999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Helm chart 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F8D1CCD-4B1C-4765-BDE9-7A49D90E8E67}"/>
                </a:ext>
              </a:extLst>
            </p:cNvPr>
            <p:cNvGrpSpPr/>
            <p:nvPr/>
          </p:nvGrpSpPr>
          <p:grpSpPr>
            <a:xfrm>
              <a:off x="1265112" y="2788721"/>
              <a:ext cx="1951279" cy="1466207"/>
              <a:chOff x="878880" y="2645334"/>
              <a:chExt cx="1951279" cy="1466207"/>
            </a:xfrm>
          </p:grpSpPr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690F7881-F217-4A29-8892-37A9E78B0BC8}"/>
                  </a:ext>
                </a:extLst>
              </p:cNvPr>
              <p:cNvSpPr/>
              <p:nvPr/>
            </p:nvSpPr>
            <p:spPr bwMode="auto">
              <a:xfrm>
                <a:off x="878880" y="2850801"/>
                <a:ext cx="1951279" cy="1260740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30" name="Title 1">
                <a:extLst>
                  <a:ext uri="{FF2B5EF4-FFF2-40B4-BE49-F238E27FC236}">
                    <a16:creationId xmlns:a16="http://schemas.microsoft.com/office/drawing/2014/main" id="{3B8573A9-EBFD-4FFF-BCBE-81E0C6DB6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8880" y="2645334"/>
                <a:ext cx="745963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Inner loop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2BB8998-EE30-4A28-9530-31D9D926092F}"/>
                  </a:ext>
                </a:extLst>
              </p:cNvPr>
              <p:cNvGrpSpPr/>
              <p:nvPr/>
            </p:nvGrpSpPr>
            <p:grpSpPr>
              <a:xfrm>
                <a:off x="1037074" y="3065739"/>
                <a:ext cx="1634891" cy="830864"/>
                <a:chOff x="1019964" y="3079649"/>
                <a:chExt cx="1634891" cy="83086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BF86144-B77C-454F-9424-502640A868BB}"/>
                    </a:ext>
                  </a:extLst>
                </p:cNvPr>
                <p:cNvGrpSpPr/>
                <p:nvPr/>
              </p:nvGrpSpPr>
              <p:grpSpPr>
                <a:xfrm>
                  <a:off x="1590949" y="3558085"/>
                  <a:ext cx="528081" cy="166688"/>
                  <a:chOff x="5304203" y="3756536"/>
                  <a:chExt cx="528081" cy="166688"/>
                </a:xfrm>
              </p:grpSpPr>
              <p:cxnSp>
                <p:nvCxnSpPr>
                  <p:cNvPr id="154" name="Straight Arrow Connector 153">
                    <a:extLst>
                      <a:ext uri="{FF2B5EF4-FFF2-40B4-BE49-F238E27FC236}">
                        <a16:creationId xmlns:a16="http://schemas.microsoft.com/office/drawing/2014/main" id="{24472835-0C89-4E94-BF3A-2E2132D9A2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04203" y="3756536"/>
                    <a:ext cx="521923" cy="0"/>
                  </a:xfrm>
                  <a:prstGeom prst="straightConnector1">
                    <a:avLst/>
                  </a:prstGeom>
                  <a:ln w="12700">
                    <a:solidFill>
                      <a:srgbClr val="3C3C4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25F02CF3-EDC6-46C4-B6FC-7D0A785637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10361" y="3923224"/>
                    <a:ext cx="521923" cy="0"/>
                  </a:xfrm>
                  <a:prstGeom prst="straightConnector1">
                    <a:avLst/>
                  </a:prstGeom>
                  <a:ln w="12700">
                    <a:solidFill>
                      <a:srgbClr val="3C3C4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Title 1">
                  <a:extLst>
                    <a:ext uri="{FF2B5EF4-FFF2-40B4-BE49-F238E27FC236}">
                      <a16:creationId xmlns:a16="http://schemas.microsoft.com/office/drawing/2014/main" id="{E4D62A58-01E2-4A3A-A4B5-141DD72D21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34250" y="3372344"/>
                  <a:ext cx="440540" cy="153885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>
                  <a:no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marL="0" marR="0" lvl="0" indent="0" algn="ctr" defTabSz="932742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 Semibold" panose="020B0702040204020203" pitchFamily="34" charset="0"/>
                    </a:rPr>
                    <a:t>Test</a:t>
                  </a:r>
                </a:p>
              </p:txBody>
            </p:sp>
            <p:sp>
              <p:nvSpPr>
                <p:cNvPr id="135" name="Title 1">
                  <a:extLst>
                    <a:ext uri="{FF2B5EF4-FFF2-40B4-BE49-F238E27FC236}">
                      <a16:creationId xmlns:a16="http://schemas.microsoft.com/office/drawing/2014/main" id="{15E8A82A-305A-46D3-8D0F-29EC5FC5C3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34250" y="3756628"/>
                  <a:ext cx="440540" cy="153885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>
                  <a:no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marL="0" marR="0" lvl="0" indent="0" algn="ctr" defTabSz="932742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 Semibold" panose="020B0702040204020203" pitchFamily="34" charset="0"/>
                    </a:rPr>
                    <a:t>Debug</a:t>
                  </a:r>
                </a:p>
              </p:txBody>
            </p:sp>
            <p:sp>
              <p:nvSpPr>
                <p:cNvPr id="136" name="Title 1">
                  <a:extLst>
                    <a:ext uri="{FF2B5EF4-FFF2-40B4-BE49-F238E27FC236}">
                      <a16:creationId xmlns:a16="http://schemas.microsoft.com/office/drawing/2014/main" id="{610C034A-7EE1-4C43-B63A-2E4384AB1A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19964" y="3079649"/>
                  <a:ext cx="601487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b">
                  <a:sp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Azure </a:t>
                  </a:r>
                  <a:r>
                    <a:rPr kumimoji="0" lang="en-US" sz="800" b="0" i="0" u="none" strike="noStrike" kern="1200" cap="none" spc="0" normalizeH="0" baseline="0" noProof="0" err="1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DevSpaces</a:t>
                  </a:r>
                  <a:endParaRPr kumimoji="0" lang="en-US" sz="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137" name="Title 1">
                  <a:extLst>
                    <a:ext uri="{FF2B5EF4-FFF2-40B4-BE49-F238E27FC236}">
                      <a16:creationId xmlns:a16="http://schemas.microsoft.com/office/drawing/2014/main" id="{B7120595-5516-4BD4-A58E-A54327C9066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21266" y="3079649"/>
                  <a:ext cx="533589" cy="246221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b">
                  <a:spAutoFit/>
                </a:bodyPr>
                <a:lstStyle>
                  <a:lvl1pPr algn="l" defTabSz="932742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lang="en-US" sz="5400" b="0" kern="1200" cap="none" spc="-102" baseline="0">
                      <a:ln w="3175">
                        <a:noFill/>
                      </a:ln>
                      <a:gradFill>
                        <a:gsLst>
                          <a:gs pos="2655">
                            <a:schemeClr val="tx1"/>
                          </a:gs>
                          <a:gs pos="3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n-ea"/>
                      <a:cs typeface="Segoe UI" pitchFamily="34" charset="0"/>
                    </a:defRPr>
                  </a:lvl1pPr>
                </a:lstStyle>
                <a:p>
                  <a:pPr marL="0" marR="0" lvl="0" indent="0" algn="ctr" defTabSz="932742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 w="3175"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AKS dev cluster</a:t>
                  </a:r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AB006B43-9940-4C9F-83E7-BF04C92598D2}"/>
                    </a:ext>
                  </a:extLst>
                </p:cNvPr>
                <p:cNvGrpSpPr/>
                <p:nvPr/>
              </p:nvGrpSpPr>
              <p:grpSpPr>
                <a:xfrm>
                  <a:off x="1054184" y="3372344"/>
                  <a:ext cx="533589" cy="533589"/>
                  <a:chOff x="1054184" y="3372344"/>
                  <a:chExt cx="533589" cy="533589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09BB0A20-8C2E-4345-AEBB-16C70AFFC1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54184" y="3372344"/>
                    <a:ext cx="533589" cy="533589"/>
                  </a:xfrm>
                  <a:prstGeom prst="roundRect">
                    <a:avLst>
                      <a:gd name="adj" fmla="val 3125"/>
                    </a:avLst>
                  </a:prstGeom>
                  <a:solidFill>
                    <a:srgbClr val="0078D4">
                      <a:alpha val="1000"/>
                    </a:srgbClr>
                  </a:solidFill>
                  <a:ln w="12700">
                    <a:solidFill>
                      <a:srgbClr val="0078D4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" pitchFamily="34" charset="0"/>
                    </a:endParaRPr>
                  </a:p>
                </p:txBody>
              </p:sp>
              <p:pic>
                <p:nvPicPr>
                  <p:cNvPr id="153" name="Graphic 152">
                    <a:extLst>
                      <a:ext uri="{FF2B5EF4-FFF2-40B4-BE49-F238E27FC236}">
                        <a16:creationId xmlns:a16="http://schemas.microsoft.com/office/drawing/2014/main" id="{E752CBF6-2096-4868-B99B-17A824F00F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1814" y="3469974"/>
                    <a:ext cx="338328" cy="33832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56010A9-5979-4BA2-AED1-764815BF1C8C}"/>
                    </a:ext>
                  </a:extLst>
                </p:cNvPr>
                <p:cNvGrpSpPr/>
                <p:nvPr/>
              </p:nvGrpSpPr>
              <p:grpSpPr>
                <a:xfrm>
                  <a:off x="2121266" y="3372344"/>
                  <a:ext cx="533589" cy="533589"/>
                  <a:chOff x="2121266" y="3372344"/>
                  <a:chExt cx="533589" cy="533589"/>
                </a:xfrm>
              </p:grpSpPr>
              <p:sp>
                <p:nvSpPr>
                  <p:cNvPr id="140" name="Rectangle: Rounded Corners 139">
                    <a:extLst>
                      <a:ext uri="{FF2B5EF4-FFF2-40B4-BE49-F238E27FC236}">
                        <a16:creationId xmlns:a16="http://schemas.microsoft.com/office/drawing/2014/main" id="{0D9D9811-3C31-40BE-9D72-29BCBC145A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21266" y="3372344"/>
                    <a:ext cx="533589" cy="533589"/>
                  </a:xfrm>
                  <a:prstGeom prst="roundRect">
                    <a:avLst>
                      <a:gd name="adj" fmla="val 3125"/>
                    </a:avLst>
                  </a:prstGeom>
                  <a:solidFill>
                    <a:srgbClr val="0078D4">
                      <a:alpha val="1000"/>
                    </a:srgbClr>
                  </a:solidFill>
                  <a:ln w="12700">
                    <a:solidFill>
                      <a:srgbClr val="0078D4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505050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B0D63E24-13CF-48C2-AC64-0285088CA3FE}"/>
                      </a:ext>
                    </a:extLst>
                  </p:cNvPr>
                  <p:cNvGrpSpPr/>
                  <p:nvPr/>
                </p:nvGrpSpPr>
                <p:grpSpPr>
                  <a:xfrm>
                    <a:off x="2210352" y="3471248"/>
                    <a:ext cx="355417" cy="335781"/>
                    <a:chOff x="3172902" y="4132385"/>
                    <a:chExt cx="355417" cy="335781"/>
                  </a:xfrm>
                </p:grpSpPr>
                <p:grpSp>
                  <p:nvGrpSpPr>
                    <p:cNvPr id="142" name="Group 141">
                      <a:extLst>
                        <a:ext uri="{FF2B5EF4-FFF2-40B4-BE49-F238E27FC236}">
                          <a16:creationId xmlns:a16="http://schemas.microsoft.com/office/drawing/2014/main" id="{D502A8EF-F6B7-45B9-8DF9-B5D34D8C9A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34030" y="4132385"/>
                      <a:ext cx="233160" cy="110531"/>
                      <a:chOff x="3234867" y="4132385"/>
                      <a:chExt cx="233160" cy="110531"/>
                    </a:xfrm>
                  </p:grpSpPr>
                  <p:sp>
                    <p:nvSpPr>
                      <p:cNvPr id="150" name="Freeform: Shape 149">
                        <a:extLst>
                          <a:ext uri="{FF2B5EF4-FFF2-40B4-BE49-F238E27FC236}">
                            <a16:creationId xmlns:a16="http://schemas.microsoft.com/office/drawing/2014/main" id="{44BCAFFF-4398-4B11-969F-6CFD52AD75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867" y="4132385"/>
                        <a:ext cx="100857" cy="110531"/>
                      </a:xfrm>
                      <a:custGeom>
                        <a:avLst/>
                        <a:gdLst>
                          <a:gd name="connsiteX0" fmla="*/ 543418 w 543418"/>
                          <a:gd name="connsiteY0" fmla="*/ 149230 h 595539"/>
                          <a:gd name="connsiteX1" fmla="*/ 543418 w 543418"/>
                          <a:gd name="connsiteY1" fmla="*/ 446971 h 595539"/>
                          <a:gd name="connsiteX2" fmla="*/ 271403 w 543418"/>
                          <a:gd name="connsiteY2" fmla="*/ 595539 h 595539"/>
                          <a:gd name="connsiteX3" fmla="*/ 271403 w 543418"/>
                          <a:gd name="connsiteY3" fmla="*/ 297798 h 595539"/>
                          <a:gd name="connsiteX4" fmla="*/ 0 w 543418"/>
                          <a:gd name="connsiteY4" fmla="*/ 149230 h 595539"/>
                          <a:gd name="connsiteX5" fmla="*/ 271403 w 543418"/>
                          <a:gd name="connsiteY5" fmla="*/ 297798 h 595539"/>
                          <a:gd name="connsiteX6" fmla="*/ 271403 w 543418"/>
                          <a:gd name="connsiteY6" fmla="*/ 595539 h 595539"/>
                          <a:gd name="connsiteX7" fmla="*/ 0 w 543418"/>
                          <a:gd name="connsiteY7" fmla="*/ 446971 h 595539"/>
                          <a:gd name="connsiteX8" fmla="*/ 271403 w 543418"/>
                          <a:gd name="connsiteY8" fmla="*/ 0 h 595539"/>
                          <a:gd name="connsiteX9" fmla="*/ 543418 w 543418"/>
                          <a:gd name="connsiteY9" fmla="*/ 148567 h 595539"/>
                          <a:gd name="connsiteX10" fmla="*/ 271403 w 543418"/>
                          <a:gd name="connsiteY10" fmla="*/ 297134 h 595539"/>
                          <a:gd name="connsiteX11" fmla="*/ 0 w 543418"/>
                          <a:gd name="connsiteY11" fmla="*/ 148567 h 59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43418" h="595539">
                            <a:moveTo>
                              <a:pt x="543418" y="149230"/>
                            </a:moveTo>
                            <a:lnTo>
                              <a:pt x="543418" y="446971"/>
                            </a:lnTo>
                            <a:lnTo>
                              <a:pt x="271403" y="595539"/>
                            </a:lnTo>
                            <a:lnTo>
                              <a:pt x="271403" y="297798"/>
                            </a:lnTo>
                            <a:close/>
                            <a:moveTo>
                              <a:pt x="0" y="149230"/>
                            </a:moveTo>
                            <a:lnTo>
                              <a:pt x="271403" y="297798"/>
                            </a:lnTo>
                            <a:lnTo>
                              <a:pt x="271403" y="595539"/>
                            </a:lnTo>
                            <a:lnTo>
                              <a:pt x="0" y="446971"/>
                            </a:lnTo>
                            <a:close/>
                            <a:moveTo>
                              <a:pt x="271403" y="0"/>
                            </a:moveTo>
                            <a:lnTo>
                              <a:pt x="543418" y="148567"/>
                            </a:lnTo>
                            <a:lnTo>
                              <a:pt x="271403" y="297134"/>
                            </a:lnTo>
                            <a:lnTo>
                              <a:pt x="0" y="148567"/>
                            </a:lnTo>
                            <a:close/>
                          </a:path>
                        </a:pathLst>
                      </a:custGeom>
                      <a:noFill/>
                      <a:ln w="6350" cap="rnd">
                        <a:solidFill>
                          <a:srgbClr val="0078D4"/>
                        </a:solidFill>
                        <a:prstDash val="solid"/>
                        <a:round/>
                      </a:ln>
                    </p:spPr>
                    <p:txBody>
                      <a:bodyPr wrap="square">
                        <a:noAutofit/>
                      </a:bodyPr>
                      <a:lstStyle/>
                      <a:p>
                        <a:pPr marL="0" marR="0" lvl="0" indent="0" algn="l" defTabSz="91436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6640DEF5-CAB1-4277-9230-464F3DBBC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7170" y="4132385"/>
                        <a:ext cx="100857" cy="110531"/>
                      </a:xfrm>
                      <a:custGeom>
                        <a:avLst/>
                        <a:gdLst>
                          <a:gd name="connsiteX0" fmla="*/ 543418 w 543418"/>
                          <a:gd name="connsiteY0" fmla="*/ 149230 h 595539"/>
                          <a:gd name="connsiteX1" fmla="*/ 543418 w 543418"/>
                          <a:gd name="connsiteY1" fmla="*/ 446971 h 595539"/>
                          <a:gd name="connsiteX2" fmla="*/ 271403 w 543418"/>
                          <a:gd name="connsiteY2" fmla="*/ 595539 h 595539"/>
                          <a:gd name="connsiteX3" fmla="*/ 271403 w 543418"/>
                          <a:gd name="connsiteY3" fmla="*/ 297798 h 595539"/>
                          <a:gd name="connsiteX4" fmla="*/ 0 w 543418"/>
                          <a:gd name="connsiteY4" fmla="*/ 149230 h 595539"/>
                          <a:gd name="connsiteX5" fmla="*/ 271403 w 543418"/>
                          <a:gd name="connsiteY5" fmla="*/ 297798 h 595539"/>
                          <a:gd name="connsiteX6" fmla="*/ 271403 w 543418"/>
                          <a:gd name="connsiteY6" fmla="*/ 595539 h 595539"/>
                          <a:gd name="connsiteX7" fmla="*/ 0 w 543418"/>
                          <a:gd name="connsiteY7" fmla="*/ 446971 h 595539"/>
                          <a:gd name="connsiteX8" fmla="*/ 271403 w 543418"/>
                          <a:gd name="connsiteY8" fmla="*/ 0 h 595539"/>
                          <a:gd name="connsiteX9" fmla="*/ 543418 w 543418"/>
                          <a:gd name="connsiteY9" fmla="*/ 148567 h 595539"/>
                          <a:gd name="connsiteX10" fmla="*/ 271403 w 543418"/>
                          <a:gd name="connsiteY10" fmla="*/ 297134 h 595539"/>
                          <a:gd name="connsiteX11" fmla="*/ 0 w 543418"/>
                          <a:gd name="connsiteY11" fmla="*/ 148567 h 59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43418" h="595539">
                            <a:moveTo>
                              <a:pt x="543418" y="149230"/>
                            </a:moveTo>
                            <a:lnTo>
                              <a:pt x="543418" y="446971"/>
                            </a:lnTo>
                            <a:lnTo>
                              <a:pt x="271403" y="595539"/>
                            </a:lnTo>
                            <a:lnTo>
                              <a:pt x="271403" y="297798"/>
                            </a:lnTo>
                            <a:close/>
                            <a:moveTo>
                              <a:pt x="0" y="149230"/>
                            </a:moveTo>
                            <a:lnTo>
                              <a:pt x="271403" y="297798"/>
                            </a:lnTo>
                            <a:lnTo>
                              <a:pt x="271403" y="595539"/>
                            </a:lnTo>
                            <a:lnTo>
                              <a:pt x="0" y="446971"/>
                            </a:lnTo>
                            <a:close/>
                            <a:moveTo>
                              <a:pt x="271403" y="0"/>
                            </a:moveTo>
                            <a:lnTo>
                              <a:pt x="543418" y="148567"/>
                            </a:lnTo>
                            <a:lnTo>
                              <a:pt x="271403" y="297134"/>
                            </a:lnTo>
                            <a:lnTo>
                              <a:pt x="0" y="148567"/>
                            </a:lnTo>
                            <a:close/>
                          </a:path>
                        </a:pathLst>
                      </a:custGeom>
                      <a:noFill/>
                      <a:ln w="6350" cap="rnd">
                        <a:solidFill>
                          <a:srgbClr val="0078D4"/>
                        </a:solidFill>
                        <a:prstDash val="solid"/>
                        <a:round/>
                      </a:ln>
                    </p:spPr>
                    <p:txBody>
                      <a:bodyPr wrap="square">
                        <a:noAutofit/>
                      </a:bodyPr>
                      <a:lstStyle/>
                      <a:p>
                        <a:pPr marL="0" marR="0" lvl="0" indent="0" algn="l" defTabSz="91436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3DBB0907-9D94-4C9A-BC01-D029BF10A3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72902" y="4245010"/>
                      <a:ext cx="355417" cy="110531"/>
                      <a:chOff x="3172902" y="4244590"/>
                      <a:chExt cx="355417" cy="110531"/>
                    </a:xfrm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0A70124D-7054-469D-9856-7CF75A57A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2902" y="4244590"/>
                        <a:ext cx="100857" cy="110531"/>
                      </a:xfrm>
                      <a:custGeom>
                        <a:avLst/>
                        <a:gdLst>
                          <a:gd name="connsiteX0" fmla="*/ 543418 w 543418"/>
                          <a:gd name="connsiteY0" fmla="*/ 149230 h 595539"/>
                          <a:gd name="connsiteX1" fmla="*/ 543418 w 543418"/>
                          <a:gd name="connsiteY1" fmla="*/ 446971 h 595539"/>
                          <a:gd name="connsiteX2" fmla="*/ 271403 w 543418"/>
                          <a:gd name="connsiteY2" fmla="*/ 595539 h 595539"/>
                          <a:gd name="connsiteX3" fmla="*/ 271403 w 543418"/>
                          <a:gd name="connsiteY3" fmla="*/ 297798 h 595539"/>
                          <a:gd name="connsiteX4" fmla="*/ 0 w 543418"/>
                          <a:gd name="connsiteY4" fmla="*/ 149230 h 595539"/>
                          <a:gd name="connsiteX5" fmla="*/ 271403 w 543418"/>
                          <a:gd name="connsiteY5" fmla="*/ 297798 h 595539"/>
                          <a:gd name="connsiteX6" fmla="*/ 271403 w 543418"/>
                          <a:gd name="connsiteY6" fmla="*/ 595539 h 595539"/>
                          <a:gd name="connsiteX7" fmla="*/ 0 w 543418"/>
                          <a:gd name="connsiteY7" fmla="*/ 446971 h 595539"/>
                          <a:gd name="connsiteX8" fmla="*/ 271403 w 543418"/>
                          <a:gd name="connsiteY8" fmla="*/ 0 h 595539"/>
                          <a:gd name="connsiteX9" fmla="*/ 543418 w 543418"/>
                          <a:gd name="connsiteY9" fmla="*/ 148567 h 595539"/>
                          <a:gd name="connsiteX10" fmla="*/ 271403 w 543418"/>
                          <a:gd name="connsiteY10" fmla="*/ 297134 h 595539"/>
                          <a:gd name="connsiteX11" fmla="*/ 0 w 543418"/>
                          <a:gd name="connsiteY11" fmla="*/ 148567 h 59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43418" h="595539">
                            <a:moveTo>
                              <a:pt x="543418" y="149230"/>
                            </a:moveTo>
                            <a:lnTo>
                              <a:pt x="543418" y="446971"/>
                            </a:lnTo>
                            <a:lnTo>
                              <a:pt x="271403" y="595539"/>
                            </a:lnTo>
                            <a:lnTo>
                              <a:pt x="271403" y="297798"/>
                            </a:lnTo>
                            <a:close/>
                            <a:moveTo>
                              <a:pt x="0" y="149230"/>
                            </a:moveTo>
                            <a:lnTo>
                              <a:pt x="271403" y="297798"/>
                            </a:lnTo>
                            <a:lnTo>
                              <a:pt x="271403" y="595539"/>
                            </a:lnTo>
                            <a:lnTo>
                              <a:pt x="0" y="446971"/>
                            </a:lnTo>
                            <a:close/>
                            <a:moveTo>
                              <a:pt x="271403" y="0"/>
                            </a:moveTo>
                            <a:lnTo>
                              <a:pt x="543418" y="148567"/>
                            </a:lnTo>
                            <a:lnTo>
                              <a:pt x="271403" y="297134"/>
                            </a:lnTo>
                            <a:lnTo>
                              <a:pt x="0" y="148567"/>
                            </a:lnTo>
                            <a:close/>
                          </a:path>
                        </a:pathLst>
                      </a:custGeom>
                      <a:noFill/>
                      <a:ln w="6350" cap="rnd">
                        <a:solidFill>
                          <a:srgbClr val="0078D4"/>
                        </a:solidFill>
                        <a:prstDash val="solid"/>
                        <a:round/>
                      </a:ln>
                    </p:spPr>
                    <p:txBody>
                      <a:bodyPr wrap="square">
                        <a:noAutofit/>
                      </a:bodyPr>
                      <a:lstStyle/>
                      <a:p>
                        <a:pPr marL="0" marR="0" lvl="0" indent="0" algn="l" defTabSz="91436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8" name="Freeform: Shape 147">
                        <a:extLst>
                          <a:ext uri="{FF2B5EF4-FFF2-40B4-BE49-F238E27FC236}">
                            <a16:creationId xmlns:a16="http://schemas.microsoft.com/office/drawing/2014/main" id="{D39A64A2-3567-40E6-9858-AC3760D79F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0182" y="4244590"/>
                        <a:ext cx="100857" cy="110531"/>
                      </a:xfrm>
                      <a:custGeom>
                        <a:avLst/>
                        <a:gdLst>
                          <a:gd name="connsiteX0" fmla="*/ 543418 w 543418"/>
                          <a:gd name="connsiteY0" fmla="*/ 149230 h 595539"/>
                          <a:gd name="connsiteX1" fmla="*/ 543418 w 543418"/>
                          <a:gd name="connsiteY1" fmla="*/ 446971 h 595539"/>
                          <a:gd name="connsiteX2" fmla="*/ 271403 w 543418"/>
                          <a:gd name="connsiteY2" fmla="*/ 595539 h 595539"/>
                          <a:gd name="connsiteX3" fmla="*/ 271403 w 543418"/>
                          <a:gd name="connsiteY3" fmla="*/ 297798 h 595539"/>
                          <a:gd name="connsiteX4" fmla="*/ 0 w 543418"/>
                          <a:gd name="connsiteY4" fmla="*/ 149230 h 595539"/>
                          <a:gd name="connsiteX5" fmla="*/ 271403 w 543418"/>
                          <a:gd name="connsiteY5" fmla="*/ 297798 h 595539"/>
                          <a:gd name="connsiteX6" fmla="*/ 271403 w 543418"/>
                          <a:gd name="connsiteY6" fmla="*/ 595539 h 595539"/>
                          <a:gd name="connsiteX7" fmla="*/ 0 w 543418"/>
                          <a:gd name="connsiteY7" fmla="*/ 446971 h 595539"/>
                          <a:gd name="connsiteX8" fmla="*/ 271403 w 543418"/>
                          <a:gd name="connsiteY8" fmla="*/ 0 h 595539"/>
                          <a:gd name="connsiteX9" fmla="*/ 543418 w 543418"/>
                          <a:gd name="connsiteY9" fmla="*/ 148567 h 595539"/>
                          <a:gd name="connsiteX10" fmla="*/ 271403 w 543418"/>
                          <a:gd name="connsiteY10" fmla="*/ 297134 h 595539"/>
                          <a:gd name="connsiteX11" fmla="*/ 0 w 543418"/>
                          <a:gd name="connsiteY11" fmla="*/ 148567 h 59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43418" h="595539">
                            <a:moveTo>
                              <a:pt x="543418" y="149230"/>
                            </a:moveTo>
                            <a:lnTo>
                              <a:pt x="543418" y="446971"/>
                            </a:lnTo>
                            <a:lnTo>
                              <a:pt x="271403" y="595539"/>
                            </a:lnTo>
                            <a:lnTo>
                              <a:pt x="271403" y="297798"/>
                            </a:lnTo>
                            <a:close/>
                            <a:moveTo>
                              <a:pt x="0" y="149230"/>
                            </a:moveTo>
                            <a:lnTo>
                              <a:pt x="271403" y="297798"/>
                            </a:lnTo>
                            <a:lnTo>
                              <a:pt x="271403" y="595539"/>
                            </a:lnTo>
                            <a:lnTo>
                              <a:pt x="0" y="446971"/>
                            </a:lnTo>
                            <a:close/>
                            <a:moveTo>
                              <a:pt x="271403" y="0"/>
                            </a:moveTo>
                            <a:lnTo>
                              <a:pt x="543418" y="148567"/>
                            </a:lnTo>
                            <a:lnTo>
                              <a:pt x="271403" y="297134"/>
                            </a:lnTo>
                            <a:lnTo>
                              <a:pt x="0" y="148567"/>
                            </a:lnTo>
                            <a:close/>
                          </a:path>
                        </a:pathLst>
                      </a:custGeom>
                      <a:noFill/>
                      <a:ln w="6350" cap="rnd">
                        <a:solidFill>
                          <a:srgbClr val="0078D4"/>
                        </a:solidFill>
                        <a:prstDash val="solid"/>
                        <a:round/>
                      </a:ln>
                    </p:spPr>
                    <p:txBody>
                      <a:bodyPr wrap="square">
                        <a:noAutofit/>
                      </a:bodyPr>
                      <a:lstStyle/>
                      <a:p>
                        <a:pPr marL="0" marR="0" lvl="0" indent="0" algn="l" defTabSz="91436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9" name="Freeform: Shape 148">
                        <a:extLst>
                          <a:ext uri="{FF2B5EF4-FFF2-40B4-BE49-F238E27FC236}">
                            <a16:creationId xmlns:a16="http://schemas.microsoft.com/office/drawing/2014/main" id="{B2C9E0BB-62F3-4D69-9DCF-CE5472B9F3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7462" y="4244590"/>
                        <a:ext cx="100857" cy="110531"/>
                      </a:xfrm>
                      <a:custGeom>
                        <a:avLst/>
                        <a:gdLst>
                          <a:gd name="connsiteX0" fmla="*/ 543418 w 543418"/>
                          <a:gd name="connsiteY0" fmla="*/ 149230 h 595539"/>
                          <a:gd name="connsiteX1" fmla="*/ 543418 w 543418"/>
                          <a:gd name="connsiteY1" fmla="*/ 446971 h 595539"/>
                          <a:gd name="connsiteX2" fmla="*/ 271403 w 543418"/>
                          <a:gd name="connsiteY2" fmla="*/ 595539 h 595539"/>
                          <a:gd name="connsiteX3" fmla="*/ 271403 w 543418"/>
                          <a:gd name="connsiteY3" fmla="*/ 297798 h 595539"/>
                          <a:gd name="connsiteX4" fmla="*/ 0 w 543418"/>
                          <a:gd name="connsiteY4" fmla="*/ 149230 h 595539"/>
                          <a:gd name="connsiteX5" fmla="*/ 271403 w 543418"/>
                          <a:gd name="connsiteY5" fmla="*/ 297798 h 595539"/>
                          <a:gd name="connsiteX6" fmla="*/ 271403 w 543418"/>
                          <a:gd name="connsiteY6" fmla="*/ 595539 h 595539"/>
                          <a:gd name="connsiteX7" fmla="*/ 0 w 543418"/>
                          <a:gd name="connsiteY7" fmla="*/ 446971 h 595539"/>
                          <a:gd name="connsiteX8" fmla="*/ 271403 w 543418"/>
                          <a:gd name="connsiteY8" fmla="*/ 0 h 595539"/>
                          <a:gd name="connsiteX9" fmla="*/ 543418 w 543418"/>
                          <a:gd name="connsiteY9" fmla="*/ 148567 h 595539"/>
                          <a:gd name="connsiteX10" fmla="*/ 271403 w 543418"/>
                          <a:gd name="connsiteY10" fmla="*/ 297134 h 595539"/>
                          <a:gd name="connsiteX11" fmla="*/ 0 w 543418"/>
                          <a:gd name="connsiteY11" fmla="*/ 148567 h 59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43418" h="595539">
                            <a:moveTo>
                              <a:pt x="543418" y="149230"/>
                            </a:moveTo>
                            <a:lnTo>
                              <a:pt x="543418" y="446971"/>
                            </a:lnTo>
                            <a:lnTo>
                              <a:pt x="271403" y="595539"/>
                            </a:lnTo>
                            <a:lnTo>
                              <a:pt x="271403" y="297798"/>
                            </a:lnTo>
                            <a:close/>
                            <a:moveTo>
                              <a:pt x="0" y="149230"/>
                            </a:moveTo>
                            <a:lnTo>
                              <a:pt x="271403" y="297798"/>
                            </a:lnTo>
                            <a:lnTo>
                              <a:pt x="271403" y="595539"/>
                            </a:lnTo>
                            <a:lnTo>
                              <a:pt x="0" y="446971"/>
                            </a:lnTo>
                            <a:close/>
                            <a:moveTo>
                              <a:pt x="271403" y="0"/>
                            </a:moveTo>
                            <a:lnTo>
                              <a:pt x="543418" y="148567"/>
                            </a:lnTo>
                            <a:lnTo>
                              <a:pt x="271403" y="297134"/>
                            </a:lnTo>
                            <a:lnTo>
                              <a:pt x="0" y="148567"/>
                            </a:lnTo>
                            <a:close/>
                          </a:path>
                        </a:pathLst>
                      </a:custGeom>
                      <a:noFill/>
                      <a:ln w="6350" cap="rnd">
                        <a:solidFill>
                          <a:srgbClr val="0078D4"/>
                        </a:solidFill>
                        <a:prstDash val="solid"/>
                        <a:round/>
                      </a:ln>
                    </p:spPr>
                    <p:txBody>
                      <a:bodyPr wrap="square">
                        <a:noAutofit/>
                      </a:bodyPr>
                      <a:lstStyle/>
                      <a:p>
                        <a:pPr marL="0" marR="0" lvl="0" indent="0" algn="l" defTabSz="91436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E5DBEF36-A679-4CBF-994F-5B3B5BAF3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34030" y="4357635"/>
                      <a:ext cx="233160" cy="110531"/>
                      <a:chOff x="3234867" y="4132385"/>
                      <a:chExt cx="233160" cy="110531"/>
                    </a:xfrm>
                  </p:grpSpPr>
                  <p:sp>
                    <p:nvSpPr>
                      <p:cNvPr id="145" name="Freeform: Shape 144">
                        <a:extLst>
                          <a:ext uri="{FF2B5EF4-FFF2-40B4-BE49-F238E27FC236}">
                            <a16:creationId xmlns:a16="http://schemas.microsoft.com/office/drawing/2014/main" id="{2AB40C72-027C-4917-B09B-F5706D210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867" y="4132385"/>
                        <a:ext cx="100857" cy="110531"/>
                      </a:xfrm>
                      <a:custGeom>
                        <a:avLst/>
                        <a:gdLst>
                          <a:gd name="connsiteX0" fmla="*/ 543418 w 543418"/>
                          <a:gd name="connsiteY0" fmla="*/ 149230 h 595539"/>
                          <a:gd name="connsiteX1" fmla="*/ 543418 w 543418"/>
                          <a:gd name="connsiteY1" fmla="*/ 446971 h 595539"/>
                          <a:gd name="connsiteX2" fmla="*/ 271403 w 543418"/>
                          <a:gd name="connsiteY2" fmla="*/ 595539 h 595539"/>
                          <a:gd name="connsiteX3" fmla="*/ 271403 w 543418"/>
                          <a:gd name="connsiteY3" fmla="*/ 297798 h 595539"/>
                          <a:gd name="connsiteX4" fmla="*/ 0 w 543418"/>
                          <a:gd name="connsiteY4" fmla="*/ 149230 h 595539"/>
                          <a:gd name="connsiteX5" fmla="*/ 271403 w 543418"/>
                          <a:gd name="connsiteY5" fmla="*/ 297798 h 595539"/>
                          <a:gd name="connsiteX6" fmla="*/ 271403 w 543418"/>
                          <a:gd name="connsiteY6" fmla="*/ 595539 h 595539"/>
                          <a:gd name="connsiteX7" fmla="*/ 0 w 543418"/>
                          <a:gd name="connsiteY7" fmla="*/ 446971 h 595539"/>
                          <a:gd name="connsiteX8" fmla="*/ 271403 w 543418"/>
                          <a:gd name="connsiteY8" fmla="*/ 0 h 595539"/>
                          <a:gd name="connsiteX9" fmla="*/ 543418 w 543418"/>
                          <a:gd name="connsiteY9" fmla="*/ 148567 h 595539"/>
                          <a:gd name="connsiteX10" fmla="*/ 271403 w 543418"/>
                          <a:gd name="connsiteY10" fmla="*/ 297134 h 595539"/>
                          <a:gd name="connsiteX11" fmla="*/ 0 w 543418"/>
                          <a:gd name="connsiteY11" fmla="*/ 148567 h 59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43418" h="595539">
                            <a:moveTo>
                              <a:pt x="543418" y="149230"/>
                            </a:moveTo>
                            <a:lnTo>
                              <a:pt x="543418" y="446971"/>
                            </a:lnTo>
                            <a:lnTo>
                              <a:pt x="271403" y="595539"/>
                            </a:lnTo>
                            <a:lnTo>
                              <a:pt x="271403" y="297798"/>
                            </a:lnTo>
                            <a:close/>
                            <a:moveTo>
                              <a:pt x="0" y="149230"/>
                            </a:moveTo>
                            <a:lnTo>
                              <a:pt x="271403" y="297798"/>
                            </a:lnTo>
                            <a:lnTo>
                              <a:pt x="271403" y="595539"/>
                            </a:lnTo>
                            <a:lnTo>
                              <a:pt x="0" y="446971"/>
                            </a:lnTo>
                            <a:close/>
                            <a:moveTo>
                              <a:pt x="271403" y="0"/>
                            </a:moveTo>
                            <a:lnTo>
                              <a:pt x="543418" y="148567"/>
                            </a:lnTo>
                            <a:lnTo>
                              <a:pt x="271403" y="297134"/>
                            </a:lnTo>
                            <a:lnTo>
                              <a:pt x="0" y="148567"/>
                            </a:lnTo>
                            <a:close/>
                          </a:path>
                        </a:pathLst>
                      </a:custGeom>
                      <a:noFill/>
                      <a:ln w="6350" cap="rnd">
                        <a:solidFill>
                          <a:srgbClr val="0078D4"/>
                        </a:solidFill>
                        <a:prstDash val="solid"/>
                        <a:round/>
                      </a:ln>
                    </p:spPr>
                    <p:txBody>
                      <a:bodyPr wrap="square">
                        <a:noAutofit/>
                      </a:bodyPr>
                      <a:lstStyle/>
                      <a:p>
                        <a:pPr marL="0" marR="0" lvl="0" indent="0" algn="l" defTabSz="91436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6" name="Freeform: Shape 145">
                        <a:extLst>
                          <a:ext uri="{FF2B5EF4-FFF2-40B4-BE49-F238E27FC236}">
                            <a16:creationId xmlns:a16="http://schemas.microsoft.com/office/drawing/2014/main" id="{F72A7844-1C8C-4183-8672-91F65A613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7170" y="4132385"/>
                        <a:ext cx="100857" cy="110531"/>
                      </a:xfrm>
                      <a:custGeom>
                        <a:avLst/>
                        <a:gdLst>
                          <a:gd name="connsiteX0" fmla="*/ 543418 w 543418"/>
                          <a:gd name="connsiteY0" fmla="*/ 149230 h 595539"/>
                          <a:gd name="connsiteX1" fmla="*/ 543418 w 543418"/>
                          <a:gd name="connsiteY1" fmla="*/ 446971 h 595539"/>
                          <a:gd name="connsiteX2" fmla="*/ 271403 w 543418"/>
                          <a:gd name="connsiteY2" fmla="*/ 595539 h 595539"/>
                          <a:gd name="connsiteX3" fmla="*/ 271403 w 543418"/>
                          <a:gd name="connsiteY3" fmla="*/ 297798 h 595539"/>
                          <a:gd name="connsiteX4" fmla="*/ 0 w 543418"/>
                          <a:gd name="connsiteY4" fmla="*/ 149230 h 595539"/>
                          <a:gd name="connsiteX5" fmla="*/ 271403 w 543418"/>
                          <a:gd name="connsiteY5" fmla="*/ 297798 h 595539"/>
                          <a:gd name="connsiteX6" fmla="*/ 271403 w 543418"/>
                          <a:gd name="connsiteY6" fmla="*/ 595539 h 595539"/>
                          <a:gd name="connsiteX7" fmla="*/ 0 w 543418"/>
                          <a:gd name="connsiteY7" fmla="*/ 446971 h 595539"/>
                          <a:gd name="connsiteX8" fmla="*/ 271403 w 543418"/>
                          <a:gd name="connsiteY8" fmla="*/ 0 h 595539"/>
                          <a:gd name="connsiteX9" fmla="*/ 543418 w 543418"/>
                          <a:gd name="connsiteY9" fmla="*/ 148567 h 595539"/>
                          <a:gd name="connsiteX10" fmla="*/ 271403 w 543418"/>
                          <a:gd name="connsiteY10" fmla="*/ 297134 h 595539"/>
                          <a:gd name="connsiteX11" fmla="*/ 0 w 543418"/>
                          <a:gd name="connsiteY11" fmla="*/ 148567 h 59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43418" h="595539">
                            <a:moveTo>
                              <a:pt x="543418" y="149230"/>
                            </a:moveTo>
                            <a:lnTo>
                              <a:pt x="543418" y="446971"/>
                            </a:lnTo>
                            <a:lnTo>
                              <a:pt x="271403" y="595539"/>
                            </a:lnTo>
                            <a:lnTo>
                              <a:pt x="271403" y="297798"/>
                            </a:lnTo>
                            <a:close/>
                            <a:moveTo>
                              <a:pt x="0" y="149230"/>
                            </a:moveTo>
                            <a:lnTo>
                              <a:pt x="271403" y="297798"/>
                            </a:lnTo>
                            <a:lnTo>
                              <a:pt x="271403" y="595539"/>
                            </a:lnTo>
                            <a:lnTo>
                              <a:pt x="0" y="446971"/>
                            </a:lnTo>
                            <a:close/>
                            <a:moveTo>
                              <a:pt x="271403" y="0"/>
                            </a:moveTo>
                            <a:lnTo>
                              <a:pt x="543418" y="148567"/>
                            </a:lnTo>
                            <a:lnTo>
                              <a:pt x="271403" y="297134"/>
                            </a:lnTo>
                            <a:lnTo>
                              <a:pt x="0" y="148567"/>
                            </a:lnTo>
                            <a:close/>
                          </a:path>
                        </a:pathLst>
                      </a:custGeom>
                      <a:noFill/>
                      <a:ln w="6350" cap="rnd">
                        <a:solidFill>
                          <a:srgbClr val="0078D4"/>
                        </a:solidFill>
                        <a:prstDash val="solid"/>
                        <a:round/>
                      </a:ln>
                    </p:spPr>
                    <p:txBody>
                      <a:bodyPr wrap="square">
                        <a:noAutofit/>
                      </a:bodyPr>
                      <a:lstStyle/>
                      <a:p>
                        <a:pPr marL="0" marR="0" lvl="0" indent="0" algn="l" defTabSz="91436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765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5EC6692-E428-4237-91B8-FD7426072826}"/>
                </a:ext>
              </a:extLst>
            </p:cNvPr>
            <p:cNvGrpSpPr/>
            <p:nvPr/>
          </p:nvGrpSpPr>
          <p:grpSpPr>
            <a:xfrm>
              <a:off x="3477756" y="3046927"/>
              <a:ext cx="989988" cy="989111"/>
              <a:chOff x="3477756" y="3046927"/>
              <a:chExt cx="989988" cy="989111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7884DD41-1CBB-4DB8-947E-81184C568B91}"/>
                  </a:ext>
                </a:extLst>
              </p:cNvPr>
              <p:cNvGrpSpPr/>
              <p:nvPr/>
            </p:nvGrpSpPr>
            <p:grpSpPr>
              <a:xfrm>
                <a:off x="3644784" y="3213078"/>
                <a:ext cx="822960" cy="822960"/>
                <a:chOff x="3223040" y="3069691"/>
                <a:chExt cx="822960" cy="822960"/>
              </a:xfrm>
            </p:grpSpPr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424966F0-CEFA-438F-A79E-9C28EDA7E208}"/>
                    </a:ext>
                  </a:extLst>
                </p:cNvPr>
                <p:cNvSpPr/>
                <p:nvPr/>
              </p:nvSpPr>
              <p:spPr bwMode="auto">
                <a:xfrm>
                  <a:off x="3223040" y="3069691"/>
                  <a:ext cx="822960" cy="822960"/>
                </a:xfrm>
                <a:prstGeom prst="roundRect">
                  <a:avLst>
                    <a:gd name="adj" fmla="val 3125"/>
                  </a:avLst>
                </a:prstGeom>
                <a:solidFill>
                  <a:srgbClr val="0078D4">
                    <a:alpha val="1000"/>
                  </a:srgbClr>
                </a:solidFill>
                <a:ln w="12700">
                  <a:solidFill>
                    <a:srgbClr val="0078D4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176" name="Graphic 175">
                  <a:extLst>
                    <a:ext uri="{FF2B5EF4-FFF2-40B4-BE49-F238E27FC236}">
                      <a16:creationId xmlns:a16="http://schemas.microsoft.com/office/drawing/2014/main" id="{467B9F78-0609-4028-81DC-5211F73AD6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943" y="3232593"/>
                  <a:ext cx="497154" cy="497154"/>
                </a:xfrm>
                <a:prstGeom prst="rect">
                  <a:avLst/>
                </a:prstGeom>
              </p:spPr>
            </p:pic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8894469F-55CD-4C60-BA10-53DAC4F52766}"/>
                  </a:ext>
                </a:extLst>
              </p:cNvPr>
              <p:cNvGrpSpPr/>
              <p:nvPr/>
            </p:nvGrpSpPr>
            <p:grpSpPr>
              <a:xfrm>
                <a:off x="3477756" y="3046927"/>
                <a:ext cx="329609" cy="329609"/>
                <a:chOff x="5688419" y="3487479"/>
                <a:chExt cx="329609" cy="329609"/>
              </a:xfrm>
            </p:grpSpPr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D7587F6C-BC7C-4FAA-8A3C-49E3F1F6FA11}"/>
                    </a:ext>
                  </a:extLst>
                </p:cNvPr>
                <p:cNvSpPr/>
                <p:nvPr/>
              </p:nvSpPr>
              <p:spPr bwMode="auto">
                <a:xfrm>
                  <a:off x="5688419" y="3487479"/>
                  <a:ext cx="329609" cy="3296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7F0B9F36-8D36-4B38-A244-38329D4447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1490" y="3520550"/>
                  <a:ext cx="263467" cy="2634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E6DA963-01F0-40B2-B128-07340C80B036}"/>
                </a:ext>
              </a:extLst>
            </p:cNvPr>
            <p:cNvGrpSpPr/>
            <p:nvPr/>
          </p:nvGrpSpPr>
          <p:grpSpPr>
            <a:xfrm>
              <a:off x="5219729" y="2703748"/>
              <a:ext cx="822960" cy="1332289"/>
              <a:chOff x="5219729" y="2703748"/>
              <a:chExt cx="822960" cy="1332289"/>
            </a:xfrm>
          </p:grpSpPr>
          <p:sp>
            <p:nvSpPr>
              <p:cNvPr id="178" name="Title 1">
                <a:extLst>
                  <a:ext uri="{FF2B5EF4-FFF2-40B4-BE49-F238E27FC236}">
                    <a16:creationId xmlns:a16="http://schemas.microsoft.com/office/drawing/2014/main" id="{019FB571-D7D9-43CB-8017-21B0CCEA8F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1044" y="2703748"/>
                <a:ext cx="680330" cy="461665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algn="ctr" defTabSz="914192">
                  <a:lnSpc>
                    <a:spcPct val="100000"/>
                  </a:lnSpc>
                  <a:spcBef>
                    <a:spcPct val="0"/>
                  </a:spcBef>
                  <a:buNone/>
                  <a:defRPr sz="1000" b="0" cap="none" spc="0" baseline="0">
                    <a:ln w="3175">
                      <a:noFill/>
                    </a:ln>
                    <a:solidFill>
                      <a:srgbClr val="3C3C41"/>
                    </a:solidFill>
                    <a:effectLst/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 Container Registry</a:t>
                </a: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012A15F1-6FCE-4630-B46D-FD8874DE66FD}"/>
                  </a:ext>
                </a:extLst>
              </p:cNvPr>
              <p:cNvGrpSpPr/>
              <p:nvPr/>
            </p:nvGrpSpPr>
            <p:grpSpPr>
              <a:xfrm>
                <a:off x="5219729" y="3213077"/>
                <a:ext cx="822960" cy="822960"/>
                <a:chOff x="5824800" y="1539202"/>
                <a:chExt cx="822960" cy="822960"/>
              </a:xfrm>
            </p:grpSpPr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9F97ECFB-A205-4741-AACD-EB33DDC5FEBD}"/>
                    </a:ext>
                  </a:extLst>
                </p:cNvPr>
                <p:cNvSpPr/>
                <p:nvPr/>
              </p:nvSpPr>
              <p:spPr bwMode="auto">
                <a:xfrm>
                  <a:off x="5824800" y="1539202"/>
                  <a:ext cx="822960" cy="822960"/>
                </a:xfrm>
                <a:prstGeom prst="roundRect">
                  <a:avLst>
                    <a:gd name="adj" fmla="val 3125"/>
                  </a:avLst>
                </a:prstGeom>
                <a:solidFill>
                  <a:srgbClr val="0078D4">
                    <a:alpha val="1000"/>
                  </a:srgbClr>
                </a:solidFill>
                <a:ln w="12700">
                  <a:solidFill>
                    <a:srgbClr val="0078D4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B3BD18F6-9193-4396-AE55-85BACC708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0334" y="1644736"/>
                  <a:ext cx="611893" cy="611893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224311F2-7BFA-4298-95B9-C477D15ED234}"/>
                </a:ext>
              </a:extLst>
            </p:cNvPr>
            <p:cNvCxnSpPr>
              <a:cxnSpLocks/>
              <a:stCxn id="186" idx="0"/>
              <a:endCxn id="180" idx="2"/>
            </p:cNvCxnSpPr>
            <p:nvPr/>
          </p:nvCxnSpPr>
          <p:spPr>
            <a:xfrm flipV="1">
              <a:off x="5631209" y="4036037"/>
              <a:ext cx="0" cy="998221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2A5952E-BE0F-4B98-882E-C7EAD527C476}"/>
                </a:ext>
              </a:extLst>
            </p:cNvPr>
            <p:cNvSpPr txBox="1">
              <a:spLocks/>
            </p:cNvSpPr>
            <p:nvPr/>
          </p:nvSpPr>
          <p:spPr>
            <a:xfrm>
              <a:off x="4629600" y="4642211"/>
              <a:ext cx="988897" cy="30777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Pipelines/</a:t>
              </a:r>
              <a:b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0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DevOps Project</a:t>
              </a: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2D5D017A-3FB4-4855-A36F-D8EF618318E8}"/>
                </a:ext>
              </a:extLst>
            </p:cNvPr>
            <p:cNvSpPr txBox="1">
              <a:spLocks/>
            </p:cNvSpPr>
            <p:nvPr/>
          </p:nvSpPr>
          <p:spPr>
            <a:xfrm>
              <a:off x="5281129" y="4252010"/>
              <a:ext cx="700161" cy="305932"/>
            </a:xfrm>
            <a:prstGeom prst="roundRect">
              <a:avLst>
                <a:gd name="adj" fmla="val 4732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175">
                  <a:solidFill>
                    <a:srgbClr val="505050"/>
                  </a:solidFill>
                  <a:latin typeface="Segoe UI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 w="3175"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Auto-build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143233DC-DFD7-4103-B09D-CDD092FD269D}"/>
                </a:ext>
              </a:extLst>
            </p:cNvPr>
            <p:cNvCxnSpPr>
              <a:cxnSpLocks/>
              <a:stCxn id="180" idx="3"/>
              <a:endCxn id="118" idx="1"/>
            </p:cNvCxnSpPr>
            <p:nvPr/>
          </p:nvCxnSpPr>
          <p:spPr>
            <a:xfrm>
              <a:off x="6042689" y="3624557"/>
              <a:ext cx="749114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654BB42-51D4-40C1-A339-141A712B1B4C}"/>
                </a:ext>
              </a:extLst>
            </p:cNvPr>
            <p:cNvGrpSpPr/>
            <p:nvPr/>
          </p:nvGrpSpPr>
          <p:grpSpPr>
            <a:xfrm>
              <a:off x="6941256" y="3693037"/>
              <a:ext cx="2261415" cy="920224"/>
              <a:chOff x="6941256" y="3693037"/>
              <a:chExt cx="2261415" cy="920224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C1328EB9-51B2-4776-8B65-340CCCCF4132}"/>
                  </a:ext>
                </a:extLst>
              </p:cNvPr>
              <p:cNvSpPr/>
              <p:nvPr/>
            </p:nvSpPr>
            <p:spPr bwMode="auto">
              <a:xfrm>
                <a:off x="6941256" y="3991112"/>
                <a:ext cx="2261415" cy="62214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94" name="Title 1">
                <a:extLst>
                  <a:ext uri="{FF2B5EF4-FFF2-40B4-BE49-F238E27FC236}">
                    <a16:creationId xmlns:a16="http://schemas.microsoft.com/office/drawing/2014/main" id="{CF549E21-B66C-4D12-964D-49BAF84C5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256" y="3693037"/>
                <a:ext cx="601487" cy="24622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Business logic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EAC4FAD-5586-4AB6-9115-5E66B58B69A1}"/>
                </a:ext>
              </a:extLst>
            </p:cNvPr>
            <p:cNvGrpSpPr/>
            <p:nvPr/>
          </p:nvGrpSpPr>
          <p:grpSpPr>
            <a:xfrm>
              <a:off x="7077109" y="4101542"/>
              <a:ext cx="401289" cy="401289"/>
              <a:chOff x="7077109" y="4101542"/>
              <a:chExt cx="401289" cy="401289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2B9696C4-B5D9-4DB9-BC4A-4120A2C960AF}"/>
                  </a:ext>
                </a:extLst>
              </p:cNvPr>
              <p:cNvSpPr/>
              <p:nvPr/>
            </p:nvSpPr>
            <p:spPr bwMode="auto">
              <a:xfrm>
                <a:off x="7077109" y="4101542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97" name="Graphic 196">
                <a:extLst>
                  <a:ext uri="{FF2B5EF4-FFF2-40B4-BE49-F238E27FC236}">
                    <a16:creationId xmlns:a16="http://schemas.microsoft.com/office/drawing/2014/main" id="{A9210BF6-13B8-42C6-9608-FB304EB9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160189" y="4184622"/>
                <a:ext cx="235129" cy="235129"/>
              </a:xfrm>
              <a:prstGeom prst="rect">
                <a:avLst/>
              </a:prstGeom>
            </p:spPr>
          </p:pic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1ABA7513-7051-4FD0-9396-B04D26679716}"/>
                </a:ext>
              </a:extLst>
            </p:cNvPr>
            <p:cNvGrpSpPr/>
            <p:nvPr/>
          </p:nvGrpSpPr>
          <p:grpSpPr>
            <a:xfrm>
              <a:off x="7606582" y="4101542"/>
              <a:ext cx="401289" cy="401289"/>
              <a:chOff x="7606582" y="4101542"/>
              <a:chExt cx="401289" cy="401289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500AB67E-B462-430E-81E3-93E8C780C60F}"/>
                  </a:ext>
                </a:extLst>
              </p:cNvPr>
              <p:cNvSpPr/>
              <p:nvPr/>
            </p:nvSpPr>
            <p:spPr bwMode="auto">
              <a:xfrm>
                <a:off x="7606582" y="4101542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200" name="Graphic 199">
                <a:extLst>
                  <a:ext uri="{FF2B5EF4-FFF2-40B4-BE49-F238E27FC236}">
                    <a16:creationId xmlns:a16="http://schemas.microsoft.com/office/drawing/2014/main" id="{622D6136-E7A6-46E1-B0D3-1D15CD658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89662" y="4184622"/>
                <a:ext cx="235129" cy="235129"/>
              </a:xfrm>
              <a:prstGeom prst="rect">
                <a:avLst/>
              </a:prstGeom>
            </p:spPr>
          </p:pic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69C0280-D673-4424-8FC3-8738D794E765}"/>
                </a:ext>
              </a:extLst>
            </p:cNvPr>
            <p:cNvGrpSpPr/>
            <p:nvPr/>
          </p:nvGrpSpPr>
          <p:grpSpPr>
            <a:xfrm>
              <a:off x="8136055" y="4101542"/>
              <a:ext cx="401289" cy="401289"/>
              <a:chOff x="8136055" y="4101542"/>
              <a:chExt cx="401289" cy="401289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87080084-FF4E-47ED-AA4C-D500B8442D97}"/>
                  </a:ext>
                </a:extLst>
              </p:cNvPr>
              <p:cNvSpPr/>
              <p:nvPr/>
            </p:nvSpPr>
            <p:spPr bwMode="auto">
              <a:xfrm>
                <a:off x="8136055" y="4101542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6CDC7435-CE39-4ECF-ABFC-6EDCCFB99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219135" y="4184622"/>
                <a:ext cx="235129" cy="235129"/>
              </a:xfrm>
              <a:prstGeom prst="rect">
                <a:avLst/>
              </a:prstGeom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2C83B91-9573-4E17-B937-C04B253D84CC}"/>
                </a:ext>
              </a:extLst>
            </p:cNvPr>
            <p:cNvGrpSpPr/>
            <p:nvPr/>
          </p:nvGrpSpPr>
          <p:grpSpPr>
            <a:xfrm>
              <a:off x="8665528" y="4101542"/>
              <a:ext cx="401289" cy="401289"/>
              <a:chOff x="8665528" y="4101542"/>
              <a:chExt cx="401289" cy="401289"/>
            </a:xfrm>
          </p:grpSpPr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7C862C67-60CC-467D-8C36-3B62171E085C}"/>
                  </a:ext>
                </a:extLst>
              </p:cNvPr>
              <p:cNvSpPr/>
              <p:nvPr/>
            </p:nvSpPr>
            <p:spPr bwMode="auto">
              <a:xfrm>
                <a:off x="8665528" y="4101542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217" name="Graphic 216">
                <a:extLst>
                  <a:ext uri="{FF2B5EF4-FFF2-40B4-BE49-F238E27FC236}">
                    <a16:creationId xmlns:a16="http://schemas.microsoft.com/office/drawing/2014/main" id="{12FC4DF9-5ECF-46F6-BBF6-A58023AB0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748608" y="4184622"/>
                <a:ext cx="235129" cy="235129"/>
              </a:xfrm>
              <a:prstGeom prst="rect">
                <a:avLst/>
              </a:prstGeom>
            </p:spPr>
          </p:pic>
        </p:grp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7FF67413-02F3-4398-9FFA-1DF4A17637BC}"/>
                </a:ext>
              </a:extLst>
            </p:cNvPr>
            <p:cNvCxnSpPr>
              <a:cxnSpLocks/>
            </p:cNvCxnSpPr>
            <p:nvPr/>
          </p:nvCxnSpPr>
          <p:spPr>
            <a:xfrm>
              <a:off x="8071964" y="3301365"/>
              <a:ext cx="0" cy="689747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98E30A2-342E-4DF0-935D-B69C7DAD1E34}"/>
                </a:ext>
              </a:extLst>
            </p:cNvPr>
            <p:cNvCxnSpPr>
              <a:cxnSpLocks/>
            </p:cNvCxnSpPr>
            <p:nvPr/>
          </p:nvCxnSpPr>
          <p:spPr>
            <a:xfrm>
              <a:off x="8601436" y="3301365"/>
              <a:ext cx="0" cy="689747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458BB7E-AD25-4348-9A08-D965C7CF323E}"/>
                </a:ext>
              </a:extLst>
            </p:cNvPr>
            <p:cNvGrpSpPr/>
            <p:nvPr/>
          </p:nvGrpSpPr>
          <p:grpSpPr>
            <a:xfrm>
              <a:off x="6941256" y="2504251"/>
              <a:ext cx="2261415" cy="797114"/>
              <a:chOff x="6941256" y="2504251"/>
              <a:chExt cx="2261415" cy="7971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830EACE4-98B3-4B31-ABCC-429779A72F05}"/>
                  </a:ext>
                </a:extLst>
              </p:cNvPr>
              <p:cNvSpPr/>
              <p:nvPr/>
            </p:nvSpPr>
            <p:spPr bwMode="auto">
              <a:xfrm>
                <a:off x="6941256" y="2679216"/>
                <a:ext cx="2261415" cy="62214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728987D7-845D-4BB9-8D13-EDBD9F00D3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256" y="2504251"/>
                <a:ext cx="601487" cy="12311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Front end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851CBB4-C5B1-4707-B212-DD5530BF64CC}"/>
                </a:ext>
              </a:extLst>
            </p:cNvPr>
            <p:cNvGrpSpPr/>
            <p:nvPr/>
          </p:nvGrpSpPr>
          <p:grpSpPr>
            <a:xfrm>
              <a:off x="7077109" y="2789646"/>
              <a:ext cx="401289" cy="401289"/>
              <a:chOff x="7077109" y="2789646"/>
              <a:chExt cx="401289" cy="401289"/>
            </a:xfrm>
          </p:grpSpPr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3FCFFAB1-38F7-4056-B93E-467E4C8F1D02}"/>
                  </a:ext>
                </a:extLst>
              </p:cNvPr>
              <p:cNvSpPr/>
              <p:nvPr/>
            </p:nvSpPr>
            <p:spPr bwMode="auto">
              <a:xfrm>
                <a:off x="7077109" y="2789646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229" name="Graphic 228">
                <a:extLst>
                  <a:ext uri="{FF2B5EF4-FFF2-40B4-BE49-F238E27FC236}">
                    <a16:creationId xmlns:a16="http://schemas.microsoft.com/office/drawing/2014/main" id="{6A32B68B-975E-4C5D-9C8F-7D02C7226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155415" y="2867952"/>
                <a:ext cx="244676" cy="244676"/>
              </a:xfrm>
              <a:prstGeom prst="rect">
                <a:avLst/>
              </a:prstGeom>
            </p:spPr>
          </p:pic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C1BB9269-B71F-4C17-B42B-9F34374BA323}"/>
                </a:ext>
              </a:extLst>
            </p:cNvPr>
            <p:cNvGrpSpPr/>
            <p:nvPr/>
          </p:nvGrpSpPr>
          <p:grpSpPr>
            <a:xfrm>
              <a:off x="7606582" y="2789646"/>
              <a:ext cx="401289" cy="401289"/>
              <a:chOff x="7606582" y="2789646"/>
              <a:chExt cx="401289" cy="401289"/>
            </a:xfrm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E28F7EF0-7796-45AE-8425-FA48DB1B1A3B}"/>
                  </a:ext>
                </a:extLst>
              </p:cNvPr>
              <p:cNvSpPr/>
              <p:nvPr/>
            </p:nvSpPr>
            <p:spPr bwMode="auto">
              <a:xfrm>
                <a:off x="7606582" y="2789646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232" name="Graphic 231">
                <a:extLst>
                  <a:ext uri="{FF2B5EF4-FFF2-40B4-BE49-F238E27FC236}">
                    <a16:creationId xmlns:a16="http://schemas.microsoft.com/office/drawing/2014/main" id="{1D6E7D16-0919-4EF0-9343-E3768DEBF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684888" y="2867952"/>
                <a:ext cx="244676" cy="244676"/>
              </a:xfrm>
              <a:prstGeom prst="rect">
                <a:avLst/>
              </a:prstGeom>
            </p:spPr>
          </p:pic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645A38A-68D9-4629-8B09-3DCB11893AF8}"/>
                </a:ext>
              </a:extLst>
            </p:cNvPr>
            <p:cNvGrpSpPr/>
            <p:nvPr/>
          </p:nvGrpSpPr>
          <p:grpSpPr>
            <a:xfrm>
              <a:off x="8136055" y="2789646"/>
              <a:ext cx="401289" cy="401289"/>
              <a:chOff x="8136055" y="2789646"/>
              <a:chExt cx="401289" cy="401289"/>
            </a:xfrm>
          </p:grpSpPr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2B9B6722-F6D0-421C-B0A8-1554442FF432}"/>
                  </a:ext>
                </a:extLst>
              </p:cNvPr>
              <p:cNvSpPr/>
              <p:nvPr/>
            </p:nvSpPr>
            <p:spPr bwMode="auto">
              <a:xfrm>
                <a:off x="8136055" y="2789646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235" name="Graphic 234">
                <a:extLst>
                  <a:ext uri="{FF2B5EF4-FFF2-40B4-BE49-F238E27FC236}">
                    <a16:creationId xmlns:a16="http://schemas.microsoft.com/office/drawing/2014/main" id="{80439153-58F1-48C7-9022-F2DE6485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14361" y="2867952"/>
                <a:ext cx="244676" cy="244676"/>
              </a:xfrm>
              <a:prstGeom prst="rect">
                <a:avLst/>
              </a:prstGeom>
            </p:spPr>
          </p:pic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CFEAD16F-1628-4250-895B-7AC959FB3700}"/>
                </a:ext>
              </a:extLst>
            </p:cNvPr>
            <p:cNvCxnSpPr>
              <a:cxnSpLocks/>
            </p:cNvCxnSpPr>
            <p:nvPr/>
          </p:nvCxnSpPr>
          <p:spPr>
            <a:xfrm>
              <a:off x="8071963" y="4904717"/>
              <a:ext cx="1" cy="476912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B034949D-1ABA-4066-90D6-94BAE32DC2DD}"/>
                </a:ext>
              </a:extLst>
            </p:cNvPr>
            <p:cNvCxnSpPr>
              <a:cxnSpLocks/>
            </p:cNvCxnSpPr>
            <p:nvPr/>
          </p:nvCxnSpPr>
          <p:spPr>
            <a:xfrm>
              <a:off x="8601436" y="4904717"/>
              <a:ext cx="1" cy="476912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4DC84DA9-AC48-4CAD-A241-64EEABC29E78}"/>
                </a:ext>
              </a:extLst>
            </p:cNvPr>
            <p:cNvGrpSpPr/>
            <p:nvPr/>
          </p:nvGrpSpPr>
          <p:grpSpPr>
            <a:xfrm>
              <a:off x="6979670" y="5558319"/>
              <a:ext cx="533589" cy="533589"/>
              <a:chOff x="9572166" y="4425234"/>
              <a:chExt cx="533589" cy="533589"/>
            </a:xfrm>
          </p:grpSpPr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5D87A180-B262-43A3-A188-19651971B32A}"/>
                  </a:ext>
                </a:extLst>
              </p:cNvPr>
              <p:cNvSpPr/>
              <p:nvPr/>
            </p:nvSpPr>
            <p:spPr bwMode="auto">
              <a:xfrm>
                <a:off x="9572166" y="4425234"/>
                <a:ext cx="533589" cy="5335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40" name="Database_EFC7" title="Icon of a cylinder">
                <a:extLst>
                  <a:ext uri="{FF2B5EF4-FFF2-40B4-BE49-F238E27FC236}">
                    <a16:creationId xmlns:a16="http://schemas.microsoft.com/office/drawing/2014/main" id="{A1AB72A2-9006-4C35-9377-C72DF5C89E3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708818" y="4522864"/>
                <a:ext cx="260285" cy="338328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8D73B6D-06C6-427B-B84E-F5CACF94A9EA}"/>
                </a:ext>
              </a:extLst>
            </p:cNvPr>
            <p:cNvGrpSpPr/>
            <p:nvPr/>
          </p:nvGrpSpPr>
          <p:grpSpPr>
            <a:xfrm>
              <a:off x="7805170" y="5558319"/>
              <a:ext cx="533589" cy="533589"/>
              <a:chOff x="9572166" y="4425234"/>
              <a:chExt cx="533589" cy="533589"/>
            </a:xfrm>
          </p:grpSpPr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C016DB6E-E5C8-479A-8CD2-998DAAD4DF49}"/>
                  </a:ext>
                </a:extLst>
              </p:cNvPr>
              <p:cNvSpPr/>
              <p:nvPr/>
            </p:nvSpPr>
            <p:spPr bwMode="auto">
              <a:xfrm>
                <a:off x="9572166" y="4425234"/>
                <a:ext cx="533589" cy="5335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43" name="Database_EFC7" title="Icon of a cylinder">
                <a:extLst>
                  <a:ext uri="{FF2B5EF4-FFF2-40B4-BE49-F238E27FC236}">
                    <a16:creationId xmlns:a16="http://schemas.microsoft.com/office/drawing/2014/main" id="{79331E5C-0C98-4BD8-8550-59016600422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708818" y="4522864"/>
                <a:ext cx="260285" cy="338328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64BE8DB1-F38F-45BB-B669-520D3AEEE0BE}"/>
                </a:ext>
              </a:extLst>
            </p:cNvPr>
            <p:cNvCxnSpPr>
              <a:cxnSpLocks/>
              <a:stCxn id="249" idx="1"/>
              <a:endCxn id="118" idx="3"/>
            </p:cNvCxnSpPr>
            <p:nvPr/>
          </p:nvCxnSpPr>
          <p:spPr>
            <a:xfrm flipH="1">
              <a:off x="9352123" y="3624557"/>
              <a:ext cx="75180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E9A7974A-2276-406E-A5FD-18E7667F88A2}"/>
                </a:ext>
              </a:extLst>
            </p:cNvPr>
            <p:cNvGrpSpPr/>
            <p:nvPr/>
          </p:nvGrpSpPr>
          <p:grpSpPr>
            <a:xfrm>
              <a:off x="10103928" y="2857636"/>
              <a:ext cx="822960" cy="1178401"/>
              <a:chOff x="10103928" y="2857636"/>
              <a:chExt cx="822960" cy="1178401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B3006208-DFE0-4521-9F91-BAFA79D97BC2}"/>
                  </a:ext>
                </a:extLst>
              </p:cNvPr>
              <p:cNvGrpSpPr/>
              <p:nvPr/>
            </p:nvGrpSpPr>
            <p:grpSpPr>
              <a:xfrm>
                <a:off x="10103928" y="3213077"/>
                <a:ext cx="822960" cy="822960"/>
                <a:chOff x="9992901" y="2243255"/>
                <a:chExt cx="822960" cy="822960"/>
              </a:xfrm>
            </p:grpSpPr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A031C9BE-EC8B-4824-A1AF-E19528D1ACCC}"/>
                    </a:ext>
                  </a:extLst>
                </p:cNvPr>
                <p:cNvSpPr/>
                <p:nvPr/>
              </p:nvSpPr>
              <p:spPr bwMode="auto">
                <a:xfrm>
                  <a:off x="9992901" y="2243255"/>
                  <a:ext cx="822960" cy="822960"/>
                </a:xfrm>
                <a:prstGeom prst="roundRect">
                  <a:avLst>
                    <a:gd name="adj" fmla="val 3125"/>
                  </a:avLst>
                </a:prstGeom>
                <a:solidFill>
                  <a:srgbClr val="0078D4">
                    <a:alpha val="1000"/>
                  </a:srgbClr>
                </a:solidFill>
                <a:ln w="12700">
                  <a:solidFill>
                    <a:srgbClr val="0078D4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50" name="Graphic 249">
                  <a:extLst>
                    <a:ext uri="{FF2B5EF4-FFF2-40B4-BE49-F238E27FC236}">
                      <a16:creationId xmlns:a16="http://schemas.microsoft.com/office/drawing/2014/main" id="{2FB71895-15DC-4D46-8E09-2597C934D5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66256" y="2416610"/>
                  <a:ext cx="476250" cy="476250"/>
                </a:xfrm>
                <a:prstGeom prst="rect">
                  <a:avLst/>
                </a:prstGeom>
              </p:spPr>
            </p:pic>
          </p:grpSp>
          <p:sp>
            <p:nvSpPr>
              <p:cNvPr id="248" name="Title 1">
                <a:extLst>
                  <a:ext uri="{FF2B5EF4-FFF2-40B4-BE49-F238E27FC236}">
                    <a16:creationId xmlns:a16="http://schemas.microsoft.com/office/drawing/2014/main" id="{3B9F62ED-E491-4EC1-B5E1-019DBC5CA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75243" y="2857636"/>
                <a:ext cx="680330" cy="307777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algn="ctr" defTabSz="914192">
                  <a:lnSpc>
                    <a:spcPct val="100000"/>
                  </a:lnSpc>
                  <a:spcBef>
                    <a:spcPct val="0"/>
                  </a:spcBef>
                  <a:buNone/>
                  <a:defRPr sz="1000" b="0" cap="none" spc="0" baseline="0">
                    <a:ln w="3175">
                      <a:noFill/>
                    </a:ln>
                    <a:solidFill>
                      <a:srgbClr val="3C3C41"/>
                    </a:solidFill>
                    <a:effectLst/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Azure Monitor</a:t>
                </a:r>
              </a:p>
            </p:txBody>
          </p: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16EC3D5-8506-47ED-8C20-2D8CC9A38662}"/>
                </a:ext>
              </a:extLst>
            </p:cNvPr>
            <p:cNvSpPr/>
            <p:nvPr/>
          </p:nvSpPr>
          <p:spPr bwMode="auto">
            <a:xfrm>
              <a:off x="2203126" y="2337525"/>
              <a:ext cx="73152" cy="73152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70CC4C1C-A5F1-47A0-A5CE-718CF1B068EA}"/>
                </a:ext>
              </a:extLst>
            </p:cNvPr>
            <p:cNvCxnSpPr>
              <a:cxnSpLocks/>
              <a:stCxn id="251" idx="4"/>
              <a:endCxn id="129" idx="0"/>
            </p:cNvCxnSpPr>
            <p:nvPr/>
          </p:nvCxnSpPr>
          <p:spPr>
            <a:xfrm>
              <a:off x="2239702" y="2410677"/>
              <a:ext cx="1050" cy="583511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03146667-75B1-4710-8BC4-1F837EF90D8D}"/>
                </a:ext>
              </a:extLst>
            </p:cNvPr>
            <p:cNvCxnSpPr>
              <a:cxnSpLocks/>
              <a:stCxn id="126" idx="1"/>
              <a:endCxn id="251" idx="6"/>
            </p:cNvCxnSpPr>
            <p:nvPr/>
          </p:nvCxnSpPr>
          <p:spPr>
            <a:xfrm flipH="1">
              <a:off x="2276278" y="2374101"/>
              <a:ext cx="1368506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6C45B85-D177-4DC5-8F24-65DBD18595C9}"/>
                </a:ext>
              </a:extLst>
            </p:cNvPr>
            <p:cNvSpPr/>
            <p:nvPr/>
          </p:nvSpPr>
          <p:spPr bwMode="auto">
            <a:xfrm>
              <a:off x="4011235" y="5409161"/>
              <a:ext cx="73152" cy="73152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EFFE71FC-A05F-41F6-96DC-B60A44B35502}"/>
                </a:ext>
              </a:extLst>
            </p:cNvPr>
            <p:cNvCxnSpPr>
              <a:cxnSpLocks/>
              <a:stCxn id="173" idx="2"/>
              <a:endCxn id="254" idx="0"/>
            </p:cNvCxnSpPr>
            <p:nvPr/>
          </p:nvCxnSpPr>
          <p:spPr>
            <a:xfrm flipH="1">
              <a:off x="4047811" y="4036038"/>
              <a:ext cx="8453" cy="1373123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AA61949B-F992-40BC-8A81-8D68F78D6BEC}"/>
                </a:ext>
              </a:extLst>
            </p:cNvPr>
            <p:cNvCxnSpPr>
              <a:cxnSpLocks/>
              <a:stCxn id="254" idx="6"/>
              <a:endCxn id="186" idx="1"/>
            </p:cNvCxnSpPr>
            <p:nvPr/>
          </p:nvCxnSpPr>
          <p:spPr>
            <a:xfrm>
              <a:off x="4084387" y="5445737"/>
              <a:ext cx="1135342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7DF595F-08E3-4769-BAA9-C987FF8852D1}"/>
                </a:ext>
              </a:extLst>
            </p:cNvPr>
            <p:cNvGrpSpPr/>
            <p:nvPr/>
          </p:nvGrpSpPr>
          <p:grpSpPr>
            <a:xfrm>
              <a:off x="5219729" y="5034258"/>
              <a:ext cx="822960" cy="1029501"/>
              <a:chOff x="5219729" y="5034258"/>
              <a:chExt cx="822960" cy="1029501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FF4DA065-6276-4C85-96BF-3E2A5BE5DC17}"/>
                  </a:ext>
                </a:extLst>
              </p:cNvPr>
              <p:cNvSpPr/>
              <p:nvPr/>
            </p:nvSpPr>
            <p:spPr bwMode="auto">
              <a:xfrm>
                <a:off x="5219729" y="5034258"/>
                <a:ext cx="822960" cy="822960"/>
              </a:xfrm>
              <a:prstGeom prst="roundRect">
                <a:avLst>
                  <a:gd name="adj" fmla="val 3125"/>
                </a:avLst>
              </a:prstGeom>
              <a:solidFill>
                <a:srgbClr val="0078D4">
                  <a:alpha val="1000"/>
                </a:srgbClr>
              </a:solidFill>
              <a:ln w="12700">
                <a:solidFill>
                  <a:srgbClr val="00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85" name="Title 1">
                <a:extLst>
                  <a:ext uri="{FF2B5EF4-FFF2-40B4-BE49-F238E27FC236}">
                    <a16:creationId xmlns:a16="http://schemas.microsoft.com/office/drawing/2014/main" id="{D125F2D9-F9E5-46BB-884D-E1872394F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1044" y="5909871"/>
                <a:ext cx="680330" cy="153888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defPPr>
                  <a:defRPr lang="en-US"/>
                </a:defPPr>
                <a:lvl1pPr algn="ctr" defTabSz="914192">
                  <a:lnSpc>
                    <a:spcPct val="100000"/>
                  </a:lnSpc>
                  <a:spcBef>
                    <a:spcPct val="0"/>
                  </a:spcBef>
                  <a:buNone/>
                  <a:defRPr sz="1000" b="0" cap="none" spc="0" baseline="0">
                    <a:ln w="3175">
                      <a:noFill/>
                    </a:ln>
                    <a:solidFill>
                      <a:srgbClr val="3C3C41"/>
                    </a:solidFill>
                    <a:effectLst/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14192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CI/CD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C91867-EE96-432D-85C4-A28576CB5B44}"/>
                  </a:ext>
                </a:extLst>
              </p:cNvPr>
              <p:cNvGrpSpPr/>
              <p:nvPr/>
            </p:nvGrpSpPr>
            <p:grpSpPr>
              <a:xfrm>
                <a:off x="5375751" y="5191847"/>
                <a:ext cx="510917" cy="507782"/>
                <a:chOff x="4117181" y="5754173"/>
                <a:chExt cx="542082" cy="538756"/>
              </a:xfrm>
            </p:grpSpPr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03FD38D9-85FE-4C8F-BDB9-D3354DE58727}"/>
                    </a:ext>
                  </a:extLst>
                </p:cNvPr>
                <p:cNvSpPr/>
                <p:nvPr/>
              </p:nvSpPr>
              <p:spPr>
                <a:xfrm>
                  <a:off x="4117181" y="6153251"/>
                  <a:ext cx="139678" cy="139678"/>
                </a:xfrm>
                <a:custGeom>
                  <a:avLst/>
                  <a:gdLst>
                    <a:gd name="connsiteX0" fmla="*/ 4988 w 139677"/>
                    <a:gd name="connsiteY0" fmla="*/ 4988 h 139677"/>
                    <a:gd name="connsiteX1" fmla="*/ 44896 w 139677"/>
                    <a:gd name="connsiteY1" fmla="*/ 4988 h 139677"/>
                    <a:gd name="connsiteX2" fmla="*/ 44896 w 139677"/>
                    <a:gd name="connsiteY2" fmla="*/ 98107 h 139677"/>
                    <a:gd name="connsiteX3" fmla="*/ 138015 w 139677"/>
                    <a:gd name="connsiteY3" fmla="*/ 98107 h 139677"/>
                    <a:gd name="connsiteX4" fmla="*/ 138015 w 139677"/>
                    <a:gd name="connsiteY4" fmla="*/ 138014 h 139677"/>
                    <a:gd name="connsiteX5" fmla="*/ 4988 w 139677"/>
                    <a:gd name="connsiteY5" fmla="*/ 138014 h 139677"/>
                    <a:gd name="connsiteX6" fmla="*/ 4988 w 139677"/>
                    <a:gd name="connsiteY6" fmla="*/ 4988 h 139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9677" h="139677">
                      <a:moveTo>
                        <a:pt x="4988" y="4988"/>
                      </a:moveTo>
                      <a:lnTo>
                        <a:pt x="44896" y="4988"/>
                      </a:lnTo>
                      <a:lnTo>
                        <a:pt x="44896" y="98107"/>
                      </a:lnTo>
                      <a:lnTo>
                        <a:pt x="138015" y="98107"/>
                      </a:lnTo>
                      <a:lnTo>
                        <a:pt x="138015" y="138014"/>
                      </a:lnTo>
                      <a:lnTo>
                        <a:pt x="4988" y="138014"/>
                      </a:lnTo>
                      <a:lnTo>
                        <a:pt x="4988" y="4988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29253A3A-A098-430E-873E-1E48D014C250}"/>
                    </a:ext>
                  </a:extLst>
                </p:cNvPr>
                <p:cNvSpPr/>
                <p:nvPr/>
              </p:nvSpPr>
              <p:spPr>
                <a:xfrm>
                  <a:off x="4117181" y="5887199"/>
                  <a:ext cx="405730" cy="405730"/>
                </a:xfrm>
                <a:custGeom>
                  <a:avLst/>
                  <a:gdLst>
                    <a:gd name="connsiteX0" fmla="*/ 4988 w 405730"/>
                    <a:gd name="connsiteY0" fmla="*/ 27159 h 405730"/>
                    <a:gd name="connsiteX1" fmla="*/ 4988 w 405730"/>
                    <a:gd name="connsiteY1" fmla="*/ 149100 h 405730"/>
                    <a:gd name="connsiteX2" fmla="*/ 82587 w 405730"/>
                    <a:gd name="connsiteY2" fmla="*/ 229003 h 405730"/>
                    <a:gd name="connsiteX3" fmla="*/ 115844 w 405730"/>
                    <a:gd name="connsiteY3" fmla="*/ 193442 h 405730"/>
                    <a:gd name="connsiteX4" fmla="*/ 215614 w 405730"/>
                    <a:gd name="connsiteY4" fmla="*/ 293212 h 405730"/>
                    <a:gd name="connsiteX5" fmla="*/ 182357 w 405730"/>
                    <a:gd name="connsiteY5" fmla="*/ 326468 h 405730"/>
                    <a:gd name="connsiteX6" fmla="*/ 259955 w 405730"/>
                    <a:gd name="connsiteY6" fmla="*/ 404067 h 405730"/>
                    <a:gd name="connsiteX7" fmla="*/ 381896 w 405730"/>
                    <a:gd name="connsiteY7" fmla="*/ 404067 h 405730"/>
                    <a:gd name="connsiteX8" fmla="*/ 404067 w 405730"/>
                    <a:gd name="connsiteY8" fmla="*/ 381896 h 405730"/>
                    <a:gd name="connsiteX9" fmla="*/ 404067 w 405730"/>
                    <a:gd name="connsiteY9" fmla="*/ 204528 h 405730"/>
                    <a:gd name="connsiteX10" fmla="*/ 204528 w 405730"/>
                    <a:gd name="connsiteY10" fmla="*/ 4988 h 405730"/>
                    <a:gd name="connsiteX11" fmla="*/ 27160 w 405730"/>
                    <a:gd name="connsiteY11" fmla="*/ 4988 h 405730"/>
                    <a:gd name="connsiteX12" fmla="*/ 4988 w 405730"/>
                    <a:gd name="connsiteY12" fmla="*/ 27159 h 40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5730" h="405730">
                      <a:moveTo>
                        <a:pt x="4988" y="27159"/>
                      </a:moveTo>
                      <a:lnTo>
                        <a:pt x="4988" y="149100"/>
                      </a:lnTo>
                      <a:lnTo>
                        <a:pt x="82587" y="229003"/>
                      </a:lnTo>
                      <a:lnTo>
                        <a:pt x="115844" y="193442"/>
                      </a:lnTo>
                      <a:lnTo>
                        <a:pt x="215614" y="293212"/>
                      </a:lnTo>
                      <a:lnTo>
                        <a:pt x="182357" y="326468"/>
                      </a:lnTo>
                      <a:lnTo>
                        <a:pt x="259955" y="404067"/>
                      </a:lnTo>
                      <a:lnTo>
                        <a:pt x="381896" y="404067"/>
                      </a:lnTo>
                      <a:cubicBezTo>
                        <a:pt x="394141" y="404067"/>
                        <a:pt x="404067" y="394141"/>
                        <a:pt x="404067" y="381896"/>
                      </a:cubicBezTo>
                      <a:lnTo>
                        <a:pt x="404067" y="204528"/>
                      </a:lnTo>
                      <a:lnTo>
                        <a:pt x="204528" y="4988"/>
                      </a:lnTo>
                      <a:lnTo>
                        <a:pt x="27160" y="4988"/>
                      </a:lnTo>
                      <a:cubicBezTo>
                        <a:pt x="14915" y="4988"/>
                        <a:pt x="4988" y="14915"/>
                        <a:pt x="4988" y="27159"/>
                      </a:cubicBezTo>
                      <a:close/>
                    </a:path>
                  </a:pathLst>
                </a:custGeom>
                <a:solidFill>
                  <a:srgbClr val="005E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68F2DD04-6595-401D-9BE0-B04A5E2893BD}"/>
                    </a:ext>
                  </a:extLst>
                </p:cNvPr>
                <p:cNvSpPr/>
                <p:nvPr/>
              </p:nvSpPr>
              <p:spPr>
                <a:xfrm>
                  <a:off x="4200322" y="5754173"/>
                  <a:ext cx="458941" cy="458941"/>
                </a:xfrm>
                <a:custGeom>
                  <a:avLst/>
                  <a:gdLst>
                    <a:gd name="connsiteX0" fmla="*/ 4988 w 458940"/>
                    <a:gd name="connsiteY0" fmla="*/ 312174 h 458940"/>
                    <a:gd name="connsiteX1" fmla="*/ 210070 w 458940"/>
                    <a:gd name="connsiteY1" fmla="*/ 4988 h 458940"/>
                    <a:gd name="connsiteX2" fmla="*/ 453952 w 458940"/>
                    <a:gd name="connsiteY2" fmla="*/ 4988 h 458940"/>
                    <a:gd name="connsiteX3" fmla="*/ 453952 w 458940"/>
                    <a:gd name="connsiteY3" fmla="*/ 248870 h 458940"/>
                    <a:gd name="connsiteX4" fmla="*/ 146767 w 458940"/>
                    <a:gd name="connsiteY4" fmla="*/ 453952 h 458940"/>
                    <a:gd name="connsiteX5" fmla="*/ 4988 w 458940"/>
                    <a:gd name="connsiteY5" fmla="*/ 312174 h 458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940" h="458940">
                      <a:moveTo>
                        <a:pt x="4988" y="312174"/>
                      </a:moveTo>
                      <a:lnTo>
                        <a:pt x="210070" y="4988"/>
                      </a:lnTo>
                      <a:lnTo>
                        <a:pt x="453952" y="4988"/>
                      </a:lnTo>
                      <a:lnTo>
                        <a:pt x="453952" y="248870"/>
                      </a:lnTo>
                      <a:lnTo>
                        <a:pt x="146767" y="453952"/>
                      </a:lnTo>
                      <a:lnTo>
                        <a:pt x="4988" y="31217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DA984796-A8FC-4DCC-ABE0-A6C18B9360BF}"/>
                    </a:ext>
                  </a:extLst>
                </p:cNvPr>
                <p:cNvSpPr/>
                <p:nvPr/>
              </p:nvSpPr>
              <p:spPr>
                <a:xfrm>
                  <a:off x="4227769" y="5973631"/>
                  <a:ext cx="206191" cy="206191"/>
                </a:xfrm>
                <a:custGeom>
                  <a:avLst/>
                  <a:gdLst>
                    <a:gd name="connsiteX0" fmla="*/ 4988 w 206190"/>
                    <a:gd name="connsiteY0" fmla="*/ 174265 h 206190"/>
                    <a:gd name="connsiteX1" fmla="*/ 174264 w 206190"/>
                    <a:gd name="connsiteY1" fmla="*/ 4988 h 206190"/>
                    <a:gd name="connsiteX2" fmla="*/ 207044 w 206190"/>
                    <a:gd name="connsiteY2" fmla="*/ 37768 h 206190"/>
                    <a:gd name="connsiteX3" fmla="*/ 37768 w 206190"/>
                    <a:gd name="connsiteY3" fmla="*/ 207045 h 206190"/>
                    <a:gd name="connsiteX4" fmla="*/ 4988 w 206190"/>
                    <a:gd name="connsiteY4" fmla="*/ 174265 h 206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90" h="206190">
                      <a:moveTo>
                        <a:pt x="4988" y="174265"/>
                      </a:moveTo>
                      <a:lnTo>
                        <a:pt x="174264" y="4988"/>
                      </a:lnTo>
                      <a:lnTo>
                        <a:pt x="207044" y="37768"/>
                      </a:lnTo>
                      <a:lnTo>
                        <a:pt x="37768" y="207045"/>
                      </a:lnTo>
                      <a:lnTo>
                        <a:pt x="4988" y="174265"/>
                      </a:lnTo>
                      <a:close/>
                    </a:path>
                  </a:pathLst>
                </a:custGeom>
                <a:solidFill>
                  <a:srgbClr val="0A4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AA1D138B-B299-40F8-9284-245A4223EAA5}"/>
                    </a:ext>
                  </a:extLst>
                </p:cNvPr>
                <p:cNvSpPr/>
                <p:nvPr/>
              </p:nvSpPr>
              <p:spPr>
                <a:xfrm>
                  <a:off x="4227769" y="5973631"/>
                  <a:ext cx="206191" cy="206191"/>
                </a:xfrm>
                <a:custGeom>
                  <a:avLst/>
                  <a:gdLst>
                    <a:gd name="connsiteX0" fmla="*/ 4988 w 206190"/>
                    <a:gd name="connsiteY0" fmla="*/ 174265 h 206190"/>
                    <a:gd name="connsiteX1" fmla="*/ 174264 w 206190"/>
                    <a:gd name="connsiteY1" fmla="*/ 4988 h 206190"/>
                    <a:gd name="connsiteX2" fmla="*/ 207044 w 206190"/>
                    <a:gd name="connsiteY2" fmla="*/ 37768 h 206190"/>
                    <a:gd name="connsiteX3" fmla="*/ 37768 w 206190"/>
                    <a:gd name="connsiteY3" fmla="*/ 207045 h 206190"/>
                    <a:gd name="connsiteX4" fmla="*/ 4988 w 206190"/>
                    <a:gd name="connsiteY4" fmla="*/ 174265 h 206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90" h="206190">
                      <a:moveTo>
                        <a:pt x="4988" y="174265"/>
                      </a:moveTo>
                      <a:lnTo>
                        <a:pt x="174264" y="4988"/>
                      </a:lnTo>
                      <a:lnTo>
                        <a:pt x="207044" y="37768"/>
                      </a:lnTo>
                      <a:lnTo>
                        <a:pt x="37768" y="207045"/>
                      </a:lnTo>
                      <a:lnTo>
                        <a:pt x="4988" y="174265"/>
                      </a:lnTo>
                      <a:close/>
                    </a:path>
                  </a:pathLst>
                </a:custGeom>
                <a:solidFill>
                  <a:srgbClr val="005E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2D7E2A3-EC6B-447E-847E-CE274966DDE9}"/>
                    </a:ext>
                  </a:extLst>
                </p:cNvPr>
                <p:cNvSpPr/>
                <p:nvPr/>
              </p:nvSpPr>
              <p:spPr>
                <a:xfrm>
                  <a:off x="4449746" y="5820686"/>
                  <a:ext cx="139678" cy="139678"/>
                </a:xfrm>
                <a:custGeom>
                  <a:avLst/>
                  <a:gdLst>
                    <a:gd name="connsiteX0" fmla="*/ 71502 w 139677"/>
                    <a:gd name="connsiteY0" fmla="*/ 138015 h 139677"/>
                    <a:gd name="connsiteX1" fmla="*/ 138015 w 139677"/>
                    <a:gd name="connsiteY1" fmla="*/ 71502 h 139677"/>
                    <a:gd name="connsiteX2" fmla="*/ 71502 w 139677"/>
                    <a:gd name="connsiteY2" fmla="*/ 4988 h 139677"/>
                    <a:gd name="connsiteX3" fmla="*/ 4988 w 139677"/>
                    <a:gd name="connsiteY3" fmla="*/ 71502 h 139677"/>
                    <a:gd name="connsiteX4" fmla="*/ 71502 w 139677"/>
                    <a:gd name="connsiteY4" fmla="*/ 138015 h 139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677" h="139677">
                      <a:moveTo>
                        <a:pt x="71502" y="138015"/>
                      </a:moveTo>
                      <a:cubicBezTo>
                        <a:pt x="108235" y="138015"/>
                        <a:pt x="138015" y="108235"/>
                        <a:pt x="138015" y="71502"/>
                      </a:cubicBezTo>
                      <a:cubicBezTo>
                        <a:pt x="138015" y="34768"/>
                        <a:pt x="108235" y="4988"/>
                        <a:pt x="71502" y="4988"/>
                      </a:cubicBezTo>
                      <a:cubicBezTo>
                        <a:pt x="34768" y="4988"/>
                        <a:pt x="4988" y="34768"/>
                        <a:pt x="4988" y="71502"/>
                      </a:cubicBezTo>
                      <a:cubicBezTo>
                        <a:pt x="4988" y="108235"/>
                        <a:pt x="34768" y="138015"/>
                        <a:pt x="71502" y="138015"/>
                      </a:cubicBezTo>
                      <a:close/>
                    </a:path>
                  </a:pathLst>
                </a:custGeom>
                <a:solidFill>
                  <a:srgbClr val="0A44C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BAB0B794-A9F7-4895-8FAF-3FA43701852E}"/>
                    </a:ext>
                  </a:extLst>
                </p:cNvPr>
                <p:cNvSpPr/>
                <p:nvPr/>
              </p:nvSpPr>
              <p:spPr>
                <a:xfrm>
                  <a:off x="4449746" y="5820686"/>
                  <a:ext cx="139678" cy="139678"/>
                </a:xfrm>
                <a:custGeom>
                  <a:avLst/>
                  <a:gdLst>
                    <a:gd name="connsiteX0" fmla="*/ 71502 w 139677"/>
                    <a:gd name="connsiteY0" fmla="*/ 138015 h 139677"/>
                    <a:gd name="connsiteX1" fmla="*/ 138015 w 139677"/>
                    <a:gd name="connsiteY1" fmla="*/ 71502 h 139677"/>
                    <a:gd name="connsiteX2" fmla="*/ 71502 w 139677"/>
                    <a:gd name="connsiteY2" fmla="*/ 4988 h 139677"/>
                    <a:gd name="connsiteX3" fmla="*/ 4988 w 139677"/>
                    <a:gd name="connsiteY3" fmla="*/ 71502 h 139677"/>
                    <a:gd name="connsiteX4" fmla="*/ 71502 w 139677"/>
                    <a:gd name="connsiteY4" fmla="*/ 138015 h 139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677" h="139677">
                      <a:moveTo>
                        <a:pt x="71502" y="138015"/>
                      </a:moveTo>
                      <a:cubicBezTo>
                        <a:pt x="108235" y="138015"/>
                        <a:pt x="138015" y="108235"/>
                        <a:pt x="138015" y="71502"/>
                      </a:cubicBezTo>
                      <a:cubicBezTo>
                        <a:pt x="138015" y="34768"/>
                        <a:pt x="108235" y="4988"/>
                        <a:pt x="71502" y="4988"/>
                      </a:cubicBezTo>
                      <a:cubicBezTo>
                        <a:pt x="34768" y="4988"/>
                        <a:pt x="4988" y="34768"/>
                        <a:pt x="4988" y="71502"/>
                      </a:cubicBezTo>
                      <a:cubicBezTo>
                        <a:pt x="4988" y="108235"/>
                        <a:pt x="34768" y="138015"/>
                        <a:pt x="71502" y="13801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24C0C31-D855-4354-B411-49198680248D}"/>
                </a:ext>
              </a:extLst>
            </p:cNvPr>
            <p:cNvGrpSpPr/>
            <p:nvPr/>
          </p:nvGrpSpPr>
          <p:grpSpPr>
            <a:xfrm>
              <a:off x="8620067" y="5558318"/>
              <a:ext cx="533589" cy="533589"/>
              <a:chOff x="9572166" y="4425234"/>
              <a:chExt cx="533589" cy="533589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7384EDC5-A1C0-4443-ADF8-B1F506056E50}"/>
                  </a:ext>
                </a:extLst>
              </p:cNvPr>
              <p:cNvSpPr/>
              <p:nvPr/>
            </p:nvSpPr>
            <p:spPr bwMode="auto">
              <a:xfrm>
                <a:off x="9572166" y="4425234"/>
                <a:ext cx="533589" cy="5335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161" name="Database_EFC7" title="Icon of a cylinder">
                <a:extLst>
                  <a:ext uri="{FF2B5EF4-FFF2-40B4-BE49-F238E27FC236}">
                    <a16:creationId xmlns:a16="http://schemas.microsoft.com/office/drawing/2014/main" id="{1EC355AE-C6EB-4853-AC9D-F67280CBBB6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708818" y="4522864"/>
                <a:ext cx="260285" cy="338328"/>
              </a:xfrm>
              <a:custGeom>
                <a:avLst/>
                <a:gdLst>
                  <a:gd name="T0" fmla="*/ 2470 w 2511"/>
                  <a:gd name="T1" fmla="*/ 627 h 3264"/>
                  <a:gd name="T2" fmla="*/ 2511 w 2511"/>
                  <a:gd name="T3" fmla="*/ 627 h 3264"/>
                  <a:gd name="T4" fmla="*/ 2511 w 2511"/>
                  <a:gd name="T5" fmla="*/ 2762 h 3264"/>
                  <a:gd name="T6" fmla="*/ 1255 w 2511"/>
                  <a:gd name="T7" fmla="*/ 3264 h 3264"/>
                  <a:gd name="T8" fmla="*/ 0 w 2511"/>
                  <a:gd name="T9" fmla="*/ 2762 h 3264"/>
                  <a:gd name="T10" fmla="*/ 0 w 2511"/>
                  <a:gd name="T11" fmla="*/ 627 h 3264"/>
                  <a:gd name="T12" fmla="*/ 41 w 2511"/>
                  <a:gd name="T13" fmla="*/ 627 h 3264"/>
                  <a:gd name="T14" fmla="*/ 1255 w 2511"/>
                  <a:gd name="T15" fmla="*/ 1004 h 3264"/>
                  <a:gd name="T16" fmla="*/ 2470 w 2511"/>
                  <a:gd name="T17" fmla="*/ 627 h 3264"/>
                  <a:gd name="T18" fmla="*/ 1255 w 2511"/>
                  <a:gd name="T19" fmla="*/ 0 h 3264"/>
                  <a:gd name="T20" fmla="*/ 0 w 2511"/>
                  <a:gd name="T21" fmla="*/ 502 h 3264"/>
                  <a:gd name="T22" fmla="*/ 1255 w 2511"/>
                  <a:gd name="T23" fmla="*/ 1004 h 3264"/>
                  <a:gd name="T24" fmla="*/ 2511 w 2511"/>
                  <a:gd name="T25" fmla="*/ 502 h 3264"/>
                  <a:gd name="T26" fmla="*/ 1255 w 2511"/>
                  <a:gd name="T27" fmla="*/ 0 h 3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11" h="3264">
                    <a:moveTo>
                      <a:pt x="2470" y="627"/>
                    </a:moveTo>
                    <a:cubicBezTo>
                      <a:pt x="2511" y="627"/>
                      <a:pt x="2511" y="627"/>
                      <a:pt x="2511" y="627"/>
                    </a:cubicBezTo>
                    <a:cubicBezTo>
                      <a:pt x="2511" y="2762"/>
                      <a:pt x="2511" y="2762"/>
                      <a:pt x="2511" y="2762"/>
                    </a:cubicBezTo>
                    <a:cubicBezTo>
                      <a:pt x="2511" y="3040"/>
                      <a:pt x="1949" y="3264"/>
                      <a:pt x="1255" y="3264"/>
                    </a:cubicBezTo>
                    <a:cubicBezTo>
                      <a:pt x="562" y="3264"/>
                      <a:pt x="0" y="3040"/>
                      <a:pt x="0" y="276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41" y="627"/>
                      <a:pt x="41" y="627"/>
                      <a:pt x="41" y="627"/>
                    </a:cubicBezTo>
                    <a:cubicBezTo>
                      <a:pt x="180" y="844"/>
                      <a:pt x="671" y="1004"/>
                      <a:pt x="1255" y="1004"/>
                    </a:cubicBezTo>
                    <a:cubicBezTo>
                      <a:pt x="1840" y="1004"/>
                      <a:pt x="2330" y="844"/>
                      <a:pt x="2470" y="627"/>
                    </a:cubicBezTo>
                    <a:close/>
                    <a:moveTo>
                      <a:pt x="1255" y="0"/>
                    </a:moveTo>
                    <a:cubicBezTo>
                      <a:pt x="562" y="0"/>
                      <a:pt x="0" y="224"/>
                      <a:pt x="0" y="502"/>
                    </a:cubicBezTo>
                    <a:cubicBezTo>
                      <a:pt x="0" y="779"/>
                      <a:pt x="562" y="1004"/>
                      <a:pt x="1255" y="1004"/>
                    </a:cubicBezTo>
                    <a:cubicBezTo>
                      <a:pt x="1949" y="1004"/>
                      <a:pt x="2511" y="779"/>
                      <a:pt x="2511" y="502"/>
                    </a:cubicBezTo>
                    <a:cubicBezTo>
                      <a:pt x="2511" y="224"/>
                      <a:pt x="1949" y="0"/>
                      <a:pt x="1255" y="0"/>
                    </a:cubicBezTo>
                    <a:close/>
                  </a:path>
                </a:pathLst>
              </a:cu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5A8029B-F518-422F-A864-F900BD8FA43D}"/>
                </a:ext>
              </a:extLst>
            </p:cNvPr>
            <p:cNvGrpSpPr/>
            <p:nvPr/>
          </p:nvGrpSpPr>
          <p:grpSpPr>
            <a:xfrm>
              <a:off x="8678678" y="2789645"/>
              <a:ext cx="401289" cy="401289"/>
              <a:chOff x="8136055" y="2789646"/>
              <a:chExt cx="401289" cy="401289"/>
            </a:xfrm>
          </p:grpSpPr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9B503D1A-D0C3-4E6E-BBF1-89D53EEB9EC8}"/>
                  </a:ext>
                </a:extLst>
              </p:cNvPr>
              <p:cNvSpPr/>
              <p:nvPr/>
            </p:nvSpPr>
            <p:spPr bwMode="auto">
              <a:xfrm>
                <a:off x="8136055" y="2789646"/>
                <a:ext cx="401289" cy="401289"/>
              </a:xfrm>
              <a:prstGeom prst="roundRect">
                <a:avLst>
                  <a:gd name="adj" fmla="val 3125"/>
                </a:avLst>
              </a:prstGeom>
              <a:noFill/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66" name="Graphic 165">
                <a:extLst>
                  <a:ext uri="{FF2B5EF4-FFF2-40B4-BE49-F238E27FC236}">
                    <a16:creationId xmlns:a16="http://schemas.microsoft.com/office/drawing/2014/main" id="{351E4D5C-1B5F-41A3-B050-AE36FBFE0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14361" y="2867952"/>
                <a:ext cx="244676" cy="244676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86B152-FADF-4143-A375-5ACD5F36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end-to-end experience inside Azure DevOps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9C54D0-5C92-4BD4-90A5-15BE1C0B5FB5}"/>
              </a:ext>
            </a:extLst>
          </p:cNvPr>
          <p:cNvSpPr/>
          <p:nvPr/>
        </p:nvSpPr>
        <p:spPr>
          <a:xfrm>
            <a:off x="597679" y="6292566"/>
            <a:ext cx="3176615" cy="56543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Developer owns this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7F319AD2-D6F5-4173-9AB2-1CB49DA48918}"/>
              </a:ext>
            </a:extLst>
          </p:cNvPr>
          <p:cNvSpPr/>
          <p:nvPr/>
        </p:nvSpPr>
        <p:spPr>
          <a:xfrm>
            <a:off x="3840311" y="6292566"/>
            <a:ext cx="2758835" cy="565434"/>
          </a:xfrm>
          <a:prstGeom prst="roundRect">
            <a:avLst/>
          </a:prstGeom>
          <a:solidFill>
            <a:schemeClr val="accent3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ACR and Azure DevOps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701649E-D1C2-4E8A-8823-456CB312B018}"/>
              </a:ext>
            </a:extLst>
          </p:cNvPr>
          <p:cNvSpPr/>
          <p:nvPr/>
        </p:nvSpPr>
        <p:spPr>
          <a:xfrm>
            <a:off x="6756637" y="6313104"/>
            <a:ext cx="2758835" cy="565434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AKS Control Plane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E191BC63-543A-4F96-88D5-D2A8294798CA}"/>
              </a:ext>
            </a:extLst>
          </p:cNvPr>
          <p:cNvSpPr/>
          <p:nvPr/>
        </p:nvSpPr>
        <p:spPr>
          <a:xfrm>
            <a:off x="9808175" y="6292566"/>
            <a:ext cx="1716035" cy="5654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11054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3" grpId="0" animBg="1"/>
      <p:bldP spid="204" grpId="0" animBg="1"/>
      <p:bldP spid="2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9C85A-B50F-4CF4-AC08-F9EA3FB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90F42-F400-4D97-8900-4C27C998C8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/>
              <a:t>AKS end-to-end </a:t>
            </a:r>
            <a:r>
              <a:rPr lang="fr-BE" dirty="0" err="1"/>
              <a:t>integration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Azure DevOps</a:t>
            </a:r>
          </a:p>
        </p:txBody>
      </p:sp>
    </p:spTree>
    <p:extLst>
      <p:ext uri="{BB962C8B-B14F-4D97-AF65-F5344CB8AC3E}">
        <p14:creationId xmlns:p14="http://schemas.microsoft.com/office/powerpoint/2010/main" val="29884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576EBD-03F6-47D6-ABCE-FAF4EA8B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13" y="1092396"/>
            <a:ext cx="10972800" cy="4201283"/>
          </a:xfrm>
        </p:spPr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</a:rPr>
              <a:t>Azure Dev Spaces helps development teams be more productive on Kubernetes in the following ways: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Minimize local dev machine setup for each team member and work directly in AKS, a managed Kubernetes cluster in Azure.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Rapidly iterate and debug code directly in Kubernetes using Visual Studio 2017 or VS Code.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Generate Docker and Kubernetes configuration-as-code assets for you to use from development through to production.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Share a managed Kubernetes cluster with your team and collaboratively work together. Develop your code in isolation, and do end-to-end testing with other components without replicating or mocking up dependencies.</a:t>
            </a:r>
          </a:p>
          <a:p>
            <a:endParaRPr lang="en-US" sz="20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6EBEF8-9E38-4725-A9A1-49BC1C9F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13" y="177066"/>
            <a:ext cx="11277599" cy="515341"/>
          </a:xfrm>
        </p:spPr>
        <p:txBody>
          <a:bodyPr>
            <a:noAutofit/>
          </a:bodyPr>
          <a:lstStyle/>
          <a:p>
            <a:r>
              <a:rPr lang="en-US" sz="2750" dirty="0"/>
              <a:t>Azure Dev Spaces</a:t>
            </a:r>
          </a:p>
        </p:txBody>
      </p:sp>
    </p:spTree>
    <p:extLst>
      <p:ext uri="{BB962C8B-B14F-4D97-AF65-F5344CB8AC3E}">
        <p14:creationId xmlns:p14="http://schemas.microsoft.com/office/powerpoint/2010/main" val="71430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4060-9DCA-4A48-87F8-C3C6D34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 err="1"/>
              <a:t>Deploying</a:t>
            </a:r>
            <a:r>
              <a:rPr lang="fr-BE" sz="2750" dirty="0"/>
              <a:t> Azure Dev </a:t>
            </a:r>
            <a:r>
              <a:rPr lang="fr-BE" sz="2750" dirty="0" err="1"/>
              <a:t>Spaces</a:t>
            </a:r>
            <a:r>
              <a:rPr lang="fr-BE" sz="2750" dirty="0"/>
              <a:t> in 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62ECA-8432-488F-B379-87F26718DEBD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Using</a:t>
            </a:r>
            <a:r>
              <a:rPr lang="fr-BE" dirty="0">
                <a:solidFill>
                  <a:schemeClr val="tx2"/>
                </a:solidFill>
              </a:rPr>
              <a:t> Azure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A44A1-BC5E-49DC-B240-069854A5A73B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2"/>
            <a:ext cx="11563481" cy="781092"/>
          </a:xfrm>
          <a:solidFill>
            <a:schemeClr val="bg2"/>
          </a:solidFill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az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aks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use-dev-spaces –resource-group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AKSnativeRG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–name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AKSCluster</a:t>
            </a:r>
            <a:endParaRPr lang="fr-BE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2A89CF5-6A4A-482A-8781-704C45CCB4F6}"/>
              </a:ext>
            </a:extLst>
          </p:cNvPr>
          <p:cNvSpPr txBox="1">
            <a:spLocks/>
          </p:cNvSpPr>
          <p:nvPr/>
        </p:nvSpPr>
        <p:spPr>
          <a:xfrm>
            <a:off x="207818" y="4453847"/>
            <a:ext cx="11563481" cy="1139189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800" b="1" i="0" kern="1200" dirty="0" smtClean="0">
                <a:solidFill>
                  <a:schemeClr val="tx1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=&gt; Your AKS Cluster must already be up and running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5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9C85A-B50F-4CF4-AC08-F9EA3FB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90F42-F400-4D97-8900-4C27C998C8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/>
              <a:t>Azure Dev </a:t>
            </a:r>
            <a:r>
              <a:rPr lang="fr-BE" dirty="0" err="1"/>
              <a:t>Spaces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AKS</a:t>
            </a:r>
          </a:p>
        </p:txBody>
      </p:sp>
    </p:spTree>
    <p:extLst>
      <p:ext uri="{BB962C8B-B14F-4D97-AF65-F5344CB8AC3E}">
        <p14:creationId xmlns:p14="http://schemas.microsoft.com/office/powerpoint/2010/main" val="188025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8501-A58A-4B9C-A714-34789C64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Deploying</a:t>
            </a:r>
            <a:r>
              <a:rPr lang="fr-BE" dirty="0"/>
              <a:t> AKS for Windows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7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BEFB-2356-40E5-AF0E-9B3220C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50" dirty="0"/>
              <a:t>AKS for Windows Nodes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CDC1-AEAA-4E5A-B70A-E44BE8DAC690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The preferred Azure Container Orchestrator </a:t>
            </a:r>
            <a:r>
              <a:rPr lang="en-US" dirty="0">
                <a:solidFill>
                  <a:srgbClr val="FF0000"/>
                </a:solidFill>
              </a:rPr>
              <a:t>for Windows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B1A47-064C-4D42-B94E-103421E66FBA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11201017" cy="451404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Provides AKS Master (Linux)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Provides AKS Nodes (Win2019)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It’s AKS as you know AKS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Deployment is done using</a:t>
            </a:r>
            <a:br>
              <a:rPr lang="en-US" dirty="0"/>
            </a:br>
            <a:r>
              <a:rPr lang="en-US" dirty="0"/>
              <a:t>AKS-Engine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Management is done using </a:t>
            </a:r>
            <a:r>
              <a:rPr lang="en-US" dirty="0" err="1"/>
              <a:t>Kubectl</a:t>
            </a:r>
            <a:br>
              <a:rPr lang="en-US" dirty="0"/>
            </a:br>
            <a:r>
              <a:rPr lang="en-US" dirty="0"/>
              <a:t>(No Azure Portal integration yet)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9C4F7-43F7-4A1E-8C7C-C5F85CF9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41" y="1987367"/>
            <a:ext cx="5042456" cy="30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9C85A-B50F-4CF4-AC08-F9EA3FB1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90F42-F400-4D97-8900-4C27C998C8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BE" dirty="0"/>
              <a:t>AKS-Engine for Windows cluster </a:t>
            </a:r>
            <a:r>
              <a:rPr lang="fr-BE" dirty="0" err="1"/>
              <a:t>deployment</a:t>
            </a:r>
            <a:r>
              <a:rPr lang="fr-BE" dirty="0"/>
              <a:t> </a:t>
            </a:r>
            <a:r>
              <a:rPr lang="fr-BE" dirty="0" err="1"/>
              <a:t>walkthrough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395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0984AC-5FFD-47BF-A391-D7679DABA05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6468590" y="4262994"/>
            <a:ext cx="5622897" cy="2250002"/>
          </a:xfrm>
          <a:ln>
            <a:solidFill>
              <a:schemeClr val="tx1"/>
            </a:solidFill>
          </a:ln>
        </p:spPr>
        <p:txBody>
          <a:bodyPr/>
          <a:lstStyle/>
          <a:p>
            <a:pPr algn="r"/>
            <a:r>
              <a:rPr lang="fr-BE" sz="2000" dirty="0">
                <a:hlinkClick r:id="rId2"/>
              </a:rPr>
              <a:t>peter@pdtit.be</a:t>
            </a:r>
            <a:endParaRPr lang="fr-BE" sz="2000" dirty="0"/>
          </a:p>
          <a:p>
            <a:pPr algn="r"/>
            <a:r>
              <a:rPr lang="fr-BE" sz="2000" dirty="0"/>
              <a:t>@</a:t>
            </a:r>
            <a:r>
              <a:rPr lang="fr-BE" sz="2000" dirty="0" err="1"/>
              <a:t>pdtit</a:t>
            </a:r>
            <a:r>
              <a:rPr lang="fr-BE" sz="2000" dirty="0"/>
              <a:t>	@007FFFLearning</a:t>
            </a:r>
          </a:p>
          <a:p>
            <a:pPr algn="r"/>
            <a:r>
              <a:rPr lang="fr-BE" sz="2000" dirty="0">
                <a:hlinkClick r:id="rId3"/>
              </a:rPr>
              <a:t>http://www.facebook.com/pdtit</a:t>
            </a:r>
            <a:endParaRPr lang="fr-BE" sz="2000" dirty="0"/>
          </a:p>
          <a:p>
            <a:pPr algn="r"/>
            <a:r>
              <a:rPr lang="fr-BE" sz="2000" dirty="0">
                <a:hlinkClick r:id="rId4"/>
              </a:rPr>
              <a:t>http://www.linkedin.com/in/pdtit</a:t>
            </a:r>
            <a:r>
              <a:rPr lang="fr-BE" sz="2000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 dirty="0"/>
              <a:t>About Me…</a:t>
            </a:r>
          </a:p>
        </p:txBody>
      </p:sp>
      <p:pic>
        <p:nvPicPr>
          <p:cNvPr id="3" name="Picture Placeholder 2" descr="A person wearing glasses and looking at the camera&#10;&#10;Description generated with very high confidence">
            <a:extLst>
              <a:ext uri="{FF2B5EF4-FFF2-40B4-BE49-F238E27FC236}">
                <a16:creationId xmlns:a16="http://schemas.microsoft.com/office/drawing/2014/main" id="{34ACBE10-1167-41A2-9607-B9650CBED465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3" r="16553"/>
          <a:stretch>
            <a:fillRect/>
          </a:stretch>
        </p:blipFill>
        <p:spPr>
          <a:xfrm>
            <a:off x="9646310" y="314848"/>
            <a:ext cx="2280159" cy="228015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Peter De Tender – MCT, Azure MVP</a:t>
            </a:r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CEO and Lead </a:t>
            </a:r>
            <a:r>
              <a:rPr lang="fr-BE" sz="1800" dirty="0" err="1"/>
              <a:t>Technical</a:t>
            </a:r>
            <a:r>
              <a:rPr lang="fr-BE" sz="1800" dirty="0"/>
              <a:t> Trainer of </a:t>
            </a:r>
            <a:r>
              <a:rPr lang="fr-BE" sz="1800" dirty="0">
                <a:solidFill>
                  <a:schemeClr val="tx2"/>
                </a:solidFill>
              </a:rPr>
              <a:t>007FFFLearning.com</a:t>
            </a:r>
            <a:r>
              <a:rPr lang="fr-BE" sz="1800" dirty="0"/>
              <a:t>, +20 </a:t>
            </a:r>
            <a:r>
              <a:rPr lang="fr-BE" sz="1800" dirty="0" err="1"/>
              <a:t>years</a:t>
            </a:r>
            <a:r>
              <a:rPr lang="fr-BE" sz="1800" dirty="0"/>
              <a:t> IT </a:t>
            </a:r>
            <a:r>
              <a:rPr lang="fr-BE" sz="1800" dirty="0" err="1"/>
              <a:t>experience</a:t>
            </a:r>
            <a:r>
              <a:rPr lang="fr-BE" sz="1800" dirty="0"/>
              <a:t>, </a:t>
            </a:r>
            <a:r>
              <a:rPr lang="fr-BE" sz="1800" dirty="0" err="1"/>
              <a:t>mainly</a:t>
            </a:r>
            <a:r>
              <a:rPr lang="fr-BE" sz="1800" dirty="0"/>
              <a:t> datacenters and Microsoft Infrastructure background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Full-time in Azure </a:t>
            </a:r>
            <a:r>
              <a:rPr lang="fr-BE" sz="1800" dirty="0" err="1"/>
              <a:t>since</a:t>
            </a:r>
            <a:r>
              <a:rPr lang="fr-BE" sz="1800" dirty="0"/>
              <a:t> 2013 (Readiness &amp; Architect)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Azure Advisor, Azure </a:t>
            </a:r>
            <a:r>
              <a:rPr lang="fr-BE" sz="1800" dirty="0" err="1"/>
              <a:t>Certified</a:t>
            </a:r>
            <a:r>
              <a:rPr lang="fr-BE" sz="1800" dirty="0"/>
              <a:t> Architect 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</a:t>
            </a:r>
            <a:r>
              <a:rPr lang="fr-BE" sz="1800" dirty="0" err="1"/>
              <a:t>Technical</a:t>
            </a:r>
            <a:r>
              <a:rPr lang="fr-BE" sz="1800" dirty="0"/>
              <a:t> Writer, Book </a:t>
            </a:r>
            <a:r>
              <a:rPr lang="fr-BE" sz="1800" dirty="0" err="1"/>
              <a:t>author</a:t>
            </a:r>
            <a:r>
              <a:rPr lang="fr-BE" sz="1800" dirty="0"/>
              <a:t>, </a:t>
            </a:r>
            <a:r>
              <a:rPr lang="fr-BE" sz="1800" dirty="0" err="1"/>
              <a:t>Courseware</a:t>
            </a:r>
            <a:r>
              <a:rPr lang="fr-BE" sz="1800" dirty="0"/>
              <a:t> Creator</a:t>
            </a:r>
          </a:p>
          <a:p>
            <a:endParaRPr lang="fr-BE" sz="1800" dirty="0"/>
          </a:p>
          <a:p>
            <a:pPr marL="285750" indent="-285750"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BE" sz="1800" dirty="0"/>
              <a:t>  Living in Belgium, but traveling </a:t>
            </a:r>
            <a:r>
              <a:rPr lang="fr-BE" sz="1800" dirty="0" err="1"/>
              <a:t>worldwide</a:t>
            </a:r>
            <a:r>
              <a:rPr lang="fr-BE" sz="1800" dirty="0"/>
              <a:t> </a:t>
            </a:r>
            <a:br>
              <a:rPr lang="fr-BE" sz="1800" dirty="0"/>
            </a:br>
            <a:r>
              <a:rPr lang="fr-BE" sz="1800" dirty="0"/>
              <a:t>90% of </a:t>
            </a:r>
            <a:r>
              <a:rPr lang="fr-BE" sz="1800" dirty="0" err="1"/>
              <a:t>my</a:t>
            </a:r>
            <a:r>
              <a:rPr lang="fr-BE" sz="1800" dirty="0"/>
              <a:t> time, </a:t>
            </a:r>
            <a:r>
              <a:rPr lang="fr-BE" sz="1800" dirty="0" err="1"/>
              <a:t>helping</a:t>
            </a:r>
            <a:r>
              <a:rPr lang="fr-BE" sz="1800" dirty="0"/>
              <a:t> </a:t>
            </a:r>
            <a:r>
              <a:rPr lang="fr-BE" sz="1800" dirty="0" err="1"/>
              <a:t>larger</a:t>
            </a:r>
            <a:r>
              <a:rPr lang="fr-BE" sz="1800" dirty="0"/>
              <a:t> Microsoft </a:t>
            </a:r>
            <a:r>
              <a:rPr lang="fr-BE" sz="1800" dirty="0" err="1"/>
              <a:t>Partners</a:t>
            </a:r>
            <a:r>
              <a:rPr lang="fr-BE" sz="1800" dirty="0"/>
              <a:t>,</a:t>
            </a:r>
            <a:br>
              <a:rPr lang="fr-BE" sz="1800" dirty="0"/>
            </a:br>
            <a:r>
              <a:rPr lang="fr-BE" sz="1800" dirty="0" err="1"/>
              <a:t>customers</a:t>
            </a:r>
            <a:r>
              <a:rPr lang="fr-BE" sz="1800" dirty="0"/>
              <a:t> and Microsoft </a:t>
            </a:r>
            <a:r>
              <a:rPr lang="fr-BE" sz="1800" dirty="0" err="1"/>
              <a:t>FTEs</a:t>
            </a:r>
            <a:r>
              <a:rPr lang="fr-BE" sz="1800" dirty="0"/>
              <a:t> in </a:t>
            </a:r>
            <a:r>
              <a:rPr lang="fr-BE" sz="1800" dirty="0" err="1"/>
              <a:t>learning</a:t>
            </a:r>
            <a:r>
              <a:rPr lang="fr-BE" sz="1800" dirty="0"/>
              <a:t> about and </a:t>
            </a:r>
            <a:r>
              <a:rPr lang="fr-BE" sz="1800" dirty="0" err="1"/>
              <a:t>using</a:t>
            </a:r>
            <a:r>
              <a:rPr lang="fr-BE" sz="1800" dirty="0"/>
              <a:t> Azure, by </a:t>
            </a:r>
            <a:r>
              <a:rPr lang="fr-BE" sz="1800" dirty="0" err="1"/>
              <a:t>providing</a:t>
            </a:r>
            <a:r>
              <a:rPr lang="fr-BE" sz="1800" dirty="0"/>
              <a:t> workshops </a:t>
            </a:r>
            <a:r>
              <a:rPr lang="fr-BE" sz="1800" dirty="0" err="1"/>
              <a:t>with</a:t>
            </a:r>
            <a:r>
              <a:rPr lang="fr-BE" sz="1800" dirty="0"/>
              <a:t> passion</a:t>
            </a:r>
          </a:p>
        </p:txBody>
      </p:sp>
    </p:spTree>
    <p:extLst>
      <p:ext uri="{BB962C8B-B14F-4D97-AF65-F5344CB8AC3E}">
        <p14:creationId xmlns:p14="http://schemas.microsoft.com/office/powerpoint/2010/main" val="378464813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B73A-A610-4A32-A446-7B710A86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/>
              <a:t>Section </a:t>
            </a:r>
            <a:r>
              <a:rPr lang="fr-BE" sz="2750" dirty="0" err="1"/>
              <a:t>Take-Aways</a:t>
            </a:r>
            <a:endParaRPr lang="fr-BE" sz="275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433-EF7F-4510-AD9B-93AD5EDD9241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Azure </a:t>
            </a:r>
            <a:r>
              <a:rPr lang="fr-BE" dirty="0" err="1"/>
              <a:t>offers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Container Orchestration Solutions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 err="1"/>
              <a:t>Kubernetes</a:t>
            </a:r>
            <a:r>
              <a:rPr lang="fr-BE" dirty="0"/>
              <a:t> – and </a:t>
            </a:r>
            <a:r>
              <a:rPr lang="fr-BE" dirty="0" err="1"/>
              <a:t>thus</a:t>
            </a:r>
            <a:r>
              <a:rPr lang="fr-BE" dirty="0"/>
              <a:t> Azure </a:t>
            </a:r>
            <a:r>
              <a:rPr lang="fr-BE" dirty="0" err="1"/>
              <a:t>Kubernetes</a:t>
            </a:r>
            <a:r>
              <a:rPr lang="fr-BE" dirty="0"/>
              <a:t> Services (AKS) </a:t>
            </a:r>
            <a:r>
              <a:rPr lang="fr-BE" dirty="0" err="1"/>
              <a:t>is</a:t>
            </a:r>
            <a:r>
              <a:rPr lang="fr-BE" dirty="0"/>
              <a:t> the « go-to » orchestration service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r>
              <a:rPr lang="fr-BE" dirty="0"/>
              <a:t>AKS supports </a:t>
            </a:r>
            <a:r>
              <a:rPr lang="fr-BE" dirty="0" err="1"/>
              <a:t>both</a:t>
            </a:r>
            <a:r>
              <a:rPr lang="fr-BE" dirty="0"/>
              <a:t> Linux and Windows (2019) </a:t>
            </a:r>
            <a:r>
              <a:rPr lang="fr-BE" dirty="0" err="1"/>
              <a:t>Nodes</a:t>
            </a:r>
            <a:r>
              <a:rPr lang="fr-BE" dirty="0"/>
              <a:t>, </a:t>
            </a:r>
            <a:r>
              <a:rPr lang="fr-BE" dirty="0" err="1"/>
              <a:t>allowing</a:t>
            </a:r>
            <a:r>
              <a:rPr lang="fr-BE" dirty="0"/>
              <a:t> to run about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containerized</a:t>
            </a:r>
            <a:r>
              <a:rPr lang="fr-BE" dirty="0"/>
              <a:t> application, no </a:t>
            </a:r>
            <a:r>
              <a:rPr lang="fr-BE" dirty="0" err="1"/>
              <a:t>matter</a:t>
            </a:r>
            <a:r>
              <a:rPr lang="fr-BE" dirty="0"/>
              <a:t> the platform </a:t>
            </a:r>
            <a:r>
              <a:rPr lang="fr-BE" dirty="0" err="1"/>
              <a:t>characteristics</a:t>
            </a:r>
            <a:br>
              <a:rPr lang="fr-BE" dirty="0"/>
            </a:br>
            <a:endParaRPr lang="fr-BE" dirty="0"/>
          </a:p>
          <a:p>
            <a:pPr marL="514350" indent="-514350">
              <a:buClr>
                <a:srgbClr val="0070C0"/>
              </a:buClr>
              <a:buAutoNum type="arabicPeriod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329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8E3C98-11FC-4B2C-9118-32718AA34D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“…If you want good answers, ask better questions…”</a:t>
            </a:r>
          </a:p>
          <a:p>
            <a:endParaRPr lang="en-US" dirty="0"/>
          </a:p>
          <a:p>
            <a:pPr algn="r"/>
            <a:r>
              <a:rPr lang="en-US" dirty="0"/>
              <a:t>© Randy </a:t>
            </a:r>
            <a:r>
              <a:rPr lang="en-US" dirty="0" err="1"/>
              <a:t>Glasbergen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844F72-D263-45AB-838B-5F614A17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17F0335-0533-4B43-B268-205D51E520ED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sz="4000" dirty="0">
                <a:solidFill>
                  <a:schemeClr val="tx2"/>
                </a:solidFill>
              </a:rPr>
              <a:t>Questions 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</a:rPr>
              <a:t>Landing </a:t>
            </a:r>
          </a:p>
          <a:p>
            <a:pPr algn="ctr"/>
            <a:r>
              <a:rPr lang="en-US" sz="4000" dirty="0">
                <a:solidFill>
                  <a:schemeClr val="tx2"/>
                </a:solidFill>
              </a:rPr>
              <a:t>Spot</a:t>
            </a:r>
          </a:p>
        </p:txBody>
      </p:sp>
    </p:spTree>
    <p:extLst>
      <p:ext uri="{BB962C8B-B14F-4D97-AF65-F5344CB8AC3E}">
        <p14:creationId xmlns:p14="http://schemas.microsoft.com/office/powerpoint/2010/main" val="340560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5237"/>
            <a:ext cx="11277600" cy="14097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Next Module…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B1CAE0A-7EB4-40B6-A0D1-1CE4FF205FE2}"/>
              </a:ext>
            </a:extLst>
          </p:cNvPr>
          <p:cNvSpPr txBox="1">
            <a:spLocks/>
          </p:cNvSpPr>
          <p:nvPr/>
        </p:nvSpPr>
        <p:spPr>
          <a:xfrm>
            <a:off x="7761316" y="6025075"/>
            <a:ext cx="4430684" cy="3180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@pdtit		@007FFFlearning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charset="0"/>
              <a:cs typeface="Segoe UI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4FF6427-3B79-4E7B-AAD7-5401A7BF243C}"/>
              </a:ext>
            </a:extLst>
          </p:cNvPr>
          <p:cNvSpPr txBox="1">
            <a:spLocks/>
          </p:cNvSpPr>
          <p:nvPr/>
        </p:nvSpPr>
        <p:spPr>
          <a:xfrm>
            <a:off x="457200" y="3044882"/>
            <a:ext cx="11277600" cy="1409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132" rtl="0" eaLnBrk="1" latinLnBrk="0" hangingPunct="1">
              <a:lnSpc>
                <a:spcPct val="85000"/>
              </a:lnSpc>
              <a:spcBef>
                <a:spcPct val="0"/>
              </a:spcBef>
              <a:buFont typeface="Arial" charset="0"/>
              <a:buNone/>
              <a:defRPr lang="en-US" sz="6000" b="1" i="0" kern="1200" spc="-10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marR="0" lvl="0" indent="0" algn="l" defTabSz="91413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charset="0"/>
                <a:cs typeface="Segoe UI Semibold" charset="0"/>
              </a:rPr>
              <a:t>Azure DevOps Pipelines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3707D5-5102-4F66-B444-301AAB507987}"/>
              </a:ext>
            </a:extLst>
          </p:cNvPr>
          <p:cNvSpPr/>
          <p:nvPr/>
        </p:nvSpPr>
        <p:spPr>
          <a:xfrm>
            <a:off x="7949075" y="3624664"/>
            <a:ext cx="4055165" cy="165983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srgbClr val="41424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23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F54D1-5626-4242-87DF-4594984FA916}"/>
              </a:ext>
            </a:extLst>
          </p:cNvPr>
          <p:cNvSpPr txBox="1"/>
          <p:nvPr/>
        </p:nvSpPr>
        <p:spPr>
          <a:xfrm>
            <a:off x="1557670" y="1876647"/>
            <a:ext cx="867085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20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0270B5-22F4-450B-B9B1-1993F852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Workshop </a:t>
            </a:r>
            <a:r>
              <a:rPr lang="fr-BE" dirty="0" err="1"/>
              <a:t>delivery</a:t>
            </a:r>
            <a:endParaRPr lang="fr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A06BC-5AAA-4743-8DA2-F038871A3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167616"/>
          </a:xfrm>
        </p:spPr>
        <p:txBody>
          <a:bodyPr/>
          <a:lstStyle/>
          <a:p>
            <a:r>
              <a:rPr lang="fr-BE" dirty="0">
                <a:solidFill>
                  <a:srgbClr val="00B0F0"/>
                </a:solidFill>
              </a:rPr>
              <a:t>For the </a:t>
            </a:r>
            <a:r>
              <a:rPr lang="fr-BE" dirty="0" err="1">
                <a:solidFill>
                  <a:srgbClr val="00B0F0"/>
                </a:solidFill>
              </a:rPr>
              <a:t>technical</a:t>
            </a:r>
            <a:r>
              <a:rPr lang="fr-BE" dirty="0">
                <a:solidFill>
                  <a:srgbClr val="00B0F0"/>
                </a:solidFill>
              </a:rPr>
              <a:t> </a:t>
            </a:r>
            <a:r>
              <a:rPr lang="fr-BE" dirty="0" err="1">
                <a:solidFill>
                  <a:srgbClr val="00B0F0"/>
                </a:solidFill>
              </a:rPr>
              <a:t>trainers</a:t>
            </a:r>
            <a:r>
              <a:rPr lang="fr-BE" dirty="0">
                <a:solidFill>
                  <a:srgbClr val="00B0F0"/>
                </a:solidFill>
              </a:rPr>
              <a:t>:</a:t>
            </a:r>
          </a:p>
          <a:p>
            <a:endParaRPr lang="fr-BE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Module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presented</a:t>
            </a:r>
            <a:r>
              <a:rPr lang="fr-BE" dirty="0"/>
              <a:t> as a </a:t>
            </a:r>
            <a:r>
              <a:rPr lang="fr-BE" dirty="0" err="1"/>
              <a:t>stand-alone</a:t>
            </a:r>
            <a:r>
              <a:rPr lang="fr-BE" dirty="0"/>
              <a:t> module, </a:t>
            </a:r>
            <a:r>
              <a:rPr lang="fr-BE" dirty="0" err="1"/>
              <a:t>although</a:t>
            </a:r>
            <a:r>
              <a:rPr lang="fr-BE" dirty="0"/>
              <a:t> the full </a:t>
            </a:r>
            <a:r>
              <a:rPr lang="fr-BE" dirty="0" err="1"/>
              <a:t>potential</a:t>
            </a:r>
            <a:r>
              <a:rPr lang="fr-BE" dirty="0"/>
              <a:t> </a:t>
            </a:r>
            <a:r>
              <a:rPr lang="fr-BE" dirty="0" err="1"/>
              <a:t>comes</a:t>
            </a:r>
            <a:r>
              <a:rPr lang="fr-BE" dirty="0"/>
              <a:t> from </a:t>
            </a:r>
            <a:r>
              <a:rPr lang="fr-BE" dirty="0" err="1"/>
              <a:t>delivering</a:t>
            </a:r>
            <a:r>
              <a:rPr lang="fr-BE" dirty="0"/>
              <a:t> all modules</a:t>
            </a:r>
          </a:p>
          <a:p>
            <a:pPr marL="342900" indent="-342900">
              <a:buFontTx/>
              <a:buChar char="-"/>
            </a:pPr>
            <a:r>
              <a:rPr lang="fr-BE" dirty="0"/>
              <a:t>HOL are </a:t>
            </a:r>
            <a:r>
              <a:rPr lang="fr-BE" dirty="0" err="1"/>
              <a:t>somehow</a:t>
            </a:r>
            <a:r>
              <a:rPr lang="fr-BE" dirty="0"/>
              <a:t> </a:t>
            </a:r>
            <a:r>
              <a:rPr lang="fr-BE" dirty="0" err="1"/>
              <a:t>depending</a:t>
            </a:r>
            <a:r>
              <a:rPr lang="fr-BE" dirty="0"/>
              <a:t> on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, </a:t>
            </a:r>
            <a:r>
              <a:rPr lang="fr-BE" dirty="0" err="1"/>
              <a:t>starting</a:t>
            </a:r>
            <a:r>
              <a:rPr lang="fr-BE" dirty="0"/>
              <a:t> from the IAC-</a:t>
            </a:r>
            <a:r>
              <a:rPr lang="fr-BE" dirty="0" err="1"/>
              <a:t>lab</a:t>
            </a:r>
            <a:r>
              <a:rPr lang="fr-BE" dirty="0"/>
              <a:t>, </a:t>
            </a:r>
            <a:r>
              <a:rPr lang="fr-BE" dirty="0" err="1"/>
              <a:t>where</a:t>
            </a:r>
            <a:r>
              <a:rPr lang="fr-BE" dirty="0"/>
              <a:t> </a:t>
            </a:r>
            <a:r>
              <a:rPr lang="fr-BE" dirty="0" err="1"/>
              <a:t>students</a:t>
            </a:r>
            <a:r>
              <a:rPr lang="fr-BE" dirty="0"/>
              <a:t> deploy the VM-</a:t>
            </a:r>
            <a:r>
              <a:rPr lang="fr-BE" dirty="0" err="1"/>
              <a:t>based</a:t>
            </a:r>
            <a:r>
              <a:rPr lang="fr-BE" dirty="0"/>
              <a:t> source </a:t>
            </a:r>
            <a:r>
              <a:rPr lang="fr-BE" dirty="0" err="1"/>
              <a:t>environment</a:t>
            </a:r>
            <a:r>
              <a:rPr lang="fr-BE" dirty="0"/>
              <a:t>, </a:t>
            </a:r>
            <a:r>
              <a:rPr lang="fr-BE" dirty="0" err="1"/>
              <a:t>moving</a:t>
            </a:r>
            <a:r>
              <a:rPr lang="fr-BE" dirty="0"/>
              <a:t> to </a:t>
            </a:r>
            <a:r>
              <a:rPr lang="fr-BE" dirty="0" err="1"/>
              <a:t>WebApps</a:t>
            </a:r>
            <a:r>
              <a:rPr lang="fr-BE" dirty="0"/>
              <a:t>, SQL PaaS, Docker, Azure Container </a:t>
            </a:r>
            <a:r>
              <a:rPr lang="fr-BE" dirty="0" err="1"/>
              <a:t>Registry</a:t>
            </a:r>
            <a:r>
              <a:rPr lang="fr-BE" dirty="0"/>
              <a:t>, running Azure Container Instance, and </a:t>
            </a:r>
            <a:r>
              <a:rPr lang="fr-BE" dirty="0" err="1"/>
              <a:t>ultimately</a:t>
            </a:r>
            <a:r>
              <a:rPr lang="fr-BE" dirty="0"/>
              <a:t> Azure Container Services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Kubernetes</a:t>
            </a:r>
            <a:r>
              <a:rPr lang="fr-BE" dirty="0"/>
              <a:t>. (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labs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are </a:t>
            </a:r>
            <a:r>
              <a:rPr lang="fr-BE" dirty="0" err="1"/>
              <a:t>WebApps</a:t>
            </a:r>
            <a:r>
              <a:rPr lang="fr-BE" dirty="0"/>
              <a:t> and AKS)</a:t>
            </a:r>
          </a:p>
          <a:p>
            <a:pPr marL="342900" indent="-342900">
              <a:buFontTx/>
              <a:buChar char="-"/>
            </a:pPr>
            <a:r>
              <a:rPr lang="fr-BE" dirty="0"/>
              <a:t>The HOL solution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a ASP.NET </a:t>
            </a:r>
            <a:r>
              <a:rPr lang="fr-BE" dirty="0" err="1"/>
              <a:t>Core</a:t>
            </a:r>
            <a:r>
              <a:rPr lang="fr-BE" dirty="0"/>
              <a:t> app « </a:t>
            </a:r>
            <a:r>
              <a:rPr lang="fr-BE" dirty="0" err="1"/>
              <a:t>SimplCommerce</a:t>
            </a:r>
            <a:r>
              <a:rPr lang="fr-BE" dirty="0"/>
              <a:t> » (Open Source), </a:t>
            </a:r>
            <a:r>
              <a:rPr lang="fr-BE" dirty="0" err="1"/>
              <a:t>using</a:t>
            </a:r>
            <a:r>
              <a:rPr lang="fr-BE" dirty="0"/>
              <a:t> SQL </a:t>
            </a:r>
            <a:r>
              <a:rPr lang="fr-BE" dirty="0" err="1"/>
              <a:t>Database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4623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0270B5-22F4-450B-B9B1-1993F852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Workshop </a:t>
            </a:r>
            <a:r>
              <a:rPr lang="fr-BE" dirty="0" err="1"/>
              <a:t>delivery</a:t>
            </a:r>
            <a:endParaRPr lang="fr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7A06BC-5AAA-4743-8DA2-F038871A3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81356"/>
          </a:xfrm>
        </p:spPr>
        <p:txBody>
          <a:bodyPr/>
          <a:lstStyle/>
          <a:p>
            <a:r>
              <a:rPr lang="fr-BE" dirty="0">
                <a:solidFill>
                  <a:srgbClr val="00B0F0"/>
                </a:solidFill>
              </a:rPr>
              <a:t>For the </a:t>
            </a:r>
            <a:r>
              <a:rPr lang="fr-BE" dirty="0" err="1">
                <a:solidFill>
                  <a:srgbClr val="00B0F0"/>
                </a:solidFill>
              </a:rPr>
              <a:t>technical</a:t>
            </a:r>
            <a:r>
              <a:rPr lang="fr-BE" dirty="0">
                <a:solidFill>
                  <a:srgbClr val="00B0F0"/>
                </a:solidFill>
              </a:rPr>
              <a:t> </a:t>
            </a:r>
            <a:r>
              <a:rPr lang="fr-BE" dirty="0" err="1">
                <a:solidFill>
                  <a:srgbClr val="00B0F0"/>
                </a:solidFill>
              </a:rPr>
              <a:t>trainers</a:t>
            </a:r>
            <a:r>
              <a:rPr lang="fr-BE" dirty="0">
                <a:solidFill>
                  <a:srgbClr val="00B0F0"/>
                </a:solidFill>
              </a:rPr>
              <a:t>:</a:t>
            </a:r>
          </a:p>
          <a:p>
            <a:endParaRPr lang="fr-BE" dirty="0">
              <a:solidFill>
                <a:srgbClr val="00B0F0"/>
              </a:solidFill>
            </a:endParaRPr>
          </a:p>
          <a:p>
            <a:pPr marL="342900" indent="-342900">
              <a:buFontTx/>
              <a:buChar char="-"/>
            </a:pPr>
            <a:r>
              <a:rPr lang="fr-BE" dirty="0" err="1"/>
              <a:t>Whenever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detect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mistakes</a:t>
            </a:r>
            <a:r>
              <a:rPr lang="fr-BE" dirty="0"/>
              <a:t>, issues, </a:t>
            </a:r>
            <a:r>
              <a:rPr lang="fr-BE" dirty="0" err="1"/>
              <a:t>wrong</a:t>
            </a:r>
            <a:r>
              <a:rPr lang="fr-BE" dirty="0"/>
              <a:t> </a:t>
            </a:r>
            <a:r>
              <a:rPr lang="fr-BE" dirty="0" err="1"/>
              <a:t>wordings</a:t>
            </a:r>
            <a:r>
              <a:rPr lang="fr-BE" dirty="0"/>
              <a:t>,… in </a:t>
            </a:r>
            <a:r>
              <a:rPr lang="fr-BE" dirty="0" err="1"/>
              <a:t>presentations</a:t>
            </a:r>
            <a:r>
              <a:rPr lang="fr-BE" dirty="0"/>
              <a:t> or LAB guides, </a:t>
            </a:r>
            <a:r>
              <a:rPr lang="fr-BE" dirty="0" err="1"/>
              <a:t>please</a:t>
            </a:r>
            <a:r>
              <a:rPr lang="fr-BE" dirty="0"/>
              <a:t> </a:t>
            </a:r>
            <a:r>
              <a:rPr lang="fr-BE" dirty="0" err="1"/>
              <a:t>send</a:t>
            </a:r>
            <a:r>
              <a:rPr lang="fr-BE" dirty="0"/>
              <a:t> an email to :</a:t>
            </a:r>
          </a:p>
          <a:p>
            <a:pPr marL="342900" indent="-342900">
              <a:buFontTx/>
              <a:buChar char="-"/>
            </a:pPr>
            <a:r>
              <a:rPr lang="fr-BE" dirty="0">
                <a:hlinkClick r:id="rId2"/>
              </a:rPr>
              <a:t>msdevseriessupport@007FFFLearning.com</a:t>
            </a:r>
            <a:r>
              <a:rPr lang="fr-BE" dirty="0"/>
              <a:t>, </a:t>
            </a:r>
            <a:r>
              <a:rPr lang="fr-BE" dirty="0" err="1"/>
              <a:t>subject</a:t>
            </a:r>
            <a:r>
              <a:rPr lang="fr-BE" dirty="0"/>
              <a:t> « Azure </a:t>
            </a:r>
            <a:r>
              <a:rPr lang="fr-BE" dirty="0" err="1"/>
              <a:t>Developer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– Containers »,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can </a:t>
            </a:r>
            <a:r>
              <a:rPr lang="fr-BE" dirty="0" err="1"/>
              <a:t>take</a:t>
            </a:r>
            <a:r>
              <a:rPr lang="fr-BE" dirty="0"/>
              <a:t> care of </a:t>
            </a:r>
            <a:r>
              <a:rPr lang="fr-BE" dirty="0" err="1"/>
              <a:t>this</a:t>
            </a:r>
            <a:r>
              <a:rPr lang="fr-BE" dirty="0"/>
              <a:t> and fixing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immediately</a:t>
            </a:r>
            <a:endParaRPr lang="fr-BE" dirty="0"/>
          </a:p>
          <a:p>
            <a:pPr marL="342900" indent="-342900">
              <a:buFontTx/>
              <a:buChar char="-"/>
            </a:pPr>
            <a:r>
              <a:rPr lang="fr-BE" dirty="0" err="1"/>
              <a:t>Latest</a:t>
            </a:r>
            <a:r>
              <a:rPr lang="fr-BE" dirty="0"/>
              <a:t> version of all content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on GitHub:</a:t>
            </a:r>
          </a:p>
          <a:p>
            <a:pPr marL="342900" indent="-342900">
              <a:buFontTx/>
              <a:buChar char="-"/>
            </a:pPr>
            <a:r>
              <a:rPr lang="fr-BE" dirty="0"/>
              <a:t>http://www.github.com/007FFFLearning/MSDevSeriesSupport</a:t>
            </a:r>
          </a:p>
        </p:txBody>
      </p:sp>
    </p:spTree>
    <p:extLst>
      <p:ext uri="{BB962C8B-B14F-4D97-AF65-F5344CB8AC3E}">
        <p14:creationId xmlns:p14="http://schemas.microsoft.com/office/powerpoint/2010/main" val="164962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Application Migration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Container Orchestration with ACS and AKS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761316" y="5632565"/>
            <a:ext cx="3543300" cy="392510"/>
          </a:xfrm>
        </p:spPr>
        <p:txBody>
          <a:bodyPr/>
          <a:lstStyle/>
          <a:p>
            <a:r>
              <a:rPr lang="en-US" dirty="0"/>
              <a:t>Peter De Tender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61316" y="6025075"/>
            <a:ext cx="4430684" cy="318060"/>
          </a:xfrm>
        </p:spPr>
        <p:txBody>
          <a:bodyPr/>
          <a:lstStyle/>
          <a:p>
            <a:r>
              <a:rPr lang="en-US" dirty="0"/>
              <a:t>@pdtit		@007FFFlearning</a:t>
            </a:r>
          </a:p>
        </p:txBody>
      </p:sp>
    </p:spTree>
    <p:extLst>
      <p:ext uri="{BB962C8B-B14F-4D97-AF65-F5344CB8AC3E}">
        <p14:creationId xmlns:p14="http://schemas.microsoft.com/office/powerpoint/2010/main" val="27263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8501-A58A-4B9C-A714-34789C64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 to Orchestration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7191-4670-4A06-8BD4-1E841414E52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fr-B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586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CBDE-EC51-4D67-B653-E409FFF4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 err="1"/>
              <a:t>Why</a:t>
            </a:r>
            <a:r>
              <a:rPr lang="fr-BE" sz="2750" dirty="0"/>
              <a:t> Container Orchestration?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750FF-6338-4718-BBAF-06A8B881684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215769" y="1623060"/>
            <a:ext cx="11277599" cy="4514047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Azure Container Instance (ACI) or Azure </a:t>
            </a:r>
            <a:r>
              <a:rPr lang="fr-BE" dirty="0" err="1"/>
              <a:t>Webapps</a:t>
            </a:r>
            <a:r>
              <a:rPr lang="fr-BE" dirty="0"/>
              <a:t> for Containers run Containers as « </a:t>
            </a:r>
            <a:r>
              <a:rPr lang="fr-BE" dirty="0" err="1">
                <a:solidFill>
                  <a:schemeClr val="tx2"/>
                </a:solidFill>
              </a:rPr>
              <a:t>stand-alone</a:t>
            </a:r>
            <a:r>
              <a:rPr lang="fr-BE" dirty="0"/>
              <a:t> » </a:t>
            </a:r>
            <a:r>
              <a:rPr lang="fr-BE" dirty="0" err="1"/>
              <a:t>resources</a:t>
            </a:r>
            <a:endParaRPr lang="fr-BE" dirty="0"/>
          </a:p>
          <a:p>
            <a:pPr>
              <a:buClr>
                <a:schemeClr val="tx1"/>
              </a:buClr>
            </a:pPr>
            <a:endParaRPr lang="fr-BE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Orchestration </a:t>
            </a:r>
            <a:r>
              <a:rPr lang="fr-BE" dirty="0" err="1"/>
              <a:t>gives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:</a:t>
            </a:r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Auto-</a:t>
            </a:r>
            <a:r>
              <a:rPr lang="fr-BE" dirty="0" err="1"/>
              <a:t>Scaling</a:t>
            </a:r>
            <a:endParaRPr lang="fr-BE" dirty="0"/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Rolling Upgrades</a:t>
            </a:r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Service Discovery</a:t>
            </a:r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Integrated </a:t>
            </a:r>
            <a:r>
              <a:rPr lang="fr-BE" dirty="0" err="1"/>
              <a:t>Load</a:t>
            </a:r>
            <a:r>
              <a:rPr lang="fr-BE" dirty="0"/>
              <a:t>-Balancing</a:t>
            </a:r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 err="1"/>
              <a:t>Affinity</a:t>
            </a:r>
            <a:r>
              <a:rPr lang="fr-BE" dirty="0"/>
              <a:t> / anti-</a:t>
            </a:r>
            <a:r>
              <a:rPr lang="fr-BE" dirty="0" err="1"/>
              <a:t>affinity</a:t>
            </a:r>
            <a:endParaRPr lang="fr-BE" dirty="0"/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 err="1"/>
              <a:t>Scaling</a:t>
            </a:r>
            <a:r>
              <a:rPr lang="fr-BE" dirty="0"/>
              <a:t> Options</a:t>
            </a:r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Custom Resource </a:t>
            </a:r>
            <a:r>
              <a:rPr lang="fr-BE" dirty="0" err="1"/>
              <a:t>Sizing</a:t>
            </a:r>
            <a:endParaRPr lang="fr-BE" dirty="0"/>
          </a:p>
          <a:p>
            <a:pPr marL="4572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BE" dirty="0"/>
              <a:t>…</a:t>
            </a:r>
          </a:p>
        </p:txBody>
      </p:sp>
      <p:pic>
        <p:nvPicPr>
          <p:cNvPr id="1026" name="Picture 2" descr="Image result for orchestration icon">
            <a:extLst>
              <a:ext uri="{FF2B5EF4-FFF2-40B4-BE49-F238E27FC236}">
                <a16:creationId xmlns:a16="http://schemas.microsoft.com/office/drawing/2014/main" id="{8B55C6BC-B8D5-4CD3-B38A-D259E4D6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69" y="2953348"/>
            <a:ext cx="1963720" cy="305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1822E546-AFD2-488B-92A5-321065A520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19" y="2885326"/>
            <a:ext cx="643000" cy="535401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80DEFFFB-A087-4610-B485-B5EFA1C15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19" y="3037726"/>
            <a:ext cx="643000" cy="535401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5A327AE-A0E3-4C3A-86E4-2F4270282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19" y="3190126"/>
            <a:ext cx="643000" cy="535401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1E9930FC-E495-420B-A168-B0E871C6D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19" y="3342526"/>
            <a:ext cx="643000" cy="535401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B50B7803-AC59-44B5-9AA4-2D0195BF4D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68" y="2807125"/>
            <a:ext cx="643000" cy="535401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76577418-7EAD-465D-92B8-AED35F0108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293" y="2963527"/>
            <a:ext cx="643000" cy="535401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A214A870-BBF3-41FC-BBFE-7FE4E6CB1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93" y="3115927"/>
            <a:ext cx="643000" cy="535401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01AF9623-A2A1-4762-8F00-B6C4A83439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093" y="3268327"/>
            <a:ext cx="643000" cy="535401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AD00C2E2-5C4B-4EEF-8D92-A0D2F29EE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94" y="2650723"/>
            <a:ext cx="643000" cy="535401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72248614-B748-4337-80F1-A13FD5DB82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2" y="2885326"/>
            <a:ext cx="643000" cy="535401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04863658-9175-4D6C-BAEA-31C717AE8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2" y="3037726"/>
            <a:ext cx="643000" cy="535401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1838040-DD99-4F1F-8B39-59CDCB51BE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042" y="3190126"/>
            <a:ext cx="643000" cy="5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148-3737-4A46-8C29-A0B00D28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2750" dirty="0" err="1"/>
              <a:t>What</a:t>
            </a:r>
            <a:r>
              <a:rPr lang="fr-BE" sz="2750" dirty="0"/>
              <a:t> Container Orchestration Is There?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BA4F-86AB-4C18-AE40-BF0E7205C574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207818" y="807720"/>
            <a:ext cx="11277600" cy="553998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</a:rPr>
              <a:t>What</a:t>
            </a:r>
            <a:r>
              <a:rPr lang="fr-BE" dirty="0">
                <a:solidFill>
                  <a:schemeClr val="tx2"/>
                </a:solidFill>
              </a:rPr>
              <a:t> solutions are </a:t>
            </a:r>
            <a:r>
              <a:rPr lang="fr-BE" dirty="0" err="1">
                <a:solidFill>
                  <a:schemeClr val="tx2"/>
                </a:solidFill>
              </a:rPr>
              <a:t>available</a:t>
            </a:r>
            <a:r>
              <a:rPr lang="fr-BE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528C52-6AD5-4087-95FB-0D8914813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9" y="2360279"/>
            <a:ext cx="2438809" cy="1826534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D8B59287-7A1A-4A1B-89C9-817DC73BA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29" y="2360279"/>
            <a:ext cx="2250056" cy="1873533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8E915B8-57BE-4329-B0D0-C08606616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07" y="2515072"/>
            <a:ext cx="3393802" cy="17817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73B4EC-4EC0-4A68-B0B4-C1011C589DD8}"/>
              </a:ext>
            </a:extLst>
          </p:cNvPr>
          <p:cNvSpPr txBox="1"/>
          <p:nvPr/>
        </p:nvSpPr>
        <p:spPr>
          <a:xfrm>
            <a:off x="538542" y="4813222"/>
            <a:ext cx="114550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fr-BE" dirty="0" err="1"/>
              <a:t>Kubernetes</a:t>
            </a:r>
            <a:endParaRPr lang="fr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DE9E6-F9CE-4473-B6E0-FD08AE905055}"/>
              </a:ext>
            </a:extLst>
          </p:cNvPr>
          <p:cNvSpPr txBox="1"/>
          <p:nvPr/>
        </p:nvSpPr>
        <p:spPr>
          <a:xfrm>
            <a:off x="9136567" y="4730854"/>
            <a:ext cx="1995931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fr-BE" dirty="0"/>
              <a:t>DC/OS </a:t>
            </a:r>
            <a:r>
              <a:rPr lang="fr-BE" dirty="0" err="1"/>
              <a:t>Mesosphere</a:t>
            </a:r>
            <a:endParaRPr lang="fr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CA70B-91AC-48C0-BFEB-2679AC28E04F}"/>
              </a:ext>
            </a:extLst>
          </p:cNvPr>
          <p:cNvSpPr txBox="1"/>
          <p:nvPr/>
        </p:nvSpPr>
        <p:spPr>
          <a:xfrm>
            <a:off x="6343921" y="4735596"/>
            <a:ext cx="146027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fr-BE" dirty="0"/>
              <a:t>Docker </a:t>
            </a:r>
            <a:r>
              <a:rPr lang="fr-BE" dirty="0" err="1"/>
              <a:t>Swarm</a:t>
            </a:r>
            <a:endParaRPr lang="fr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0A03F-926B-4ADD-BA5A-ABDBC72A38F8}"/>
              </a:ext>
            </a:extLst>
          </p:cNvPr>
          <p:cNvSpPr txBox="1"/>
          <p:nvPr/>
        </p:nvSpPr>
        <p:spPr>
          <a:xfrm>
            <a:off x="3283385" y="4810852"/>
            <a:ext cx="139044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fr-BE" dirty="0"/>
              <a:t>Service </a:t>
            </a:r>
            <a:r>
              <a:rPr lang="fr-BE" dirty="0" err="1"/>
              <a:t>Fabric</a:t>
            </a:r>
            <a:endParaRPr lang="fr-BE" dirty="0"/>
          </a:p>
        </p:txBody>
      </p:sp>
      <p:grpSp>
        <p:nvGrpSpPr>
          <p:cNvPr id="18" name="Graphic 13">
            <a:extLst>
              <a:ext uri="{FF2B5EF4-FFF2-40B4-BE49-F238E27FC236}">
                <a16:creationId xmlns:a16="http://schemas.microsoft.com/office/drawing/2014/main" id="{392995E3-8B48-46FD-96DA-8154A1AC8929}"/>
              </a:ext>
            </a:extLst>
          </p:cNvPr>
          <p:cNvGrpSpPr/>
          <p:nvPr/>
        </p:nvGrpSpPr>
        <p:grpSpPr>
          <a:xfrm>
            <a:off x="354226" y="2447445"/>
            <a:ext cx="1850431" cy="1826534"/>
            <a:chOff x="4862512" y="2214562"/>
            <a:chExt cx="2466975" cy="24288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82105B-7D19-401B-84EF-D0DADB8A0CCC}"/>
                </a:ext>
              </a:extLst>
            </p:cNvPr>
            <p:cNvSpPr/>
            <p:nvPr/>
          </p:nvSpPr>
          <p:spPr>
            <a:xfrm>
              <a:off x="4854743" y="2207524"/>
              <a:ext cx="2476500" cy="2438400"/>
            </a:xfrm>
            <a:custGeom>
              <a:avLst/>
              <a:gdLst>
                <a:gd name="connsiteX0" fmla="*/ 1165056 w 2476500"/>
                <a:gd name="connsiteY0" fmla="*/ 27993 h 2438400"/>
                <a:gd name="connsiteX1" fmla="*/ 347811 w 2476500"/>
                <a:gd name="connsiteY1" fmla="*/ 408993 h 2438400"/>
                <a:gd name="connsiteX2" fmla="*/ 224939 w 2476500"/>
                <a:gd name="connsiteY2" fmla="*/ 558535 h 2438400"/>
                <a:gd name="connsiteX3" fmla="*/ 13484 w 2476500"/>
                <a:gd name="connsiteY3" fmla="*/ 1434835 h 2438400"/>
                <a:gd name="connsiteX4" fmla="*/ 54441 w 2476500"/>
                <a:gd name="connsiteY4" fmla="*/ 1624383 h 2438400"/>
                <a:gd name="connsiteX5" fmla="*/ 607844 w 2476500"/>
                <a:gd name="connsiteY5" fmla="*/ 2334948 h 2438400"/>
                <a:gd name="connsiteX6" fmla="*/ 781199 w 2476500"/>
                <a:gd name="connsiteY6" fmla="*/ 2420673 h 2438400"/>
                <a:gd name="connsiteX7" fmla="*/ 1682264 w 2476500"/>
                <a:gd name="connsiteY7" fmla="*/ 2432103 h 2438400"/>
                <a:gd name="connsiteX8" fmla="*/ 1857524 w 2476500"/>
                <a:gd name="connsiteY8" fmla="*/ 2350188 h 2438400"/>
                <a:gd name="connsiteX9" fmla="*/ 2428071 w 2476500"/>
                <a:gd name="connsiteY9" fmla="*/ 1652958 h 2438400"/>
                <a:gd name="connsiteX10" fmla="*/ 2473791 w 2476500"/>
                <a:gd name="connsiteY10" fmla="*/ 1465315 h 2438400"/>
                <a:gd name="connsiteX11" fmla="*/ 2284244 w 2476500"/>
                <a:gd name="connsiteY11" fmla="*/ 584253 h 2438400"/>
                <a:gd name="connsiteX12" fmla="*/ 2165181 w 2476500"/>
                <a:gd name="connsiteY12" fmla="*/ 431853 h 2438400"/>
                <a:gd name="connsiteX13" fmla="*/ 1358414 w 2476500"/>
                <a:gd name="connsiteY13" fmla="*/ 29898 h 2438400"/>
                <a:gd name="connsiteX14" fmla="*/ 1165056 w 2476500"/>
                <a:gd name="connsiteY14" fmla="*/ 27993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6500" h="2438400">
                  <a:moveTo>
                    <a:pt x="1165056" y="27993"/>
                  </a:moveTo>
                  <a:lnTo>
                    <a:pt x="347811" y="408993"/>
                  </a:lnTo>
                  <a:cubicBezTo>
                    <a:pt x="285899" y="437568"/>
                    <a:pt x="241131" y="492813"/>
                    <a:pt x="224939" y="558535"/>
                  </a:cubicBezTo>
                  <a:lnTo>
                    <a:pt x="13484" y="1434835"/>
                  </a:lnTo>
                  <a:cubicBezTo>
                    <a:pt x="-2709" y="1500558"/>
                    <a:pt x="12531" y="1570090"/>
                    <a:pt x="54441" y="1624383"/>
                  </a:cubicBezTo>
                  <a:lnTo>
                    <a:pt x="607844" y="2334948"/>
                  </a:lnTo>
                  <a:cubicBezTo>
                    <a:pt x="649754" y="2388288"/>
                    <a:pt x="713571" y="2419721"/>
                    <a:pt x="781199" y="2420673"/>
                  </a:cubicBezTo>
                  <a:lnTo>
                    <a:pt x="1682264" y="2432103"/>
                  </a:lnTo>
                  <a:cubicBezTo>
                    <a:pt x="1749891" y="2433055"/>
                    <a:pt x="1814661" y="2402575"/>
                    <a:pt x="1857524" y="2350188"/>
                  </a:cubicBezTo>
                  <a:lnTo>
                    <a:pt x="2428071" y="1652958"/>
                  </a:lnTo>
                  <a:cubicBezTo>
                    <a:pt x="2470934" y="1600570"/>
                    <a:pt x="2488079" y="1531038"/>
                    <a:pt x="2473791" y="1465315"/>
                  </a:cubicBezTo>
                  <a:lnTo>
                    <a:pt x="2284244" y="584253"/>
                  </a:lnTo>
                  <a:cubicBezTo>
                    <a:pt x="2269956" y="517578"/>
                    <a:pt x="2226141" y="461380"/>
                    <a:pt x="2165181" y="431853"/>
                  </a:cubicBezTo>
                  <a:lnTo>
                    <a:pt x="1358414" y="29898"/>
                  </a:lnTo>
                  <a:cubicBezTo>
                    <a:pt x="1297454" y="370"/>
                    <a:pt x="1226016" y="-582"/>
                    <a:pt x="1165056" y="27993"/>
                  </a:cubicBez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B7B09F-B752-4A47-9585-17DA7CAB7314}"/>
                </a:ext>
              </a:extLst>
            </p:cNvPr>
            <p:cNvSpPr/>
            <p:nvPr/>
          </p:nvSpPr>
          <p:spPr>
            <a:xfrm>
              <a:off x="5566886" y="2933223"/>
              <a:ext cx="1066800" cy="1047750"/>
            </a:xfrm>
            <a:custGeom>
              <a:avLst/>
              <a:gdLst>
                <a:gd name="connsiteX0" fmla="*/ 992981 w 1066800"/>
                <a:gd name="connsiteY0" fmla="*/ 270986 h 1047750"/>
                <a:gd name="connsiteX1" fmla="*/ 903446 w 1066800"/>
                <a:gd name="connsiteY1" fmla="*/ 155734 h 1047750"/>
                <a:gd name="connsiteX2" fmla="*/ 692944 w 1066800"/>
                <a:gd name="connsiteY2" fmla="*/ 298609 h 1047750"/>
                <a:gd name="connsiteX3" fmla="*/ 630079 w 1066800"/>
                <a:gd name="connsiteY3" fmla="*/ 268129 h 1047750"/>
                <a:gd name="connsiteX4" fmla="*/ 613886 w 1066800"/>
                <a:gd name="connsiteY4" fmla="*/ 12859 h 1047750"/>
                <a:gd name="connsiteX5" fmla="*/ 534829 w 1066800"/>
                <a:gd name="connsiteY5" fmla="*/ 7144 h 1047750"/>
                <a:gd name="connsiteX6" fmla="*/ 465296 w 1066800"/>
                <a:gd name="connsiteY6" fmla="*/ 11906 h 1047750"/>
                <a:gd name="connsiteX7" fmla="*/ 447199 w 1066800"/>
                <a:gd name="connsiteY7" fmla="*/ 268129 h 1047750"/>
                <a:gd name="connsiteX8" fmla="*/ 384334 w 1066800"/>
                <a:gd name="connsiteY8" fmla="*/ 298609 h 1047750"/>
                <a:gd name="connsiteX9" fmla="*/ 170974 w 1066800"/>
                <a:gd name="connsiteY9" fmla="*/ 150971 h 1047750"/>
                <a:gd name="connsiteX10" fmla="*/ 81439 w 1066800"/>
                <a:gd name="connsiteY10" fmla="*/ 262414 h 1047750"/>
                <a:gd name="connsiteX11" fmla="*/ 265271 w 1066800"/>
                <a:gd name="connsiteY11" fmla="*/ 447199 h 1047750"/>
                <a:gd name="connsiteX12" fmla="*/ 247174 w 1066800"/>
                <a:gd name="connsiteY12" fmla="*/ 514826 h 1047750"/>
                <a:gd name="connsiteX13" fmla="*/ 7144 w 1066800"/>
                <a:gd name="connsiteY13" fmla="*/ 576739 h 1047750"/>
                <a:gd name="connsiteX14" fmla="*/ 44291 w 1066800"/>
                <a:gd name="connsiteY14" fmla="*/ 734854 h 1047750"/>
                <a:gd name="connsiteX15" fmla="*/ 296704 w 1066800"/>
                <a:gd name="connsiteY15" fmla="*/ 693896 h 1047750"/>
                <a:gd name="connsiteX16" fmla="*/ 340519 w 1066800"/>
                <a:gd name="connsiteY16" fmla="*/ 748189 h 1047750"/>
                <a:gd name="connsiteX17" fmla="*/ 250031 w 1066800"/>
                <a:gd name="connsiteY17" fmla="*/ 981551 h 1047750"/>
                <a:gd name="connsiteX18" fmla="*/ 390049 w 1066800"/>
                <a:gd name="connsiteY18" fmla="*/ 1044416 h 1047750"/>
                <a:gd name="connsiteX19" fmla="*/ 500539 w 1066800"/>
                <a:gd name="connsiteY19" fmla="*/ 831056 h 1047750"/>
                <a:gd name="connsiteX20" fmla="*/ 571024 w 1066800"/>
                <a:gd name="connsiteY20" fmla="*/ 828199 h 1047750"/>
                <a:gd name="connsiteX21" fmla="*/ 701516 w 1066800"/>
                <a:gd name="connsiteY21" fmla="*/ 1036796 h 1047750"/>
                <a:gd name="connsiteX22" fmla="*/ 832961 w 1066800"/>
                <a:gd name="connsiteY22" fmla="*/ 972026 h 1047750"/>
                <a:gd name="connsiteX23" fmla="*/ 738664 w 1066800"/>
                <a:gd name="connsiteY23" fmla="*/ 748189 h 1047750"/>
                <a:gd name="connsiteX24" fmla="*/ 781526 w 1066800"/>
                <a:gd name="connsiteY24" fmla="*/ 692944 h 1047750"/>
                <a:gd name="connsiteX25" fmla="*/ 1028224 w 1066800"/>
                <a:gd name="connsiteY25" fmla="*/ 726281 h 1047750"/>
                <a:gd name="connsiteX26" fmla="*/ 1061561 w 1066800"/>
                <a:gd name="connsiteY26" fmla="*/ 576739 h 1047750"/>
                <a:gd name="connsiteX27" fmla="*/ 831056 w 1066800"/>
                <a:gd name="connsiteY27" fmla="*/ 511969 h 1047750"/>
                <a:gd name="connsiteX28" fmla="*/ 813911 w 1066800"/>
                <a:gd name="connsiteY28" fmla="*/ 444341 h 1047750"/>
                <a:gd name="connsiteX29" fmla="*/ 992981 w 1066800"/>
                <a:gd name="connsiteY29" fmla="*/ 270986 h 1047750"/>
                <a:gd name="connsiteX30" fmla="*/ 605314 w 1066800"/>
                <a:gd name="connsiteY30" fmla="*/ 586264 h 1047750"/>
                <a:gd name="connsiteX31" fmla="*/ 535781 w 1066800"/>
                <a:gd name="connsiteY31" fmla="*/ 619601 h 1047750"/>
                <a:gd name="connsiteX32" fmla="*/ 467201 w 1066800"/>
                <a:gd name="connsiteY32" fmla="*/ 586264 h 1047750"/>
                <a:gd name="connsiteX33" fmla="*/ 450056 w 1066800"/>
                <a:gd name="connsiteY33" fmla="*/ 511016 h 1047750"/>
                <a:gd name="connsiteX34" fmla="*/ 497681 w 1066800"/>
                <a:gd name="connsiteY34" fmla="*/ 451009 h 1047750"/>
                <a:gd name="connsiteX35" fmla="*/ 574834 w 1066800"/>
                <a:gd name="connsiteY35" fmla="*/ 451009 h 1047750"/>
                <a:gd name="connsiteX36" fmla="*/ 622459 w 1066800"/>
                <a:gd name="connsiteY36" fmla="*/ 511016 h 1047750"/>
                <a:gd name="connsiteX37" fmla="*/ 605314 w 1066800"/>
                <a:gd name="connsiteY37" fmla="*/ 586264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66800" h="1047750">
                  <a:moveTo>
                    <a:pt x="992981" y="270986"/>
                  </a:moveTo>
                  <a:cubicBezTo>
                    <a:pt x="968216" y="228124"/>
                    <a:pt x="938689" y="190024"/>
                    <a:pt x="903446" y="155734"/>
                  </a:cubicBezTo>
                  <a:lnTo>
                    <a:pt x="692944" y="298609"/>
                  </a:lnTo>
                  <a:cubicBezTo>
                    <a:pt x="667226" y="315754"/>
                    <a:pt x="631984" y="298609"/>
                    <a:pt x="630079" y="268129"/>
                  </a:cubicBezTo>
                  <a:lnTo>
                    <a:pt x="613886" y="12859"/>
                  </a:lnTo>
                  <a:cubicBezTo>
                    <a:pt x="588169" y="9049"/>
                    <a:pt x="561499" y="7144"/>
                    <a:pt x="534829" y="7144"/>
                  </a:cubicBezTo>
                  <a:cubicBezTo>
                    <a:pt x="511016" y="7144"/>
                    <a:pt x="488156" y="9049"/>
                    <a:pt x="465296" y="11906"/>
                  </a:cubicBezTo>
                  <a:lnTo>
                    <a:pt x="447199" y="268129"/>
                  </a:lnTo>
                  <a:cubicBezTo>
                    <a:pt x="445294" y="299561"/>
                    <a:pt x="410051" y="315754"/>
                    <a:pt x="384334" y="298609"/>
                  </a:cubicBezTo>
                  <a:lnTo>
                    <a:pt x="170974" y="150971"/>
                  </a:lnTo>
                  <a:cubicBezTo>
                    <a:pt x="136684" y="183356"/>
                    <a:pt x="106204" y="220504"/>
                    <a:pt x="81439" y="262414"/>
                  </a:cubicBezTo>
                  <a:lnTo>
                    <a:pt x="265271" y="447199"/>
                  </a:lnTo>
                  <a:cubicBezTo>
                    <a:pt x="287179" y="469106"/>
                    <a:pt x="276701" y="507206"/>
                    <a:pt x="247174" y="514826"/>
                  </a:cubicBezTo>
                  <a:lnTo>
                    <a:pt x="7144" y="576739"/>
                  </a:lnTo>
                  <a:cubicBezTo>
                    <a:pt x="10954" y="631984"/>
                    <a:pt x="24289" y="685324"/>
                    <a:pt x="44291" y="734854"/>
                  </a:cubicBezTo>
                  <a:lnTo>
                    <a:pt x="296704" y="693896"/>
                  </a:lnTo>
                  <a:cubicBezTo>
                    <a:pt x="327184" y="689134"/>
                    <a:pt x="351949" y="719614"/>
                    <a:pt x="340519" y="748189"/>
                  </a:cubicBezTo>
                  <a:lnTo>
                    <a:pt x="250031" y="981551"/>
                  </a:lnTo>
                  <a:cubicBezTo>
                    <a:pt x="292894" y="1009174"/>
                    <a:pt x="339566" y="1030129"/>
                    <a:pt x="390049" y="1044416"/>
                  </a:cubicBezTo>
                  <a:lnTo>
                    <a:pt x="500539" y="831056"/>
                  </a:lnTo>
                  <a:cubicBezTo>
                    <a:pt x="514826" y="803434"/>
                    <a:pt x="553879" y="801529"/>
                    <a:pt x="571024" y="828199"/>
                  </a:cubicBezTo>
                  <a:lnTo>
                    <a:pt x="701516" y="1036796"/>
                  </a:lnTo>
                  <a:cubicBezTo>
                    <a:pt x="748189" y="1021556"/>
                    <a:pt x="792956" y="998696"/>
                    <a:pt x="832961" y="972026"/>
                  </a:cubicBezTo>
                  <a:lnTo>
                    <a:pt x="738664" y="748189"/>
                  </a:lnTo>
                  <a:cubicBezTo>
                    <a:pt x="726281" y="719614"/>
                    <a:pt x="750094" y="688181"/>
                    <a:pt x="781526" y="692944"/>
                  </a:cubicBezTo>
                  <a:lnTo>
                    <a:pt x="1028224" y="726281"/>
                  </a:lnTo>
                  <a:cubicBezTo>
                    <a:pt x="1046321" y="679609"/>
                    <a:pt x="1057751" y="629126"/>
                    <a:pt x="1061561" y="576739"/>
                  </a:cubicBezTo>
                  <a:lnTo>
                    <a:pt x="831056" y="511969"/>
                  </a:lnTo>
                  <a:cubicBezTo>
                    <a:pt x="800576" y="503396"/>
                    <a:pt x="791051" y="465296"/>
                    <a:pt x="813911" y="444341"/>
                  </a:cubicBezTo>
                  <a:lnTo>
                    <a:pt x="992981" y="270986"/>
                  </a:lnTo>
                  <a:close/>
                  <a:moveTo>
                    <a:pt x="605314" y="586264"/>
                  </a:moveTo>
                  <a:lnTo>
                    <a:pt x="535781" y="619601"/>
                  </a:lnTo>
                  <a:lnTo>
                    <a:pt x="467201" y="586264"/>
                  </a:lnTo>
                  <a:lnTo>
                    <a:pt x="450056" y="511016"/>
                  </a:lnTo>
                  <a:lnTo>
                    <a:pt x="497681" y="451009"/>
                  </a:lnTo>
                  <a:lnTo>
                    <a:pt x="574834" y="451009"/>
                  </a:lnTo>
                  <a:lnTo>
                    <a:pt x="622459" y="511016"/>
                  </a:lnTo>
                  <a:lnTo>
                    <a:pt x="605314" y="5862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7EA39F-5182-43B6-8BAF-D0E68D6F48E1}"/>
                </a:ext>
              </a:extLst>
            </p:cNvPr>
            <p:cNvSpPr/>
            <p:nvPr/>
          </p:nvSpPr>
          <p:spPr>
            <a:xfrm>
              <a:off x="5456396" y="36552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6"/>
                  </a:lnTo>
                  <a:lnTo>
                    <a:pt x="7144" y="904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62A0A9-D901-47A4-AE1C-14FBA8F0FE8B}"/>
                </a:ext>
              </a:extLst>
            </p:cNvPr>
            <p:cNvSpPr/>
            <p:nvPr/>
          </p:nvSpPr>
          <p:spPr>
            <a:xfrm>
              <a:off x="5186165" y="2525553"/>
              <a:ext cx="1828800" cy="1790700"/>
            </a:xfrm>
            <a:custGeom>
              <a:avLst/>
              <a:gdLst>
                <a:gd name="connsiteX0" fmla="*/ 1780420 w 1828800"/>
                <a:gd name="connsiteY0" fmla="*/ 1078706 h 1790700"/>
                <a:gd name="connsiteX1" fmla="*/ 1618495 w 1828800"/>
                <a:gd name="connsiteY1" fmla="*/ 1055846 h 1790700"/>
                <a:gd name="connsiteX2" fmla="*/ 1604207 w 1828800"/>
                <a:gd name="connsiteY2" fmla="*/ 1036796 h 1790700"/>
                <a:gd name="connsiteX3" fmla="*/ 1580395 w 1828800"/>
                <a:gd name="connsiteY3" fmla="*/ 1031081 h 1790700"/>
                <a:gd name="connsiteX4" fmla="*/ 1586110 w 1828800"/>
                <a:gd name="connsiteY4" fmla="*/ 941546 h 1790700"/>
                <a:gd name="connsiteX5" fmla="*/ 1466095 w 1828800"/>
                <a:gd name="connsiteY5" fmla="*/ 561499 h 1790700"/>
                <a:gd name="connsiteX6" fmla="*/ 1485145 w 1828800"/>
                <a:gd name="connsiteY6" fmla="*/ 546259 h 1790700"/>
                <a:gd name="connsiteX7" fmla="*/ 1489907 w 1828800"/>
                <a:gd name="connsiteY7" fmla="*/ 523399 h 1790700"/>
                <a:gd name="connsiteX8" fmla="*/ 1626115 w 1828800"/>
                <a:gd name="connsiteY8" fmla="*/ 432911 h 1790700"/>
                <a:gd name="connsiteX9" fmla="*/ 1643260 w 1828800"/>
                <a:gd name="connsiteY9" fmla="*/ 357664 h 1790700"/>
                <a:gd name="connsiteX10" fmla="*/ 1566107 w 1828800"/>
                <a:gd name="connsiteY10" fmla="*/ 354806 h 1790700"/>
                <a:gd name="connsiteX11" fmla="*/ 1444187 w 1828800"/>
                <a:gd name="connsiteY11" fmla="*/ 460534 h 1790700"/>
                <a:gd name="connsiteX12" fmla="*/ 1420375 w 1828800"/>
                <a:gd name="connsiteY12" fmla="*/ 458629 h 1790700"/>
                <a:gd name="connsiteX13" fmla="*/ 1399420 w 1828800"/>
                <a:gd name="connsiteY13" fmla="*/ 472916 h 1790700"/>
                <a:gd name="connsiteX14" fmla="*/ 1398467 w 1828800"/>
                <a:gd name="connsiteY14" fmla="*/ 475774 h 1790700"/>
                <a:gd name="connsiteX15" fmla="*/ 970794 w 1828800"/>
                <a:gd name="connsiteY15" fmla="*/ 276701 h 1790700"/>
                <a:gd name="connsiteX16" fmla="*/ 973652 w 1828800"/>
                <a:gd name="connsiteY16" fmla="*/ 273844 h 1790700"/>
                <a:gd name="connsiteX17" fmla="*/ 972700 w 1828800"/>
                <a:gd name="connsiteY17" fmla="*/ 248126 h 1790700"/>
                <a:gd name="connsiteX18" fmla="*/ 957460 w 1828800"/>
                <a:gd name="connsiteY18" fmla="*/ 230029 h 1790700"/>
                <a:gd name="connsiteX19" fmla="*/ 967937 w 1828800"/>
                <a:gd name="connsiteY19" fmla="*/ 67151 h 1790700"/>
                <a:gd name="connsiteX20" fmla="*/ 918407 w 1828800"/>
                <a:gd name="connsiteY20" fmla="*/ 7144 h 1790700"/>
                <a:gd name="connsiteX21" fmla="*/ 868877 w 1828800"/>
                <a:gd name="connsiteY21" fmla="*/ 67151 h 1790700"/>
                <a:gd name="connsiteX22" fmla="*/ 879355 w 1828800"/>
                <a:gd name="connsiteY22" fmla="*/ 230029 h 1790700"/>
                <a:gd name="connsiteX23" fmla="*/ 864115 w 1828800"/>
                <a:gd name="connsiteY23" fmla="*/ 248126 h 1790700"/>
                <a:gd name="connsiteX24" fmla="*/ 863162 w 1828800"/>
                <a:gd name="connsiteY24" fmla="*/ 273844 h 1790700"/>
                <a:gd name="connsiteX25" fmla="*/ 865067 w 1828800"/>
                <a:gd name="connsiteY25" fmla="*/ 276701 h 1790700"/>
                <a:gd name="connsiteX26" fmla="*/ 433585 w 1828800"/>
                <a:gd name="connsiteY26" fmla="*/ 488156 h 1790700"/>
                <a:gd name="connsiteX27" fmla="*/ 436442 w 1828800"/>
                <a:gd name="connsiteY27" fmla="*/ 477679 h 1790700"/>
                <a:gd name="connsiteX28" fmla="*/ 415487 w 1828800"/>
                <a:gd name="connsiteY28" fmla="*/ 462439 h 1790700"/>
                <a:gd name="connsiteX29" fmla="*/ 390722 w 1828800"/>
                <a:gd name="connsiteY29" fmla="*/ 464344 h 1790700"/>
                <a:gd name="connsiteX30" fmla="*/ 271660 w 1828800"/>
                <a:gd name="connsiteY30" fmla="*/ 352901 h 1790700"/>
                <a:gd name="connsiteX31" fmla="*/ 194507 w 1828800"/>
                <a:gd name="connsiteY31" fmla="*/ 353854 h 1790700"/>
                <a:gd name="connsiteX32" fmla="*/ 209747 w 1828800"/>
                <a:gd name="connsiteY32" fmla="*/ 430054 h 1790700"/>
                <a:gd name="connsiteX33" fmla="*/ 343097 w 1828800"/>
                <a:gd name="connsiteY33" fmla="*/ 525304 h 1790700"/>
                <a:gd name="connsiteX34" fmla="*/ 346907 w 1828800"/>
                <a:gd name="connsiteY34" fmla="*/ 548164 h 1790700"/>
                <a:gd name="connsiteX35" fmla="*/ 365957 w 1828800"/>
                <a:gd name="connsiteY35" fmla="*/ 565309 h 1790700"/>
                <a:gd name="connsiteX36" fmla="*/ 372625 w 1828800"/>
                <a:gd name="connsiteY36" fmla="*/ 567214 h 1790700"/>
                <a:gd name="connsiteX37" fmla="*/ 256420 w 1828800"/>
                <a:gd name="connsiteY37" fmla="*/ 942499 h 1790700"/>
                <a:gd name="connsiteX38" fmla="*/ 263087 w 1828800"/>
                <a:gd name="connsiteY38" fmla="*/ 1036796 h 1790700"/>
                <a:gd name="connsiteX39" fmla="*/ 257372 w 1828800"/>
                <a:gd name="connsiteY39" fmla="*/ 1030129 h 1790700"/>
                <a:gd name="connsiteX40" fmla="*/ 232607 w 1828800"/>
                <a:gd name="connsiteY40" fmla="*/ 1036796 h 1790700"/>
                <a:gd name="connsiteX41" fmla="*/ 218320 w 1828800"/>
                <a:gd name="connsiteY41" fmla="*/ 1055846 h 1790700"/>
                <a:gd name="connsiteX42" fmla="*/ 56395 w 1828800"/>
                <a:gd name="connsiteY42" fmla="*/ 1078706 h 1790700"/>
                <a:gd name="connsiteX43" fmla="*/ 7817 w 1828800"/>
                <a:gd name="connsiteY43" fmla="*/ 1139666 h 1790700"/>
                <a:gd name="connsiteX44" fmla="*/ 76397 w 1828800"/>
                <a:gd name="connsiteY44" fmla="*/ 1175861 h 1790700"/>
                <a:gd name="connsiteX45" fmla="*/ 233560 w 1828800"/>
                <a:gd name="connsiteY45" fmla="*/ 1132046 h 1790700"/>
                <a:gd name="connsiteX46" fmla="*/ 254515 w 1828800"/>
                <a:gd name="connsiteY46" fmla="*/ 1143476 h 1790700"/>
                <a:gd name="connsiteX47" fmla="*/ 277375 w 1828800"/>
                <a:gd name="connsiteY47" fmla="*/ 1139666 h 1790700"/>
                <a:gd name="connsiteX48" fmla="*/ 282137 w 1828800"/>
                <a:gd name="connsiteY48" fmla="*/ 1130141 h 1790700"/>
                <a:gd name="connsiteX49" fmla="*/ 579317 w 1828800"/>
                <a:gd name="connsiteY49" fmla="*/ 1514951 h 1790700"/>
                <a:gd name="connsiteX50" fmla="*/ 570745 w 1828800"/>
                <a:gd name="connsiteY50" fmla="*/ 1535906 h 1790700"/>
                <a:gd name="connsiteX51" fmla="*/ 577412 w 1828800"/>
                <a:gd name="connsiteY51" fmla="*/ 1558766 h 1790700"/>
                <a:gd name="connsiteX52" fmla="*/ 497402 w 1828800"/>
                <a:gd name="connsiteY52" fmla="*/ 1701641 h 1790700"/>
                <a:gd name="connsiteX53" fmla="*/ 516452 w 1828800"/>
                <a:gd name="connsiteY53" fmla="*/ 1776889 h 1790700"/>
                <a:gd name="connsiteX54" fmla="*/ 586937 w 1828800"/>
                <a:gd name="connsiteY54" fmla="*/ 1744504 h 1790700"/>
                <a:gd name="connsiteX55" fmla="*/ 646945 w 1828800"/>
                <a:gd name="connsiteY55" fmla="*/ 1593056 h 1790700"/>
                <a:gd name="connsiteX56" fmla="*/ 668852 w 1828800"/>
                <a:gd name="connsiteY56" fmla="*/ 1583531 h 1790700"/>
                <a:gd name="connsiteX57" fmla="*/ 679330 w 1828800"/>
                <a:gd name="connsiteY57" fmla="*/ 1564481 h 1790700"/>
                <a:gd name="connsiteX58" fmla="*/ 921265 w 1828800"/>
                <a:gd name="connsiteY58" fmla="*/ 1610201 h 1790700"/>
                <a:gd name="connsiteX59" fmla="*/ 1166057 w 1828800"/>
                <a:gd name="connsiteY59" fmla="*/ 1563529 h 1790700"/>
                <a:gd name="connsiteX60" fmla="*/ 1165105 w 1828800"/>
                <a:gd name="connsiteY60" fmla="*/ 1566386 h 1790700"/>
                <a:gd name="connsiteX61" fmla="*/ 1167010 w 1828800"/>
                <a:gd name="connsiteY61" fmla="*/ 1566386 h 1790700"/>
                <a:gd name="connsiteX62" fmla="*/ 1179392 w 1828800"/>
                <a:gd name="connsiteY62" fmla="*/ 1589246 h 1790700"/>
                <a:gd name="connsiteX63" fmla="*/ 1201300 w 1828800"/>
                <a:gd name="connsiteY63" fmla="*/ 1598771 h 1790700"/>
                <a:gd name="connsiteX64" fmla="*/ 1261307 w 1828800"/>
                <a:gd name="connsiteY64" fmla="*/ 1750219 h 1790700"/>
                <a:gd name="connsiteX65" fmla="*/ 1331792 w 1828800"/>
                <a:gd name="connsiteY65" fmla="*/ 1782604 h 1790700"/>
                <a:gd name="connsiteX66" fmla="*/ 1350842 w 1828800"/>
                <a:gd name="connsiteY66" fmla="*/ 1707356 h 1790700"/>
                <a:gd name="connsiteX67" fmla="*/ 1270832 w 1828800"/>
                <a:gd name="connsiteY67" fmla="*/ 1564481 h 1790700"/>
                <a:gd name="connsiteX68" fmla="*/ 1277500 w 1828800"/>
                <a:gd name="connsiteY68" fmla="*/ 1541621 h 1790700"/>
                <a:gd name="connsiteX69" fmla="*/ 1267975 w 1828800"/>
                <a:gd name="connsiteY69" fmla="*/ 1517809 h 1790700"/>
                <a:gd name="connsiteX70" fmla="*/ 1259402 w 1828800"/>
                <a:gd name="connsiteY70" fmla="*/ 1517809 h 1790700"/>
                <a:gd name="connsiteX71" fmla="*/ 1557535 w 1828800"/>
                <a:gd name="connsiteY71" fmla="*/ 1141571 h 1790700"/>
                <a:gd name="connsiteX72" fmla="*/ 1582300 w 1828800"/>
                <a:gd name="connsiteY72" fmla="*/ 1145381 h 1790700"/>
                <a:gd name="connsiteX73" fmla="*/ 1603255 w 1828800"/>
                <a:gd name="connsiteY73" fmla="*/ 1133951 h 1790700"/>
                <a:gd name="connsiteX74" fmla="*/ 1760417 w 1828800"/>
                <a:gd name="connsiteY74" fmla="*/ 1177766 h 1790700"/>
                <a:gd name="connsiteX75" fmla="*/ 1828997 w 1828800"/>
                <a:gd name="connsiteY75" fmla="*/ 1141571 h 1790700"/>
                <a:gd name="connsiteX76" fmla="*/ 1780420 w 1828800"/>
                <a:gd name="connsiteY76" fmla="*/ 1078706 h 1790700"/>
                <a:gd name="connsiteX77" fmla="*/ 914597 w 1828800"/>
                <a:gd name="connsiteY77" fmla="*/ 1473994 h 1790700"/>
                <a:gd name="connsiteX78" fmla="*/ 383102 w 1828800"/>
                <a:gd name="connsiteY78" fmla="*/ 942499 h 1790700"/>
                <a:gd name="connsiteX79" fmla="*/ 914597 w 1828800"/>
                <a:gd name="connsiteY79" fmla="*/ 411004 h 1790700"/>
                <a:gd name="connsiteX80" fmla="*/ 1446092 w 1828800"/>
                <a:gd name="connsiteY80" fmla="*/ 942499 h 1790700"/>
                <a:gd name="connsiteX81" fmla="*/ 914597 w 1828800"/>
                <a:gd name="connsiteY81" fmla="*/ 1473994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828800" h="1790700">
                  <a:moveTo>
                    <a:pt x="1780420" y="1078706"/>
                  </a:moveTo>
                  <a:lnTo>
                    <a:pt x="1618495" y="1055846"/>
                  </a:lnTo>
                  <a:lnTo>
                    <a:pt x="1604207" y="1036796"/>
                  </a:lnTo>
                  <a:lnTo>
                    <a:pt x="1580395" y="1031081"/>
                  </a:lnTo>
                  <a:cubicBezTo>
                    <a:pt x="1584205" y="1001554"/>
                    <a:pt x="1586110" y="972026"/>
                    <a:pt x="1586110" y="941546"/>
                  </a:cubicBezTo>
                  <a:cubicBezTo>
                    <a:pt x="1586110" y="799624"/>
                    <a:pt x="1542295" y="669131"/>
                    <a:pt x="1466095" y="561499"/>
                  </a:cubicBezTo>
                  <a:lnTo>
                    <a:pt x="1485145" y="546259"/>
                  </a:lnTo>
                  <a:lnTo>
                    <a:pt x="1489907" y="523399"/>
                  </a:lnTo>
                  <a:lnTo>
                    <a:pt x="1626115" y="432911"/>
                  </a:lnTo>
                  <a:cubicBezTo>
                    <a:pt x="1651832" y="412909"/>
                    <a:pt x="1660405" y="379571"/>
                    <a:pt x="1643260" y="357664"/>
                  </a:cubicBezTo>
                  <a:cubicBezTo>
                    <a:pt x="1627067" y="335756"/>
                    <a:pt x="1591825" y="334804"/>
                    <a:pt x="1566107" y="354806"/>
                  </a:cubicBezTo>
                  <a:lnTo>
                    <a:pt x="1444187" y="460534"/>
                  </a:lnTo>
                  <a:lnTo>
                    <a:pt x="1420375" y="458629"/>
                  </a:lnTo>
                  <a:lnTo>
                    <a:pt x="1399420" y="472916"/>
                  </a:lnTo>
                  <a:lnTo>
                    <a:pt x="1398467" y="475774"/>
                  </a:lnTo>
                  <a:cubicBezTo>
                    <a:pt x="1287977" y="362426"/>
                    <a:pt x="1138435" y="289084"/>
                    <a:pt x="970794" y="276701"/>
                  </a:cubicBezTo>
                  <a:lnTo>
                    <a:pt x="973652" y="273844"/>
                  </a:lnTo>
                  <a:lnTo>
                    <a:pt x="972700" y="248126"/>
                  </a:lnTo>
                  <a:lnTo>
                    <a:pt x="957460" y="230029"/>
                  </a:lnTo>
                  <a:lnTo>
                    <a:pt x="967937" y="67151"/>
                  </a:lnTo>
                  <a:cubicBezTo>
                    <a:pt x="967937" y="33814"/>
                    <a:pt x="946030" y="7144"/>
                    <a:pt x="918407" y="7144"/>
                  </a:cubicBezTo>
                  <a:cubicBezTo>
                    <a:pt x="890785" y="7144"/>
                    <a:pt x="868877" y="33814"/>
                    <a:pt x="868877" y="67151"/>
                  </a:cubicBezTo>
                  <a:lnTo>
                    <a:pt x="879355" y="230029"/>
                  </a:lnTo>
                  <a:lnTo>
                    <a:pt x="864115" y="248126"/>
                  </a:lnTo>
                  <a:lnTo>
                    <a:pt x="863162" y="273844"/>
                  </a:lnTo>
                  <a:lnTo>
                    <a:pt x="865067" y="276701"/>
                  </a:lnTo>
                  <a:cubicBezTo>
                    <a:pt x="694570" y="290989"/>
                    <a:pt x="543122" y="369094"/>
                    <a:pt x="433585" y="488156"/>
                  </a:cubicBezTo>
                  <a:lnTo>
                    <a:pt x="436442" y="477679"/>
                  </a:lnTo>
                  <a:lnTo>
                    <a:pt x="415487" y="462439"/>
                  </a:lnTo>
                  <a:lnTo>
                    <a:pt x="390722" y="464344"/>
                  </a:lnTo>
                  <a:lnTo>
                    <a:pt x="271660" y="352901"/>
                  </a:lnTo>
                  <a:cubicBezTo>
                    <a:pt x="245942" y="331946"/>
                    <a:pt x="211652" y="331946"/>
                    <a:pt x="194507" y="353854"/>
                  </a:cubicBezTo>
                  <a:cubicBezTo>
                    <a:pt x="177362" y="374809"/>
                    <a:pt x="184030" y="409099"/>
                    <a:pt x="209747" y="430054"/>
                  </a:cubicBezTo>
                  <a:lnTo>
                    <a:pt x="343097" y="525304"/>
                  </a:lnTo>
                  <a:lnTo>
                    <a:pt x="346907" y="548164"/>
                  </a:lnTo>
                  <a:lnTo>
                    <a:pt x="365957" y="565309"/>
                  </a:lnTo>
                  <a:lnTo>
                    <a:pt x="372625" y="567214"/>
                  </a:lnTo>
                  <a:cubicBezTo>
                    <a:pt x="299282" y="673894"/>
                    <a:pt x="256420" y="803434"/>
                    <a:pt x="256420" y="942499"/>
                  </a:cubicBezTo>
                  <a:cubicBezTo>
                    <a:pt x="256420" y="974884"/>
                    <a:pt x="259277" y="1006316"/>
                    <a:pt x="263087" y="1036796"/>
                  </a:cubicBezTo>
                  <a:lnTo>
                    <a:pt x="257372" y="1030129"/>
                  </a:lnTo>
                  <a:lnTo>
                    <a:pt x="232607" y="1036796"/>
                  </a:lnTo>
                  <a:lnTo>
                    <a:pt x="218320" y="1055846"/>
                  </a:lnTo>
                  <a:lnTo>
                    <a:pt x="56395" y="1078706"/>
                  </a:lnTo>
                  <a:cubicBezTo>
                    <a:pt x="24010" y="1085374"/>
                    <a:pt x="3055" y="1112996"/>
                    <a:pt x="7817" y="1139666"/>
                  </a:cubicBezTo>
                  <a:cubicBezTo>
                    <a:pt x="13532" y="1166336"/>
                    <a:pt x="44012" y="1182529"/>
                    <a:pt x="76397" y="1175861"/>
                  </a:cubicBezTo>
                  <a:lnTo>
                    <a:pt x="233560" y="1132046"/>
                  </a:lnTo>
                  <a:lnTo>
                    <a:pt x="254515" y="1143476"/>
                  </a:lnTo>
                  <a:lnTo>
                    <a:pt x="277375" y="1139666"/>
                  </a:lnTo>
                  <a:lnTo>
                    <a:pt x="282137" y="1130141"/>
                  </a:lnTo>
                  <a:cubicBezTo>
                    <a:pt x="329762" y="1293019"/>
                    <a:pt x="437395" y="1429226"/>
                    <a:pt x="579317" y="1514951"/>
                  </a:cubicBezTo>
                  <a:lnTo>
                    <a:pt x="570745" y="1535906"/>
                  </a:lnTo>
                  <a:lnTo>
                    <a:pt x="577412" y="1558766"/>
                  </a:lnTo>
                  <a:lnTo>
                    <a:pt x="497402" y="1701641"/>
                  </a:lnTo>
                  <a:cubicBezTo>
                    <a:pt x="483115" y="1731169"/>
                    <a:pt x="491687" y="1765459"/>
                    <a:pt x="516452" y="1776889"/>
                  </a:cubicBezTo>
                  <a:cubicBezTo>
                    <a:pt x="541217" y="1788319"/>
                    <a:pt x="572650" y="1774031"/>
                    <a:pt x="586937" y="1744504"/>
                  </a:cubicBezTo>
                  <a:lnTo>
                    <a:pt x="646945" y="1593056"/>
                  </a:lnTo>
                  <a:lnTo>
                    <a:pt x="668852" y="1583531"/>
                  </a:lnTo>
                  <a:lnTo>
                    <a:pt x="679330" y="1564481"/>
                  </a:lnTo>
                  <a:cubicBezTo>
                    <a:pt x="754577" y="1594009"/>
                    <a:pt x="835540" y="1610201"/>
                    <a:pt x="921265" y="1610201"/>
                  </a:cubicBezTo>
                  <a:cubicBezTo>
                    <a:pt x="1007942" y="1610201"/>
                    <a:pt x="1090810" y="1593056"/>
                    <a:pt x="1166057" y="1563529"/>
                  </a:cubicBezTo>
                  <a:lnTo>
                    <a:pt x="1165105" y="1566386"/>
                  </a:lnTo>
                  <a:lnTo>
                    <a:pt x="1167010" y="1566386"/>
                  </a:lnTo>
                  <a:lnTo>
                    <a:pt x="1179392" y="1589246"/>
                  </a:lnTo>
                  <a:lnTo>
                    <a:pt x="1201300" y="1598771"/>
                  </a:lnTo>
                  <a:lnTo>
                    <a:pt x="1261307" y="1750219"/>
                  </a:lnTo>
                  <a:cubicBezTo>
                    <a:pt x="1275595" y="1779746"/>
                    <a:pt x="1307027" y="1794986"/>
                    <a:pt x="1331792" y="1782604"/>
                  </a:cubicBezTo>
                  <a:cubicBezTo>
                    <a:pt x="1356557" y="1771174"/>
                    <a:pt x="1365130" y="1736884"/>
                    <a:pt x="1350842" y="1707356"/>
                  </a:cubicBezTo>
                  <a:lnTo>
                    <a:pt x="1270832" y="1564481"/>
                  </a:lnTo>
                  <a:lnTo>
                    <a:pt x="1277500" y="1541621"/>
                  </a:lnTo>
                  <a:lnTo>
                    <a:pt x="1267975" y="1517809"/>
                  </a:lnTo>
                  <a:lnTo>
                    <a:pt x="1259402" y="1517809"/>
                  </a:lnTo>
                  <a:cubicBezTo>
                    <a:pt x="1400372" y="1434941"/>
                    <a:pt x="1508957" y="1300639"/>
                    <a:pt x="1557535" y="1141571"/>
                  </a:cubicBezTo>
                  <a:lnTo>
                    <a:pt x="1582300" y="1145381"/>
                  </a:lnTo>
                  <a:lnTo>
                    <a:pt x="1603255" y="1133951"/>
                  </a:lnTo>
                  <a:lnTo>
                    <a:pt x="1760417" y="1177766"/>
                  </a:lnTo>
                  <a:cubicBezTo>
                    <a:pt x="1792802" y="1184434"/>
                    <a:pt x="1823282" y="1168241"/>
                    <a:pt x="1828997" y="1141571"/>
                  </a:cubicBezTo>
                  <a:cubicBezTo>
                    <a:pt x="1833760" y="1112996"/>
                    <a:pt x="1812805" y="1086326"/>
                    <a:pt x="1780420" y="1078706"/>
                  </a:cubicBezTo>
                  <a:close/>
                  <a:moveTo>
                    <a:pt x="914597" y="1473994"/>
                  </a:moveTo>
                  <a:cubicBezTo>
                    <a:pt x="621227" y="1473994"/>
                    <a:pt x="383102" y="1235869"/>
                    <a:pt x="383102" y="942499"/>
                  </a:cubicBezTo>
                  <a:cubicBezTo>
                    <a:pt x="383102" y="649129"/>
                    <a:pt x="621227" y="411004"/>
                    <a:pt x="914597" y="411004"/>
                  </a:cubicBezTo>
                  <a:cubicBezTo>
                    <a:pt x="1207967" y="411004"/>
                    <a:pt x="1446092" y="649129"/>
                    <a:pt x="1446092" y="942499"/>
                  </a:cubicBezTo>
                  <a:cubicBezTo>
                    <a:pt x="1446092" y="1235869"/>
                    <a:pt x="1207967" y="1473994"/>
                    <a:pt x="914597" y="14739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2343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e1a627c-c358-489e-8701-8def66738adc&quot;,&quot;TimeStamp&quot;:&quot;2018-09-05T09:16:07.1309456+02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e1a627c-c358-489e-8701-8def66738adc&quot;,&quot;TimeStamp&quot;:&quot;2018-09-05T09:16:07.1309456+02:00&quot;}"/>
</p:tagLst>
</file>

<file path=ppt/theme/theme1.xml><?xml version="1.0" encoding="utf-8"?>
<a:theme xmlns:a="http://schemas.openxmlformats.org/drawingml/2006/main" name="1_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C262C99B-FD24-4C21-8FB0-181F18668B79}"/>
    </a:ext>
  </a:extLst>
</a:theme>
</file>

<file path=ppt/theme/theme3.xml><?xml version="1.0" encoding="utf-8"?>
<a:theme xmlns:a="http://schemas.openxmlformats.org/drawingml/2006/main" name="2_Dynamics 365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AE5799258C0438E38F55647EB5033" ma:contentTypeVersion="8" ma:contentTypeDescription="Create a new document." ma:contentTypeScope="" ma:versionID="3a82994e103b246a471cbec86afe7cf1">
  <xsd:schema xmlns:xsd="http://www.w3.org/2001/XMLSchema" xmlns:xs="http://www.w3.org/2001/XMLSchema" xmlns:p="http://schemas.microsoft.com/office/2006/metadata/properties" xmlns:ns3="97ee6932-3042-4f1f-b8c2-a0a5d819edc1" targetNamespace="http://schemas.microsoft.com/office/2006/metadata/properties" ma:root="true" ma:fieldsID="a22f68ad7c52f4ccfa622840eb805357" ns3:_="">
    <xsd:import namespace="97ee6932-3042-4f1f-b8c2-a0a5d819ed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e6932-3042-4f1f-b8c2-a0a5d819e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97ee6932-3042-4f1f-b8c2-a0a5d819edc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64691E-3726-4126-A794-156BB7FDB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e6932-3042-4f1f-b8c2-a0a5d819e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65</TotalTime>
  <Words>1015</Words>
  <Application>Microsoft Office PowerPoint</Application>
  <PresentationFormat>Widescreen</PresentationFormat>
  <Paragraphs>278</Paragraphs>
  <Slides>33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Museo Sans For Dell</vt:lpstr>
      <vt:lpstr>Segoe Pro Semibold</vt:lpstr>
      <vt:lpstr>Segoe Semibold</vt:lpstr>
      <vt:lpstr>Segoe UI</vt:lpstr>
      <vt:lpstr>Segoe UI Light</vt:lpstr>
      <vt:lpstr>Segoe UI Semibold</vt:lpstr>
      <vt:lpstr>Segoe UI Semilight</vt:lpstr>
      <vt:lpstr>Wingdings</vt:lpstr>
      <vt:lpstr>1_Dynamics 365</vt:lpstr>
      <vt:lpstr>WHITE TEMPLATE</vt:lpstr>
      <vt:lpstr>2_Dynamics 365</vt:lpstr>
      <vt:lpstr>PowerPoint Presentation</vt:lpstr>
      <vt:lpstr>   Presentation title</vt:lpstr>
      <vt:lpstr>About Me…</vt:lpstr>
      <vt:lpstr>Workshop delivery</vt:lpstr>
      <vt:lpstr>Workshop delivery</vt:lpstr>
      <vt:lpstr>Application Migration</vt:lpstr>
      <vt:lpstr>Introduction to Orchestration</vt:lpstr>
      <vt:lpstr>Why Container Orchestration?</vt:lpstr>
      <vt:lpstr>What Container Orchestration Is There?</vt:lpstr>
      <vt:lpstr>What Container Orchestration Is There – in Azure?</vt:lpstr>
      <vt:lpstr>What makes Kubernetes the “Go-To” orchestrator?</vt:lpstr>
      <vt:lpstr>PowerPoint Presentation</vt:lpstr>
      <vt:lpstr>Azure Kubernetes Services (AKS) in-depth</vt:lpstr>
      <vt:lpstr>PowerPoint Presentation</vt:lpstr>
      <vt:lpstr>AKS end-to-end experience inside Azure DevOps</vt:lpstr>
      <vt:lpstr>Deploying Azure Kubernetes Services</vt:lpstr>
      <vt:lpstr>Managing Azure Container Services</vt:lpstr>
      <vt:lpstr>Demo</vt:lpstr>
      <vt:lpstr>Integrating AKS with ACR</vt:lpstr>
      <vt:lpstr>Demo</vt:lpstr>
      <vt:lpstr>Azure Kubernetes Service Architecture</vt:lpstr>
      <vt:lpstr>AKS end-to-end experience inside Azure DevOps</vt:lpstr>
      <vt:lpstr>Demo</vt:lpstr>
      <vt:lpstr>Azure Dev Spaces</vt:lpstr>
      <vt:lpstr>Deploying Azure Dev Spaces in AKS</vt:lpstr>
      <vt:lpstr>Demo</vt:lpstr>
      <vt:lpstr>Deploying AKS for Windows</vt:lpstr>
      <vt:lpstr>AKS for Windows Nodes</vt:lpstr>
      <vt:lpstr>Demo</vt:lpstr>
      <vt:lpstr>Section Take-Aways</vt:lpstr>
      <vt:lpstr>PowerPoint Presentation</vt:lpstr>
      <vt:lpstr>Next Module…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Peter De Tender</dc:creator>
  <cp:keywords/>
  <dc:description/>
  <cp:lastModifiedBy>Peter De Tender</cp:lastModifiedBy>
  <cp:revision>3</cp:revision>
  <dcterms:created xsi:type="dcterms:W3CDTF">2019-08-23T13:28:37Z</dcterms:created>
  <dcterms:modified xsi:type="dcterms:W3CDTF">2019-08-23T14:34:08Z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0x0101000E6AE5799258C0438E38F55647EB5033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