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F8D9-BDC3-483E-AD93-BBC305474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17D35-48E8-4748-9DFF-8C8F0138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2DBA-0DF0-48B3-AC78-1BCC114B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B26C-00A4-4DF4-83E4-582403E0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8504-2C40-42ED-B5EA-ED91359C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4ED1-CE81-41FC-8EF0-716151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48CE6-ACE5-4A3C-A0E4-82F25A7A8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7282-A065-4509-9C69-35C69D77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E8A7-7061-453C-9EC6-8F8FCC8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8660-3286-4D19-BA4E-995012EB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3C2F9-3100-4032-B36D-4DACD0187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BCCA-2B4B-45EA-8258-B7FDFEDE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BFFC-CB1C-483D-9463-8E8DDA7B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2672-028A-4DFE-927F-4490518E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75A0-6D2F-4BD1-9F90-5C9F5B1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7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2B0F-548E-435A-808F-24454D1C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50CE-7562-4CC9-B86F-17FA25A7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0027-2CAE-4150-A085-67D847AB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7901-9EA9-4E57-91DC-BC84F346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6E1B-7115-4837-BBB0-33A0D4F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B603-1EC2-4F74-8DF2-D889E692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1EE0-3D4F-42EC-9EA5-1DD15F46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410-21DA-45C6-8000-84BC692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F91-9061-4F3A-879E-1538EBE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B069-5D95-41F2-8635-4F60C100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8CCA-0C4C-4AD3-BBFB-AEADF460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0CD5-2A47-4957-B07E-475A433A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A4D1-4875-4536-9BD6-BEFAE18C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8797-6AA6-444D-9953-88D74A5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BDC2E-1CE1-41E4-A94C-BD05C90B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1119-FA48-4756-9087-A1965845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2E44-87BD-4B82-95AD-CA89E59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0BFA-2588-4DF6-94AD-79FAFB1E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D88E1-AE06-4878-9B5A-BF5EA41B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C126F-12F0-4534-9B5E-91DA12CEA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9142D-468A-46E9-AB36-56764C274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22CC8-BB4F-4B61-8800-760DF90C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B33D2-B621-4077-A01C-5AB265B6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D98E0-6CE2-415B-A717-E688CB0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7BAC-6B33-4A77-ACB3-209D7C41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3F4C6-22D1-4F63-AFA8-C3E5650B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1EA60-5333-4612-AA07-443EFF0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AC20E-3EAF-471C-BDB3-896A6B27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6F837-1310-46EC-A931-0A68B442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7513B-8D83-4E3C-B314-E652092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2AC6D-106B-4A5C-A7DF-2B0A857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A92B-B5F6-45C4-BE7B-FB6CEDCF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BAC5-1387-4696-8675-C1A59809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956A-AC90-4373-8167-4BE45C17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BDCA-E11A-4FB1-ADF6-A4E92F4C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4A7E-AA80-4975-9691-BCCE7917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D46F-2B28-49EE-87E1-EA13B176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59EA-392E-439A-93BE-C323ADBF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D2CC9-CBC3-4D07-9157-D4306016D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49E9B-93AE-4E14-AF2F-4D44C84A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5D69-F69C-438F-992E-F850A854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9C2C-5756-4690-BB22-243FFAF3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7E4AD-F123-4809-9B62-A2C20CC6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72B6-5F68-464A-A3CF-B1C1202E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21EB8-F82E-4228-BB92-F878045D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1589-4842-4690-83C3-4F0B32242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8B28-166B-4EAC-97E8-8441CCF723B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6E94-64B6-43F7-9FE0-B85F10B01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EE3B-69F1-4202-A192-41ADB43B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AFAD-739A-4DE0-9D55-CFDF7A08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50927-042D-4869-93C0-3C26F8FFC3B9}"/>
              </a:ext>
            </a:extLst>
          </p:cNvPr>
          <p:cNvSpPr txBox="1"/>
          <p:nvPr/>
        </p:nvSpPr>
        <p:spPr>
          <a:xfrm>
            <a:off x="609600" y="508000"/>
            <a:ext cx="322472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GitHub Repo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ARM-template.zip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/>
                </a:solidFill>
              </a:rPr>
              <a:t>SimplCommerceVSSRC.zip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/>
                </a:solidFill>
              </a:rPr>
              <a:t>SimplCommerce-iissource.zip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B050"/>
                </a:solidFill>
              </a:rPr>
              <a:t>SimplCommerce</a:t>
            </a:r>
            <a:r>
              <a:rPr lang="en-US" dirty="0">
                <a:solidFill>
                  <a:srgbClr val="00B050"/>
                </a:solidFill>
              </a:rPr>
              <a:t>-master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C42406B-EF5C-4576-B80E-0C8FDA8B0397}"/>
              </a:ext>
            </a:extLst>
          </p:cNvPr>
          <p:cNvSpPr/>
          <p:nvPr/>
        </p:nvSpPr>
        <p:spPr>
          <a:xfrm>
            <a:off x="5530273" y="272472"/>
            <a:ext cx="6000750" cy="1155700"/>
          </a:xfrm>
          <a:prstGeom prst="wedgeRectCallout">
            <a:avLst>
              <a:gd name="adj1" fmla="val -93646"/>
              <a:gd name="adj2" fmla="val 2473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in Module 2 – Lab 1 (provisioning the base VM infrastructure (</a:t>
            </a:r>
            <a:r>
              <a:rPr lang="en-US" dirty="0" err="1"/>
              <a:t>WebVM</a:t>
            </a:r>
            <a:r>
              <a:rPr lang="en-US" dirty="0"/>
              <a:t> and SQLVM)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169B7F3-C334-41C3-A64E-4AD770E32E03}"/>
              </a:ext>
            </a:extLst>
          </p:cNvPr>
          <p:cNvSpPr/>
          <p:nvPr/>
        </p:nvSpPr>
        <p:spPr>
          <a:xfrm>
            <a:off x="5530273" y="2451100"/>
            <a:ext cx="6000750" cy="1155700"/>
          </a:xfrm>
          <a:prstGeom prst="wedgeRectCallout">
            <a:avLst>
              <a:gd name="adj1" fmla="val -79794"/>
              <a:gd name="adj2" fmla="val -102934"/>
            </a:avLst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in Module 4 – Lab 1 (deploying source code from VS2019 to Azure Web Apps)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C6E6EF2-24F3-43C5-8BE9-0E62422C738F}"/>
              </a:ext>
            </a:extLst>
          </p:cNvPr>
          <p:cNvSpPr/>
          <p:nvPr/>
        </p:nvSpPr>
        <p:spPr>
          <a:xfrm>
            <a:off x="5530273" y="5284353"/>
            <a:ext cx="6000750" cy="1155700"/>
          </a:xfrm>
          <a:prstGeom prst="wedgeRectCallout">
            <a:avLst>
              <a:gd name="adj1" fmla="val -109231"/>
              <a:gd name="adj2" fmla="val -266569"/>
            </a:avLst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in Module 9 – Lab 1 (deploying Azure Resources using Azure DevOps)</a:t>
            </a:r>
          </a:p>
        </p:txBody>
      </p:sp>
    </p:spTree>
    <p:extLst>
      <p:ext uri="{BB962C8B-B14F-4D97-AF65-F5344CB8AC3E}">
        <p14:creationId xmlns:p14="http://schemas.microsoft.com/office/powerpoint/2010/main" val="34698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07997E-A276-4F84-80B2-EAA956470388}"/>
              </a:ext>
            </a:extLst>
          </p:cNvPr>
          <p:cNvSpPr/>
          <p:nvPr/>
        </p:nvSpPr>
        <p:spPr>
          <a:xfrm>
            <a:off x="259773" y="254576"/>
            <a:ext cx="2447059" cy="242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LAB 1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VM Baseline deployment using ARM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D3476-368B-493F-AA07-7B16DAAFBD3B}"/>
              </a:ext>
            </a:extLst>
          </p:cNvPr>
          <p:cNvSpPr/>
          <p:nvPr/>
        </p:nvSpPr>
        <p:spPr>
          <a:xfrm>
            <a:off x="3311236" y="254575"/>
            <a:ext cx="2447059" cy="242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and Web Assessment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Depends on LAB1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E4970-AB6A-48AA-B3A9-9D5DA5FC7742}"/>
              </a:ext>
            </a:extLst>
          </p:cNvPr>
          <p:cNvSpPr/>
          <p:nvPr/>
        </p:nvSpPr>
        <p:spPr>
          <a:xfrm>
            <a:off x="6362699" y="254574"/>
            <a:ext cx="2447059" cy="2426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Migrating SQL Database</a:t>
            </a:r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Depends on LAB 1+2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97367-B128-4EC0-ADF7-7D1A48B2A813}"/>
              </a:ext>
            </a:extLst>
          </p:cNvPr>
          <p:cNvSpPr/>
          <p:nvPr/>
        </p:nvSpPr>
        <p:spPr>
          <a:xfrm>
            <a:off x="9414162" y="254573"/>
            <a:ext cx="2447059" cy="24262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Migrating Web Application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Depends on LAB1+3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76E62-2DCE-43E1-A41D-D9E6BAAFEA6F}"/>
              </a:ext>
            </a:extLst>
          </p:cNvPr>
          <p:cNvSpPr/>
          <p:nvPr/>
        </p:nvSpPr>
        <p:spPr>
          <a:xfrm>
            <a:off x="259773" y="3768435"/>
            <a:ext cx="2447059" cy="2426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Deploying Containers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Depends on LAB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CBC83-51A6-482D-9419-779DA2A82C70}"/>
              </a:ext>
            </a:extLst>
          </p:cNvPr>
          <p:cNvSpPr/>
          <p:nvPr/>
        </p:nvSpPr>
        <p:spPr>
          <a:xfrm>
            <a:off x="3311236" y="3768434"/>
            <a:ext cx="2447059" cy="2426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Deploying Kubernetes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Depends on LAB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67A64-1613-4278-8E8C-B4EA7FB69236}"/>
              </a:ext>
            </a:extLst>
          </p:cNvPr>
          <p:cNvSpPr/>
          <p:nvPr/>
        </p:nvSpPr>
        <p:spPr>
          <a:xfrm>
            <a:off x="6362699" y="3768433"/>
            <a:ext cx="2447059" cy="2426281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7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Monitoring Kubernetes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Depends on LAB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0FF6A-B197-445A-8E80-2C0845338B31}"/>
              </a:ext>
            </a:extLst>
          </p:cNvPr>
          <p:cNvSpPr/>
          <p:nvPr/>
        </p:nvSpPr>
        <p:spPr>
          <a:xfrm>
            <a:off x="9414162" y="3768432"/>
            <a:ext cx="2447059" cy="24262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8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Azure DevOps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Depends on LAB 4+5+6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AB510-0A96-466D-A5DE-5B8BF96E4A00}"/>
              </a:ext>
            </a:extLst>
          </p:cNvPr>
          <p:cNvCxnSpPr/>
          <p:nvPr/>
        </p:nvCxnSpPr>
        <p:spPr>
          <a:xfrm flipH="1">
            <a:off x="5758295" y="1542182"/>
            <a:ext cx="604404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8618FB-C243-4624-8F81-638366FB769C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195329" y="-31174"/>
            <a:ext cx="678875" cy="610292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E727C-311B-4CBA-8288-6AC554CB2F5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83301" y="2680854"/>
            <a:ext cx="2" cy="6788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96D65E-EC94-4C8D-9220-1E6E55D4B41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81635" y="-1657782"/>
            <a:ext cx="817425" cy="949469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0D05F5-289D-4005-AC07-7FD7AECDCB79}"/>
              </a:ext>
            </a:extLst>
          </p:cNvPr>
          <p:cNvCxnSpPr>
            <a:cxnSpLocks/>
          </p:cNvCxnSpPr>
          <p:nvPr/>
        </p:nvCxnSpPr>
        <p:spPr>
          <a:xfrm flipV="1">
            <a:off x="1143000" y="2680849"/>
            <a:ext cx="0" cy="8174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A746EB-F8AA-4EAE-B6D0-EA50D8DF0EC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534766" y="2680853"/>
            <a:ext cx="0" cy="8174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B6237B-30DC-4727-9368-EFCE86D7F393}"/>
              </a:ext>
            </a:extLst>
          </p:cNvPr>
          <p:cNvCxnSpPr/>
          <p:nvPr/>
        </p:nvCxnSpPr>
        <p:spPr>
          <a:xfrm flipV="1">
            <a:off x="2706832" y="2680849"/>
            <a:ext cx="3655867" cy="1087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40F0E1-F058-4511-84D9-7E62EC88FAC5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2706832" y="4981575"/>
            <a:ext cx="604404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3FCD8E-82AB-42DA-9CE6-F70386964430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706832" y="1467714"/>
            <a:ext cx="604404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E8080B-007E-42C2-936E-4A86D8B8312A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5758295" y="4981574"/>
            <a:ext cx="604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BB16C07-78CB-4031-8364-068DD65E814E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330410" y="3347607"/>
            <a:ext cx="408713" cy="6102926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16660-E83B-4372-B732-2E7F02EEA86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83299" y="6194716"/>
            <a:ext cx="4" cy="4087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ADAEDD5-946E-47D5-985B-8812C8E9896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616716" y="1720999"/>
            <a:ext cx="547263" cy="949469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3DA8EC-1E34-4CA7-A64D-46879D0F43AA}"/>
              </a:ext>
            </a:extLst>
          </p:cNvPr>
          <p:cNvCxnSpPr>
            <a:cxnSpLocks/>
          </p:cNvCxnSpPr>
          <p:nvPr/>
        </p:nvCxnSpPr>
        <p:spPr>
          <a:xfrm flipV="1">
            <a:off x="1142998" y="6194712"/>
            <a:ext cx="2" cy="5472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C25302-8009-4B97-8E13-68F2B68C650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534764" y="6194715"/>
            <a:ext cx="2" cy="5472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409642-FE8A-4D03-8107-DE6235075F0E}"/>
              </a:ext>
            </a:extLst>
          </p:cNvPr>
          <p:cNvCxnSpPr/>
          <p:nvPr/>
        </p:nvCxnSpPr>
        <p:spPr>
          <a:xfrm flipV="1">
            <a:off x="11352068" y="2680849"/>
            <a:ext cx="0" cy="1087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9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AE5799258C0438E38F55647EB5033" ma:contentTypeVersion="8" ma:contentTypeDescription="Create a new document." ma:contentTypeScope="" ma:versionID="3a82994e103b246a471cbec86afe7cf1">
  <xsd:schema xmlns:xsd="http://www.w3.org/2001/XMLSchema" xmlns:xs="http://www.w3.org/2001/XMLSchema" xmlns:p="http://schemas.microsoft.com/office/2006/metadata/properties" xmlns:ns3="97ee6932-3042-4f1f-b8c2-a0a5d819edc1" targetNamespace="http://schemas.microsoft.com/office/2006/metadata/properties" ma:root="true" ma:fieldsID="a22f68ad7c52f4ccfa622840eb805357" ns3:_="">
    <xsd:import namespace="97ee6932-3042-4f1f-b8c2-a0a5d819e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e6932-3042-4f1f-b8c2-a0a5d819e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A9D14-D02B-477C-A638-1A1D28F72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e6932-3042-4f1f-b8c2-a0a5d819e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D08F8-11F2-4DA1-8A57-F7008CB8A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9CA455-2D74-4D90-9227-348E32AE23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 Tender</dc:creator>
  <cp:lastModifiedBy>Peter De Tender</cp:lastModifiedBy>
  <cp:revision>4</cp:revision>
  <cp:lastPrinted>2019-09-08T13:15:02Z</cp:lastPrinted>
  <dcterms:created xsi:type="dcterms:W3CDTF">2019-09-08T13:09:23Z</dcterms:created>
  <dcterms:modified xsi:type="dcterms:W3CDTF">2019-09-08T13:40:04Z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0x0101000E6AE5799258C0438E38F55647EB5033</vt:lpwstr>
  </property>
</Properties>
</file>