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0CE356-2DF8-4291-A51C-401DEE99B59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A6AC3F-9890-424E-B784-78EE837C1C1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friends Hobbies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mukilan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Mukesh</a:t>
            </a:r>
            <a:r>
              <a:rPr lang="en-US" dirty="0" smtClean="0"/>
              <a:t> Hobby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WATCHING TELEVISION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READING BOOKS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USING MOBILE</a:t>
            </a:r>
          </a:p>
        </p:txBody>
      </p:sp>
      <p:pic>
        <p:nvPicPr>
          <p:cNvPr id="4" name="Picture 3" descr="television_visu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62400"/>
            <a:ext cx="2619375" cy="1933575"/>
          </a:xfrm>
          <a:prstGeom prst="rect">
            <a:avLst/>
          </a:prstGeom>
        </p:spPr>
      </p:pic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10000"/>
            <a:ext cx="1962150" cy="2333625"/>
          </a:xfrm>
          <a:prstGeom prst="rect">
            <a:avLst/>
          </a:prstGeom>
        </p:spPr>
      </p:pic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962400"/>
            <a:ext cx="2676525" cy="17145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hobby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updated in Bike</a:t>
            </a:r>
          </a:p>
          <a:p>
            <a:r>
              <a:rPr lang="en-US" dirty="0" smtClean="0"/>
              <a:t>Text in </a:t>
            </a:r>
            <a:r>
              <a:rPr lang="en-US" dirty="0" err="1" smtClean="0"/>
              <a:t>facebooks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19200"/>
            <a:ext cx="2619375" cy="1743075"/>
          </a:xfrm>
          <a:prstGeom prst="rect">
            <a:avLst/>
          </a:prstGeom>
        </p:spPr>
      </p:pic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705100" cy="168592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458982" cy="4191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</TotalTime>
  <Words>23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My friends Hobbies</vt:lpstr>
      <vt:lpstr>Mukesh Hobby</vt:lpstr>
      <vt:lpstr>Kalai kumar hobby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2018-08-31T03:51:07Z</dcterms:created>
  <dcterms:modified xsi:type="dcterms:W3CDTF">2018-08-31T04:56:18Z</dcterms:modified>
</cp:coreProperties>
</file>