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3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DACEF90-C516-49E2-B664-92B3C8A896B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7DF10C-E3C0-4F46-AE33-07394224ACF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7772400" cy="253682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TYPES OF COLLAGE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S.MUKILAN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TYPES OF COLLAGE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Vocational school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Private </a:t>
            </a:r>
            <a:r>
              <a:rPr lang="en-US" dirty="0" smtClean="0"/>
              <a:t>university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Pubilc</a:t>
            </a:r>
            <a:r>
              <a:rPr lang="en-US" dirty="0" smtClean="0"/>
              <a:t> </a:t>
            </a:r>
            <a:r>
              <a:rPr lang="en-US" dirty="0" smtClean="0"/>
              <a:t>university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Distance education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university </a:t>
            </a:r>
            <a:r>
              <a:rPr lang="en-US" dirty="0" smtClean="0"/>
              <a:t>National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Nursing school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Virtual </a:t>
            </a:r>
            <a:r>
              <a:rPr lang="en-US" dirty="0" smtClean="0"/>
              <a:t>university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Residential collage </a:t>
            </a:r>
            <a:endParaRPr lang="en-US" dirty="0"/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534400" cy="4544291"/>
          </a:xfrm>
          <a:prstGeom prst="rect">
            <a:avLst/>
          </a:prstGeom>
        </p:spPr>
      </p:pic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COLLAGE FACILITES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7315200" cy="41910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Collage Hostel  separate hostel facility  are provided  for boys and girls  in collage campus</a:t>
            </a:r>
          </a:p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Transport Facility</a:t>
            </a:r>
          </a:p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 Cafeteria</a:t>
            </a:r>
          </a:p>
          <a:p>
            <a:pPr marL="571500" indent="-571500" algn="l">
              <a:buFont typeface="Wingdings" pitchFamily="2" charset="2"/>
              <a:buChar char="v"/>
            </a:pPr>
            <a:r>
              <a:rPr lang="en-US" dirty="0" err="1" smtClean="0"/>
              <a:t>Labrary</a:t>
            </a:r>
            <a:r>
              <a:rPr lang="en-US" dirty="0" smtClean="0"/>
              <a:t>&amp; information center</a:t>
            </a:r>
          </a:p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Collage canteen</a:t>
            </a:r>
          </a:p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Internet center</a:t>
            </a:r>
          </a:p>
          <a:p>
            <a:pPr marL="571500" indent="-571500" algn="l">
              <a:buFont typeface="Wingdings" pitchFamily="2" charset="2"/>
              <a:buChar char="v"/>
            </a:pPr>
            <a:endParaRPr lang="en-US" dirty="0" smtClean="0"/>
          </a:p>
          <a:p>
            <a:pPr marL="571500" indent="-571500" algn="l"/>
            <a:endParaRPr lang="en-US" dirty="0" smtClean="0"/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914400" y="1066800"/>
            <a:ext cx="8229600" cy="1828800"/>
          </a:xfrm>
        </p:spPr>
        <p:txBody>
          <a:bodyPr/>
          <a:lstStyle/>
          <a:p>
            <a:r>
              <a:rPr lang="en-US" dirty="0" smtClean="0"/>
              <a:t>INFRASTRUCTURE OE COLLAGE</a:t>
            </a:r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3514725" cy="1304925"/>
          </a:xfrm>
          <a:prstGeom prst="rect">
            <a:avLst/>
          </a:prstGeom>
        </p:spPr>
      </p:pic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0800"/>
            <a:ext cx="2505075" cy="1819275"/>
          </a:xfrm>
          <a:prstGeom prst="rect">
            <a:avLst/>
          </a:prstGeom>
        </p:spPr>
      </p:pic>
      <p:pic>
        <p:nvPicPr>
          <p:cNvPr id="9" name="Picture 8" descr="download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00675"/>
            <a:ext cx="3124200" cy="1457325"/>
          </a:xfrm>
          <a:prstGeom prst="rect">
            <a:avLst/>
          </a:prstGeom>
        </p:spPr>
      </p:pic>
      <p:pic>
        <p:nvPicPr>
          <p:cNvPr id="10" name="Picture 9" descr="infrastructu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5602424"/>
            <a:ext cx="3352800" cy="1255576"/>
          </a:xfrm>
          <a:prstGeom prst="rect">
            <a:avLst/>
          </a:prstGeom>
        </p:spPr>
      </p:pic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1295400"/>
            <a:ext cx="4267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 OE COLLAGE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5400000">
            <a:off x="2895600" y="2133600"/>
            <a:ext cx="1219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057400" y="3200400"/>
            <a:ext cx="2057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AUTONOMOUS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6200000" flipH="1">
            <a:off x="5753100" y="2247900"/>
            <a:ext cx="12192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019800" y="3124200"/>
            <a:ext cx="2514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NON-AUTONOMOUS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7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87</TotalTime>
  <Words>61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TYPES OF COLLAGE</vt:lpstr>
      <vt:lpstr>TYPES OF COLLAGE</vt:lpstr>
      <vt:lpstr>Slide 3</vt:lpstr>
      <vt:lpstr>COLLAGE FACILITES </vt:lpstr>
      <vt:lpstr>INFRASTRUCTURE OE COLLAGE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COLLAGE</dc:title>
  <dc:creator>User</dc:creator>
  <cp:lastModifiedBy>User</cp:lastModifiedBy>
  <cp:revision>9</cp:revision>
  <dcterms:created xsi:type="dcterms:W3CDTF">2018-08-31T13:27:36Z</dcterms:created>
  <dcterms:modified xsi:type="dcterms:W3CDTF">2018-08-31T14:54:52Z</dcterms:modified>
</cp:coreProperties>
</file>