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336C4-6027-4E49-BCDD-D89DBD26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10C6C3-2189-4109-BE9C-357D6226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721EA-668C-46EF-BEBD-80878F22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540DE0-EAD9-4D73-B78B-3AD1C16E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C14242-9C50-4E64-B2A4-BA94A67B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7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982B8-D1DE-456D-827A-3BEB364B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01248-741E-474B-8EE3-D3BEF66B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2E578-5C11-4B92-AAFC-ECC3091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B5B569-8454-49E6-8A27-9BBA212D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856027-45BD-4517-A881-F1A055A2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191530-82E0-465C-9F8D-FB009A0F9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BE5A11-CB0A-49AB-A470-24870374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286EB-2EA9-4603-9B21-5D7A8465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2C271-683C-4A8A-B947-9534E13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73C62-EDA5-40F2-A471-633916E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4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862CC-80CD-4AE8-B959-AF881798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AAE3C-58EA-48C0-AFB5-D9726752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3D91A-28F0-492F-B93F-1865256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7D50F-3002-4AC1-B018-C1D37DDB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82709-C36A-4AE6-8F68-CC6E2938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97C6A-008F-4E9E-B692-B9F6A56E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877DAE-B76A-45A7-A779-0EE6F671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E3C43-6CA0-400B-9B0B-7DEBE07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A7F6F-B084-4565-8C9D-A804B1AF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F1171-D311-4EE7-9B39-FDBD9C57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1E1F9-9F41-44DA-8E59-F5FE35DB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9C433-D66A-4196-9B3B-4B0326E4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152A48-42A9-4FD2-A903-1FF287AC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BEF93-8F19-4067-8355-0E8CD3A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F0EAA-77EE-49E1-8C95-3EEFD7E8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C996AA-7940-447F-9279-ED73F5F2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6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D38FB-B8B9-4D59-802C-F4471304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995C87-A6B0-46B7-8DF2-AFCC4FCC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75D1EB-4E3F-42C8-A370-74FFFAD9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A34DF6-E51E-43D7-9DFF-EB4680D8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C45E7D-8D8E-42DC-8FE4-13D6BC06F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FAFC47-FFE2-452A-BF27-E1B91CE6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AEB7E8-AEC2-4D2F-AC77-6FC1F7D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4E668-1F34-432E-B155-1CCD6DE3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9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55780-85FC-46C4-AD16-6CA544EC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2A8B7-839A-408A-95B1-185F6999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0A9F00-8B0E-418E-8D33-67CBFC7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028B9A-79A6-401B-89CC-76741DD8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C133FF-A842-46FB-915B-B7C46CFC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9A763C-E279-4009-A67D-4598A6A2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9F33C-0352-4163-812F-E4012A8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2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E98EA-B8F9-4D26-902F-0DF8A1E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E7754-5ABC-4E90-BC74-B521BE23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D721F-DA94-4DA5-9035-DA682728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E123BE-3861-4AD6-9F02-5F9CF86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D39403-69E3-4002-BE4C-DAB04761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2F182-4268-4FFF-874D-A0F79CB7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83F2-63FA-4BEA-B5B2-2055452A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283241-3EFA-4B5B-9D68-56E5D396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72BE26-1472-47A1-BF17-3ADE9484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017CF4-7DDC-4231-B3D8-AA70D5A8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0AF5B-C556-4468-83A7-37CC00AB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8D37A-A1CA-439A-9FFD-6C99FDBC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06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13E977-A459-499A-9326-DBABD6A2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143EA-9F57-492F-A095-6AB9186E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AF2BF-CFA1-4022-B7E5-B2372825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3CFD-1EC6-4F7A-92F6-F6BE76F47DF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FFFD01-1B7B-4B64-AD34-4484BDFCF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020C2-FE09-4D64-BE86-B537A2224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FBBD-76B5-43AF-90CC-70DBD133C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70B61B3-408A-433C-926B-C2F5B35B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1" y="400895"/>
            <a:ext cx="10094799" cy="200418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1DF72503-30FC-4D5F-BFA4-E154D237A8AB}"/>
              </a:ext>
            </a:extLst>
          </p:cNvPr>
          <p:cNvSpPr/>
          <p:nvPr/>
        </p:nvSpPr>
        <p:spPr>
          <a:xfrm>
            <a:off x="1109749" y="1658389"/>
            <a:ext cx="1379913" cy="86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5EEF13-4D60-4F94-B9B2-410EB8B7E4D6}"/>
              </a:ext>
            </a:extLst>
          </p:cNvPr>
          <p:cNvSpPr txBox="1"/>
          <p:nvPr/>
        </p:nvSpPr>
        <p:spPr>
          <a:xfrm>
            <a:off x="478143" y="2830484"/>
            <a:ext cx="3353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ホームページにアクセスして、問い合わせフォームを見つける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0040FA-0894-46E6-8C1F-A7DBC7A9C8CA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566949" y="2522913"/>
            <a:ext cx="232757" cy="30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7C45C8A-5103-4D68-B5C3-BC4FF414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7" y="3097749"/>
            <a:ext cx="4112203" cy="271035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8D3730-5E09-4E94-B779-C33DE41FDBA8}"/>
              </a:ext>
            </a:extLst>
          </p:cNvPr>
          <p:cNvSpPr txBox="1"/>
          <p:nvPr/>
        </p:nvSpPr>
        <p:spPr>
          <a:xfrm>
            <a:off x="812760" y="5875713"/>
            <a:ext cx="409118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②問い合わせフォームに会社名、担当者名などを入力して送信する。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会社名：株式会社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CGM JAPAN</a:t>
            </a: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名前：田島　雅己（たじま　まさみ）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問い合わせの種類：「お問い合わせ」と記載があるものを選択してください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問い合わせの内容：別ファイルで用意する問い合わせ文言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EB28242-A6CC-4B55-BD8B-43623B7E7DD3}"/>
              </a:ext>
            </a:extLst>
          </p:cNvPr>
          <p:cNvSpPr/>
          <p:nvPr/>
        </p:nvSpPr>
        <p:spPr>
          <a:xfrm>
            <a:off x="8061960" y="1599471"/>
            <a:ext cx="2283229" cy="86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A3E6C7-9649-4C55-BFC9-D1B83F3D2172}"/>
              </a:ext>
            </a:extLst>
          </p:cNvPr>
          <p:cNvSpPr txBox="1"/>
          <p:nvPr/>
        </p:nvSpPr>
        <p:spPr>
          <a:xfrm>
            <a:off x="7039656" y="2898524"/>
            <a:ext cx="4823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③問い合わせ実施日、問い合わせフォームの有無、なにかあればコメントを記載する。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問い合わせフォームがなく、問い合わせしていない場合も、実施日は記載してください。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BFD2E5-296C-4EDB-9F4C-F3BA9C2068DF}"/>
              </a:ext>
            </a:extLst>
          </p:cNvPr>
          <p:cNvCxnSpPr>
            <a:cxnSpLocks/>
          </p:cNvCxnSpPr>
          <p:nvPr/>
        </p:nvCxnSpPr>
        <p:spPr>
          <a:xfrm flipV="1">
            <a:off x="8557953" y="2454571"/>
            <a:ext cx="335280" cy="443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6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Tajima Masami</dc:creator>
  <cp:lastModifiedBy>Tajima Masami</cp:lastModifiedBy>
  <cp:revision>2</cp:revision>
  <dcterms:created xsi:type="dcterms:W3CDTF">2020-04-12T15:17:03Z</dcterms:created>
  <dcterms:modified xsi:type="dcterms:W3CDTF">2020-04-12T15:28:49Z</dcterms:modified>
</cp:coreProperties>
</file>