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347470" y="1021715"/>
            <a:ext cx="8663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汇报人：张威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研究方向：基于深度学习的语音识别声学模型的研究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导师：曹毅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47470" y="2103755"/>
            <a:ext cx="90595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上周要求完成工作：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1</a:t>
            </a:r>
            <a:r>
              <a:rPr lang="zh-CN" altLang="en-US"/>
              <a:t>）不断优化</a:t>
            </a:r>
            <a:r>
              <a:rPr lang="en-US" altLang="zh-CN"/>
              <a:t>DCNN-CTC</a:t>
            </a:r>
            <a:r>
              <a:rPr lang="zh-CN" altLang="en-US"/>
              <a:t>模型，争取跑出比</a:t>
            </a:r>
            <a:r>
              <a:rPr lang="en-US" altLang="zh-CN"/>
              <a:t>GMM-HMM</a:t>
            </a:r>
            <a:r>
              <a:rPr lang="zh-CN" altLang="en-US"/>
              <a:t>更优的模型；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2</a:t>
            </a:r>
            <a:r>
              <a:rPr lang="zh-CN" altLang="en-US"/>
              <a:t>）争取跑</a:t>
            </a:r>
            <a:r>
              <a:rPr lang="en-US" altLang="zh-CN"/>
              <a:t>DWCNN-CTC</a:t>
            </a:r>
            <a:r>
              <a:rPr lang="zh-CN" altLang="en-US"/>
              <a:t>模型，并利用一些优化手段进行模型的优化；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attention</a:t>
            </a:r>
            <a:r>
              <a:rPr lang="zh-CN" altLang="en-US"/>
              <a:t>机制找出一篇经典论文，作为引用；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4</a:t>
            </a:r>
            <a:r>
              <a:rPr lang="zh-CN" altLang="en-US"/>
              <a:t>）继续看论文，借助于图像领域的优化方法，逐渐迁移到语音领域；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5</a:t>
            </a:r>
            <a:r>
              <a:rPr lang="zh-CN" altLang="en-US"/>
              <a:t>）寻找主机，继续跑我的模型，并行。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47470" y="2103755"/>
            <a:ext cx="100139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这两周完成工作：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1</a:t>
            </a:r>
            <a:r>
              <a:rPr lang="zh-CN" altLang="en-US"/>
              <a:t>）优化出比</a:t>
            </a:r>
            <a:r>
              <a:rPr lang="en-US" altLang="zh-CN"/>
              <a:t>GMM-HMM</a:t>
            </a:r>
            <a:r>
              <a:rPr lang="zh-CN" altLang="en-US"/>
              <a:t>更好的模型，目前最低的</a:t>
            </a:r>
            <a:r>
              <a:rPr lang="en-US" altLang="zh-CN"/>
              <a:t>WER</a:t>
            </a:r>
            <a:r>
              <a:rPr lang="zh-CN" altLang="en-US"/>
              <a:t>是</a:t>
            </a:r>
            <a:r>
              <a:rPr lang="en-US" altLang="zh-CN"/>
              <a:t>25.37%</a:t>
            </a:r>
            <a:r>
              <a:rPr lang="zh-CN" altLang="en-US"/>
              <a:t>，来自于</a:t>
            </a:r>
            <a:r>
              <a:rPr lang="en-US" altLang="zh-CN"/>
              <a:t>MCCNN-CTC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2</a:t>
            </a:r>
            <a:r>
              <a:rPr lang="zh-CN" altLang="en-US"/>
              <a:t>）跑出一个好的</a:t>
            </a:r>
            <a:r>
              <a:rPr lang="en-US" altLang="zh-CN"/>
              <a:t>MCCNN-CTC</a:t>
            </a:r>
            <a:r>
              <a:rPr lang="zh-CN" altLang="en-US"/>
              <a:t>模型，目前最好的</a:t>
            </a:r>
            <a:r>
              <a:rPr lang="en-US" altLang="zh-CN"/>
              <a:t>DCNN-CTC</a:t>
            </a:r>
            <a:r>
              <a:rPr lang="zh-CN" altLang="en-US"/>
              <a:t>是</a:t>
            </a:r>
            <a:r>
              <a:rPr lang="en-US" altLang="zh-CN"/>
              <a:t>25.66%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attention</a:t>
            </a:r>
            <a:r>
              <a:rPr lang="zh-CN" altLang="en-US"/>
              <a:t>机制找出论文，但是我现在的</a:t>
            </a:r>
            <a:r>
              <a:rPr lang="en-US" altLang="zh-CN"/>
              <a:t>attention</a:t>
            </a:r>
            <a:r>
              <a:rPr lang="zh-CN" altLang="en-US"/>
              <a:t>模型的效果不好，最好的在</a:t>
            </a:r>
            <a:r>
              <a:rPr lang="en-US" altLang="zh-CN"/>
              <a:t>29%</a:t>
            </a:r>
            <a:r>
              <a:rPr lang="zh-CN" altLang="en-US"/>
              <a:t>，后期可以通过不断的优化，应该可以达到较好的效果；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4</a:t>
            </a:r>
            <a:r>
              <a:rPr lang="zh-CN" altLang="en-US"/>
              <a:t>）精读论文：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	</a:t>
            </a:r>
            <a:r>
              <a:rPr lang="en-US" altLang="zh-CN">
                <a:latin typeface="Calibri" panose="020F0502020204030204" charset="0"/>
              </a:rPr>
              <a:t>①</a:t>
            </a:r>
            <a:r>
              <a:rPr lang="zh-CN" altLang="en-US"/>
              <a:t>Residual Convolutional CTC Networks for Automatic Speech Recognition；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>
                <a:latin typeface="Calibri" panose="020F0502020204030204" charset="0"/>
              </a:rPr>
              <a:t>②</a:t>
            </a:r>
            <a:r>
              <a:rPr lang="zh-CN" altLang="en-US"/>
              <a:t>END-TO-END SPEECH RECOGNITION AND KEYWORD SEARCH ON LOWR</a:t>
            </a:r>
            <a:r>
              <a:rPr lang="en-US" altLang="zh-CN"/>
              <a:t>-</a:t>
            </a:r>
            <a:r>
              <a:rPr lang="zh-CN" altLang="en-US"/>
              <a:t>ESOURCE LANGUAGES；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>
                <a:latin typeface="Calibri" panose="020F0502020204030204" charset="0"/>
              </a:rPr>
              <a:t>③</a:t>
            </a:r>
            <a:r>
              <a:rPr lang="zh-CN" altLang="en-US"/>
              <a:t>基于多通道卷积神经网络中文微博情感分析；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5</a:t>
            </a:r>
            <a:r>
              <a:rPr lang="zh-CN" altLang="en-US"/>
              <a:t>）排版试验架构。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6</a:t>
            </a:r>
            <a:r>
              <a:rPr lang="zh-CN" altLang="en-US"/>
              <a:t>）写了两个专利。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8715" y="633095"/>
            <a:ext cx="982472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一、优化</a:t>
            </a:r>
            <a:r>
              <a:rPr lang="en-US" altLang="zh-CN"/>
              <a:t>DCNN-CTC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1</a:t>
            </a:r>
            <a:r>
              <a:rPr lang="zh-CN" altLang="en-US"/>
              <a:t>）试验结构安排：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2</a:t>
            </a:r>
            <a:r>
              <a:rPr lang="zh-CN" altLang="en-US"/>
              <a:t>）目前已经测得两组对比试验，分别对应</a:t>
            </a:r>
            <a:r>
              <a:rPr lang="en-US" altLang="zh-CN"/>
              <a:t>DCNN(8)-CTC</a:t>
            </a:r>
            <a:r>
              <a:rPr lang="zh-CN" altLang="en-US"/>
              <a:t>、</a:t>
            </a:r>
            <a:r>
              <a:rPr lang="en-US" altLang="zh-CN"/>
              <a:t>MCCNN(6)-CTC,</a:t>
            </a:r>
            <a:r>
              <a:rPr lang="zh-CN" altLang="en-US"/>
              <a:t>试验结果如下：</a:t>
            </a:r>
            <a:endParaRPr lang="zh-CN" altLang="en-US"/>
          </a:p>
          <a:p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① </a:t>
            </a:r>
            <a:r>
              <a:rPr lang="en-US" altLang="zh-CN">
                <a:sym typeface="+mn-ea"/>
              </a:rPr>
              <a:t>DCNN(8)-CTC</a:t>
            </a:r>
            <a:endParaRPr lang="zh-CN" altLang="en-US"/>
          </a:p>
          <a:p>
            <a:r>
              <a:rPr lang="zh-CN" altLang="en-US"/>
              <a:t>Pred 8000</a:t>
            </a:r>
            <a:endParaRPr lang="zh-CN" altLang="en-US"/>
          </a:p>
          <a:p>
            <a:r>
              <a:rPr lang="zh-CN" altLang="en-US"/>
              <a:t>['su1', 'bei3', 'jun1', 'de5', 'xian3', 'ai4', 'guo2', 'jiang1', 'shi4', 'ma3', 'zhan4', 'shan1', 'li3', 'du4', 'tang2', 'ju4', 'wu3', 'su1', 'ding3', 'ai4', 'deng4', 'tie3', 'mei2', 'deng3', 'ye3', 'fen4', 'qi3', 'kang4', 'zhan4']</a:t>
            </a:r>
            <a:endParaRPr lang="zh-CN" altLang="en-US"/>
          </a:p>
          <a:p>
            <a:r>
              <a:rPr lang="zh-CN" altLang="en-US"/>
              <a:t>[*Test Result] Speech Recognition test set word error ratio : 25.663498637870884 %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Calibri" panose="020F0502020204030204" charset="0"/>
              </a:rPr>
              <a:t>② </a:t>
            </a:r>
            <a:r>
              <a:rPr lang="en-US" altLang="zh-CN">
                <a:sym typeface="+mn-ea"/>
              </a:rPr>
              <a:t>MCCNN(6)-CTC</a:t>
            </a:r>
            <a:endParaRPr lang="zh-CN" altLang="en-US">
              <a:sym typeface="+mn-ea"/>
            </a:endParaRPr>
          </a:p>
          <a:p>
            <a:r>
              <a:rPr lang="zh-CN" altLang="en-US"/>
              <a:t>Pred 42000</a:t>
            </a:r>
            <a:endParaRPr lang="zh-CN" altLang="en-US"/>
          </a:p>
          <a:p>
            <a:r>
              <a:rPr lang="zh-CN" altLang="en-US"/>
              <a:t>['suo1', 'bei3', 'jing1', 'de5', 'yi4', 'xia2', 'ai4', 'guo2', 'jiang4', 'shi4', 'ma3', 'zhan4', 'shan1', 'li3', 'du4', 'ta1', 'ju4', 'wu3', 'su1', 'ding3', 'ai4', 'dan4', 'tie3', 'mei2', 'deng3', 'ye3', 'fen4', 'qi3', 'kang4', 'zhan4']</a:t>
            </a:r>
            <a:endParaRPr lang="zh-CN" altLang="en-US"/>
          </a:p>
          <a:p>
            <a:r>
              <a:rPr lang="zh-CN" altLang="en-US">
                <a:sym typeface="+mn-ea"/>
              </a:rPr>
              <a:t>[*Test Result] Speech Recognition test set word error ratio : </a:t>
            </a:r>
            <a:r>
              <a:rPr lang="zh-CN" altLang="en-US"/>
              <a:t>25.37%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目前正在优化</a:t>
            </a:r>
            <a:r>
              <a:rPr lang="en-US" altLang="zh-CN"/>
              <a:t>7</a:t>
            </a:r>
            <a:r>
              <a:rPr lang="zh-CN" altLang="en-US"/>
              <a:t>层</a:t>
            </a:r>
            <a:r>
              <a:rPr lang="en-US" altLang="zh-CN"/>
              <a:t>DCNN</a:t>
            </a:r>
            <a:r>
              <a:rPr lang="zh-CN" altLang="en-US"/>
              <a:t>模型，现在</a:t>
            </a:r>
            <a:r>
              <a:rPr lang="en-US" altLang="zh-CN"/>
              <a:t>7</a:t>
            </a:r>
            <a:r>
              <a:rPr lang="zh-CN" altLang="en-US"/>
              <a:t>层</a:t>
            </a:r>
            <a:r>
              <a:rPr lang="en-US" altLang="zh-CN"/>
              <a:t>DCNN</a:t>
            </a:r>
            <a:r>
              <a:rPr lang="zh-CN" altLang="en-US"/>
              <a:t>已经优化到</a:t>
            </a:r>
            <a:r>
              <a:rPr lang="en-US" altLang="zh-CN"/>
              <a:t>27.13%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1769745"/>
            <a:ext cx="10188575" cy="4533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2815" y="741045"/>
            <a:ext cx="104921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</a:t>
            </a:r>
            <a:r>
              <a:rPr lang="en-US" altLang="zh-CN"/>
              <a:t>attention</a:t>
            </a:r>
            <a:r>
              <a:rPr lang="zh-CN" altLang="en-US"/>
              <a:t>机制的融合</a:t>
            </a:r>
            <a:endParaRPr lang="zh-CN" altLang="en-US"/>
          </a:p>
          <a:p>
            <a:r>
              <a:rPr lang="zh-CN" altLang="en-US"/>
              <a:t>  参照论文</a:t>
            </a:r>
            <a:r>
              <a:rPr lang="zh-CN" altLang="en-US">
                <a:sym typeface="+mn-ea"/>
              </a:rPr>
              <a:t>END-TO-END SPEECH RECOGNITION AND KEYWORD SEARCH ON LOWR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ESOURCE LANGUAGES；</a:t>
            </a:r>
            <a:endParaRPr lang="zh-CN" altLang="en-US">
              <a:sym typeface="+mn-ea"/>
            </a:endParaRPr>
          </a:p>
          <a:p>
            <a:r>
              <a:rPr lang="zh-CN" altLang="en-US"/>
              <a:t>  这篇论文验证我之前的想法，</a:t>
            </a:r>
            <a:r>
              <a:rPr lang="en-US" altLang="zh-CN"/>
              <a:t>Attention</a:t>
            </a:r>
            <a:r>
              <a:rPr lang="zh-CN" altLang="en-US"/>
              <a:t>机制应用于语音识别的效果未必好，但是应用于其他方面可能效果好，论文的试验结构如下所示：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从他的实验中他用</a:t>
            </a:r>
            <a:r>
              <a:rPr lang="en-US" altLang="zh-CN"/>
              <a:t>attention</a:t>
            </a:r>
            <a:r>
              <a:rPr lang="zh-CN" altLang="en-US"/>
              <a:t>机制与</a:t>
            </a:r>
            <a:r>
              <a:rPr lang="en-US" altLang="zh-CN"/>
              <a:t>CTC</a:t>
            </a:r>
            <a:r>
              <a:rPr lang="zh-CN" altLang="en-US"/>
              <a:t>进行对比，但未进行结合，实验中成功了</a:t>
            </a:r>
            <a:r>
              <a:rPr lang="en-US" altLang="zh-CN"/>
              <a:t>1</a:t>
            </a:r>
            <a:r>
              <a:rPr lang="zh-CN" altLang="en-US"/>
              <a:t>组、失败了</a:t>
            </a:r>
            <a:r>
              <a:rPr lang="en-US" altLang="zh-CN"/>
              <a:t>7</a:t>
            </a:r>
            <a:r>
              <a:rPr lang="zh-CN" altLang="en-US"/>
              <a:t>组，已经有论文出现了</a:t>
            </a:r>
            <a:r>
              <a:rPr lang="en-US" altLang="zh-CN"/>
              <a:t>Attention</a:t>
            </a:r>
            <a:r>
              <a:rPr lang="zh-CN" altLang="en-US"/>
              <a:t>机制与</a:t>
            </a:r>
            <a:r>
              <a:rPr lang="en-US" altLang="zh-CN"/>
              <a:t>CTC</a:t>
            </a:r>
            <a:r>
              <a:rPr lang="zh-CN" altLang="en-US"/>
              <a:t>结合，参考</a:t>
            </a:r>
            <a:r>
              <a:rPr lang="en-US" altLang="zh-CN"/>
              <a:t>17</a:t>
            </a:r>
            <a:r>
              <a:rPr lang="zh-CN" altLang="en-US"/>
              <a:t>年一篇论文我准备做完试验我也加入</a:t>
            </a:r>
            <a:r>
              <a:rPr lang="en-US" altLang="zh-CN"/>
              <a:t>attention</a:t>
            </a:r>
            <a:r>
              <a:rPr lang="zh-CN" altLang="en-US"/>
              <a:t>机制。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730" y="2022475"/>
            <a:ext cx="635254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35405" y="878840"/>
            <a:ext cx="10335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三、思考</a:t>
            </a:r>
            <a:endParaRPr lang="zh-CN" altLang="en-US"/>
          </a:p>
          <a:p>
            <a:r>
              <a:rPr lang="zh-CN" altLang="en-US">
                <a:sym typeface="+mn-ea"/>
              </a:rPr>
              <a:t>专利相关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  <a:p>
            <a:r>
              <a:rPr lang="zh-CN" altLang="en-US"/>
              <a:t>  这两周我主要工作是在一边做试验、一遍做图像，一遍在看语音的论文、博客、专利，通过有两篇专利对我有点影响。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1. CN201710146957-融合多种端到端神经网络结构的说话人感冒症状识别方法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他对</a:t>
            </a:r>
            <a:r>
              <a:rPr lang="en-US" altLang="zh-CN"/>
              <a:t>CNN</a:t>
            </a:r>
            <a:r>
              <a:rPr lang="zh-CN" altLang="en-US"/>
              <a:t>做的很全，下面是他的试验安排。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2626360"/>
            <a:ext cx="9161145" cy="3056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5405" y="5682615"/>
            <a:ext cx="1039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他主要设计了</a:t>
            </a:r>
            <a:r>
              <a:rPr lang="en-US" altLang="zh-CN"/>
              <a:t>CLDNN</a:t>
            </a:r>
            <a:r>
              <a:rPr lang="zh-CN" altLang="en-US"/>
              <a:t>结构的组合，还没有用过全卷积，没有对试验的结果进行验证，只是设计了一个框架。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0070" y="633095"/>
            <a:ext cx="110718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专利相关</a:t>
            </a:r>
            <a:r>
              <a:rPr lang="en-US" altLang="zh-CN"/>
              <a:t>2</a:t>
            </a:r>
          </a:p>
          <a:p>
            <a:r>
              <a:t>  CN201710172622-基于卷积神经网络的声学特征提取方法、装置和终端设备</a:t>
            </a:r>
          </a:p>
          <a:p>
            <a:r>
              <a:rPr lang="zh-CN" altLang="en-US"/>
              <a:t>  他主要是设计了残差网络结构语音特征的提取方法，并没有做试验验证，关键他在专利结尾设计了一种新的残差结构，对我的参考性很大，我觉得可以做，传统与他设计的如下所示：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2890" y="1961515"/>
            <a:ext cx="5001260" cy="4595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758315"/>
            <a:ext cx="3018155" cy="5001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7865" y="2480310"/>
            <a:ext cx="2210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我觉的他的结构很具有新颖性，但是理论缺乏，在他的专利中也只是提供了残差新型结构。实际上看残差的论文，都在结构上进行创新，我准备在我做完我的试验，准备着手试验残差网络结构。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10385" y="891540"/>
            <a:ext cx="85718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七、下两周工作</a:t>
            </a:r>
            <a:endParaRPr lang="zh-CN" altLang="en-US"/>
          </a:p>
          <a:p>
            <a:r>
              <a:rPr lang="zh-CN" altLang="en-US">
                <a:sym typeface="+mn-ea"/>
              </a:rPr>
              <a:t>  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）争取跑完所有模型试验，并在此基础上试验</a:t>
            </a:r>
            <a:r>
              <a:rPr lang="en-US" altLang="zh-CN">
                <a:sym typeface="+mn-ea"/>
              </a:rPr>
              <a:t>attention</a:t>
            </a:r>
            <a:r>
              <a:rPr lang="zh-CN" altLang="en-US">
                <a:sym typeface="+mn-ea"/>
              </a:rPr>
              <a:t>机制，准备在全连接层融入</a:t>
            </a:r>
            <a:r>
              <a:rPr lang="en-US" altLang="zh-CN">
                <a:sym typeface="+mn-ea"/>
              </a:rPr>
              <a:t>attention</a:t>
            </a:r>
            <a:r>
              <a:rPr lang="zh-CN" altLang="en-US">
                <a:sym typeface="+mn-ea"/>
              </a:rPr>
              <a:t>机制，学习写</a:t>
            </a:r>
            <a:r>
              <a:rPr lang="en-US" altLang="zh-CN">
                <a:sym typeface="+mn-ea"/>
              </a:rPr>
              <a:t>attention</a:t>
            </a:r>
            <a:r>
              <a:rPr lang="zh-CN" altLang="en-US">
                <a:sym typeface="+mn-ea"/>
              </a:rPr>
              <a:t>公式，阅读相关论文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）继续看论文，学习写论文结构；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）完善模型。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WPS 演示</Application>
  <PresentationFormat>宽屏</PresentationFormat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Shylock1414806619</cp:lastModifiedBy>
  <cp:revision>2</cp:revision>
  <dcterms:created xsi:type="dcterms:W3CDTF">2018-08-31T01:06:06Z</dcterms:created>
  <dcterms:modified xsi:type="dcterms:W3CDTF">2018-08-31T05:40:06Z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