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0" autoAdjust="0"/>
    <p:restoredTop sz="94660"/>
  </p:normalViewPr>
  <p:slideViewPr>
    <p:cSldViewPr snapToGrid="0">
      <p:cViewPr varScale="1">
        <p:scale>
          <a:sx n="89" d="100"/>
          <a:sy n="89" d="100"/>
        </p:scale>
        <p:origin x="57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2019/6/30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038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581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594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5630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8944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7095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7748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2019/6/30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2019/6/30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2019/6/30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2019/6/30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2019/6/30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2019/6/30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2019/6/30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2019/6/30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2019/6/30 Sunday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2019/6/30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2019/6/30 Sunday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Visio___1.vsdx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1.bin"/><Relationship Id="rId2" Type="http://schemas.openxmlformats.org/officeDocument/2006/relationships/tags" Target="../tags/tag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Visio___2.vsdx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6.emf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11" Type="http://schemas.openxmlformats.org/officeDocument/2006/relationships/package" Target="../embeddings/Microsoft_Visio___3.vsdx"/><Relationship Id="rId5" Type="http://schemas.openxmlformats.org/officeDocument/2006/relationships/image" Target="../media/image7.png"/><Relationship Id="rId10" Type="http://schemas.openxmlformats.org/officeDocument/2006/relationships/oleObject" Target="../embeddings/oleObject3.bin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92555" y="871855"/>
            <a:ext cx="68135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汇报人：张威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研究方向：基于深度学习的语音识别声学模型的研究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导师：曹毅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92555" y="1886585"/>
            <a:ext cx="881888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上两周要求完成：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）完成语音识别全部试验内容；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）理解视频动作识别的全部流程；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）优化云彩识别，争取做到前十，开始着手做农作物识别；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）继续看论文。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92555" y="3444240"/>
            <a:ext cx="102812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这两周完成工作：</a:t>
            </a:r>
            <a:endParaRPr lang="zh-CN" altLang="en-US"/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）语音识别试验基本完成，除了有两组试验难以优化，已全部完成；</a:t>
            </a:r>
          </a:p>
          <a:p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）视频动作识别修改了部分程序，现在已经到达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10+%</a:t>
            </a:r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以上的识别率；</a:t>
            </a:r>
          </a:p>
          <a:p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）没时间做云彩识别，名次跌到</a:t>
            </a:r>
            <a:r>
              <a:rPr lang="en-US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38/282</a:t>
            </a:r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</a:p>
          <a:p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）专利已经基本修改完成；</a:t>
            </a:r>
          </a:p>
          <a:p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）主要阅读两篇论文：</a:t>
            </a:r>
          </a:p>
          <a:p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①LCANet_ End-to-End Lipreading with Cascaded Attention-CTC</a:t>
            </a:r>
          </a:p>
          <a:p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②THCHS-30_A_Free_Chinese_Speech_Corpus</a:t>
            </a:r>
          </a:p>
          <a:p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83030" y="1019175"/>
            <a:ext cx="94259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一、试验整体流程</a:t>
            </a:r>
          </a:p>
          <a:p>
            <a:r>
              <a:rPr lang="zh-CN" altLang="en-US"/>
              <a:t>  </a:t>
            </a:r>
            <a:r>
              <a:rPr lang="en-US" altLang="zh-CN"/>
              <a:t>1.</a:t>
            </a:r>
            <a:r>
              <a:rPr lang="zh-CN" altLang="en-US"/>
              <a:t>王东教授试验结果，建模单元</a:t>
            </a:r>
            <a:r>
              <a:rPr lang="en-US" altLang="zh-CN"/>
              <a:t>—</a:t>
            </a:r>
            <a:r>
              <a:rPr lang="zh-CN" altLang="en-US"/>
              <a:t>音素（</a:t>
            </a:r>
            <a:r>
              <a:rPr lang="en-US" altLang="zh-CN"/>
              <a:t>Phone</a:t>
            </a:r>
            <a:r>
              <a:rPr lang="zh-CN" altLang="en-US"/>
              <a:t>）</a:t>
            </a:r>
          </a:p>
          <a:p>
            <a:r>
              <a:rPr lang="zh-CN" altLang="en-US"/>
              <a:t>     以GMM-HMM模型构建的声学模型，识别的结果是音素，如【‘zh’，‘ang1’，‘w’，‘ei1’】；</a:t>
            </a:r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2130" y="2404745"/>
            <a:ext cx="6047740" cy="21812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01115" y="888365"/>
            <a:ext cx="95904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二、我的试验结果 </a:t>
            </a:r>
          </a:p>
          <a:p>
            <a:r>
              <a:rPr lang="zh-CN" altLang="en-US"/>
              <a:t>  建模方式：以DCNN模型和MCNN模型构建的声学模型，识别的结果是字符，如：【‘zhang1’，‘wei1’】</a:t>
            </a:r>
          </a:p>
          <a:p>
            <a:r>
              <a:rPr lang="zh-CN" altLang="en-US"/>
              <a:t>  </a:t>
            </a:r>
            <a:r>
              <a:rPr lang="en-US" altLang="zh-CN"/>
              <a:t>2.1 </a:t>
            </a:r>
            <a:r>
              <a:rPr lang="zh-CN" altLang="en-US"/>
              <a:t>单路卷积神经网络</a:t>
            </a:r>
          </a:p>
          <a:p>
            <a:r>
              <a:rPr lang="zh-CN" altLang="en-US"/>
              <a:t>  先以</a:t>
            </a:r>
            <a:r>
              <a:rPr lang="en-US" altLang="zh-CN"/>
              <a:t>7</a:t>
            </a:r>
            <a:r>
              <a:rPr lang="zh-CN" altLang="en-US"/>
              <a:t>层单路卷积神经网络为初始模型，确定全连接层的数目，试验结果如下：</a:t>
            </a:r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3455" y="2447925"/>
            <a:ext cx="7704455" cy="12382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01115" y="3796030"/>
            <a:ext cx="10106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2.2 </a:t>
            </a:r>
            <a:r>
              <a:rPr lang="zh-CN" altLang="en-US"/>
              <a:t>单路卷积神经网络的试验结果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7525" y="4297045"/>
            <a:ext cx="6076315" cy="1819275"/>
          </a:xfrm>
          <a:prstGeom prst="rect">
            <a:avLst/>
          </a:prstGeom>
        </p:spPr>
      </p:pic>
      <p:graphicFrame>
        <p:nvGraphicFramePr>
          <p:cNvPr id="6" name="对象 5"/>
          <p:cNvGraphicFramePr/>
          <p:nvPr/>
        </p:nvGraphicFramePr>
        <p:xfrm>
          <a:off x="10500360" y="161925"/>
          <a:ext cx="1527175" cy="6534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8" imgW="2070100" imgH="8737600" progId="Visio.Drawing.15">
                  <p:embed/>
                </p:oleObj>
              </mc:Choice>
              <mc:Fallback>
                <p:oleObj r:id="rId8" imgW="2070100" imgH="8737600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500360" y="161925"/>
                        <a:ext cx="1527175" cy="6534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0300" y="931545"/>
            <a:ext cx="9930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2.3 </a:t>
            </a:r>
            <a:r>
              <a:rPr lang="zh-CN" altLang="en-US"/>
              <a:t>多路卷积神经网络的试验结果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3080" y="1424940"/>
            <a:ext cx="6085840" cy="15716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18235" y="3244850"/>
            <a:ext cx="8020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2.4 </a:t>
            </a:r>
            <a:r>
              <a:rPr lang="zh-CN" altLang="en-US"/>
              <a:t>交叉卷积神经网络的试验结果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3555" y="3866515"/>
            <a:ext cx="6095365" cy="638175"/>
          </a:xfrm>
          <a:prstGeom prst="rect">
            <a:avLst/>
          </a:prstGeom>
        </p:spPr>
      </p:pic>
      <p:graphicFrame>
        <p:nvGraphicFramePr>
          <p:cNvPr id="6" name="对象 5"/>
          <p:cNvGraphicFramePr/>
          <p:nvPr/>
        </p:nvGraphicFramePr>
        <p:xfrm>
          <a:off x="1338580" y="931545"/>
          <a:ext cx="3930650" cy="5404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8" imgW="6477000" imgH="10299700" progId="Visio.Drawing.15">
                  <p:embed/>
                </p:oleObj>
              </mc:Choice>
              <mc:Fallback>
                <p:oleObj r:id="rId8" imgW="6477000" imgH="10299700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38580" y="931545"/>
                        <a:ext cx="3930650" cy="5404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6305550" y="930910"/>
          <a:ext cx="3839210" cy="5405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11" imgW="7924800" imgH="16573500" progId="Visio.Drawing.15">
                  <p:embed/>
                </p:oleObj>
              </mc:Choice>
              <mc:Fallback>
                <p:oleObj r:id="rId11" imgW="7924800" imgH="16573500" progId="Visio.Drawing.15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05550" y="930910"/>
                        <a:ext cx="3839210" cy="5405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98220" y="899160"/>
            <a:ext cx="100291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三、论文阅读</a:t>
            </a:r>
          </a:p>
          <a:p>
            <a:r>
              <a:rPr lang="zh-CN" altLang="en-US"/>
              <a:t>  </a:t>
            </a:r>
            <a:r>
              <a:rPr lang="en-US" altLang="zh-CN"/>
              <a:t>3.1 </a:t>
            </a:r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LCANet_ End-to-End Lipreading with Cascaded Attention-CTC</a:t>
            </a:r>
          </a:p>
          <a:p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75" y="1821180"/>
            <a:ext cx="7344410" cy="43211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1540" y="514985"/>
            <a:ext cx="3199765" cy="58286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51280" y="969010"/>
            <a:ext cx="1001268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四、开题部分</a:t>
            </a:r>
          </a:p>
          <a:p>
            <a:r>
              <a:rPr lang="zh-CN" altLang="en-US"/>
              <a:t>    基于深度学习语音识别声学模型研究</a:t>
            </a:r>
          </a:p>
          <a:p>
            <a:r>
              <a:rPr lang="zh-CN" altLang="en-US"/>
              <a:t>    基于深度学习语音交互机器人实现</a:t>
            </a:r>
          </a:p>
          <a:p>
            <a:r>
              <a:rPr lang="zh-CN" altLang="en-US"/>
              <a:t>    语音识别声学模型与陪护机器人实现</a:t>
            </a:r>
          </a:p>
          <a:p>
            <a:endParaRPr lang="zh-CN" altLang="en-US"/>
          </a:p>
          <a:p>
            <a:r>
              <a:rPr lang="zh-CN" altLang="en-US"/>
              <a:t>五、下周要求完成</a:t>
            </a:r>
          </a:p>
          <a:p>
            <a:r>
              <a:rPr lang="zh-CN" altLang="en-US"/>
              <a:t>  （</a:t>
            </a:r>
            <a:r>
              <a:rPr lang="en-US" altLang="zh-CN"/>
              <a:t>1</a:t>
            </a:r>
            <a:r>
              <a:rPr lang="zh-CN" altLang="en-US"/>
              <a:t>）开始着手字级别端到端语音识别声学模型研究，能初步找好数据，处理好数据；</a:t>
            </a:r>
          </a:p>
          <a:p>
            <a:r>
              <a:rPr lang="zh-CN" altLang="en-US"/>
              <a:t>  （</a:t>
            </a:r>
            <a:r>
              <a:rPr lang="en-US" altLang="zh-CN"/>
              <a:t>2</a:t>
            </a:r>
            <a:r>
              <a:rPr lang="zh-CN" altLang="en-US"/>
              <a:t>）看相关论文。</a:t>
            </a: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Microsoft Office PowerPoint</Application>
  <PresentationFormat>宽屏</PresentationFormat>
  <Paragraphs>43</Paragraphs>
  <Slides>6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黑体</vt:lpstr>
      <vt:lpstr>宋体</vt:lpstr>
      <vt:lpstr>微软雅黑</vt:lpstr>
      <vt:lpstr>Arial</vt:lpstr>
      <vt:lpstr>Calibri</vt:lpstr>
      <vt:lpstr>Office 主题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</cp:revision>
  <dcterms:created xsi:type="dcterms:W3CDTF">2018-03-01T02:03:00Z</dcterms:created>
  <dcterms:modified xsi:type="dcterms:W3CDTF">2019-06-30T04:52:40Z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