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5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2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9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6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3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4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70F7-470E-4D4C-9237-5E49FBCF6468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AA11-5DDE-4E4B-ADED-7B37143B1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2555" y="871855"/>
            <a:ext cx="68135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：曹毅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57864" y="1949570"/>
            <a:ext cx="9083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上两周完成：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）开题报告；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）字级别语音识别做到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的错误率，由于数据缺乏等原因搁置；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）初步构建</a:t>
            </a:r>
            <a:r>
              <a:rPr lang="en-US" altLang="zh-CN" dirty="0" err="1" smtClean="0"/>
              <a:t>Densenet</a:t>
            </a:r>
            <a:r>
              <a:rPr lang="en-US" altLang="zh-CN" dirty="0" smtClean="0"/>
              <a:t>-CTC</a:t>
            </a:r>
            <a:r>
              <a:rPr lang="zh-CN" altLang="en-US" dirty="0" smtClean="0"/>
              <a:t>语音识别声学模型系统；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7864" y="3476445"/>
            <a:ext cx="99203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这三周主要完成：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）对字级别语音识别声学模型进行的思考和日后可能之改善；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）构建</a:t>
            </a:r>
            <a:r>
              <a:rPr lang="en-US" altLang="zh-CN" dirty="0" err="1" smtClean="0"/>
              <a:t>Densenet</a:t>
            </a:r>
            <a:r>
              <a:rPr lang="en-US" altLang="zh-CN" dirty="0" smtClean="0"/>
              <a:t>-CTC</a:t>
            </a:r>
            <a:r>
              <a:rPr lang="zh-CN" altLang="en-US" dirty="0" smtClean="0"/>
              <a:t>语音识别声学模型，并在此基础上进行了优化策略，准备今后实验；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）开始写论文；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）看论文：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深浅层特征及模型融合的说话人识别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仲伟峰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Feedforward</a:t>
            </a:r>
            <a:r>
              <a:rPr lang="en-US" altLang="zh-CN" dirty="0" smtClean="0"/>
              <a:t> Sequential Memory Neural Networks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基于链接时序分类的日语语音识别</a:t>
            </a:r>
            <a:r>
              <a:rPr lang="en-US" altLang="zh-CN" dirty="0" smtClean="0"/>
              <a:t>_</a:t>
            </a:r>
            <a:r>
              <a:rPr lang="zh-CN" altLang="en-US" dirty="0" smtClean="0"/>
              <a:t>孙健</a:t>
            </a:r>
            <a:r>
              <a:rPr lang="en-US" altLang="zh-CN" dirty="0" smtClean="0"/>
              <a:t>_</a:t>
            </a:r>
            <a:r>
              <a:rPr lang="zh-CN" altLang="en-US" dirty="0" smtClean="0"/>
              <a:t>郭武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基于迁移学习的噪声鲁棒语音识别声学建模</a:t>
            </a:r>
            <a:r>
              <a:rPr lang="en-US" altLang="zh-CN" dirty="0" smtClean="0"/>
              <a:t>_</a:t>
            </a:r>
            <a:r>
              <a:rPr lang="zh-CN" altLang="en-US" dirty="0" smtClean="0"/>
              <a:t>易江燕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基于双向长短时记忆</a:t>
            </a:r>
            <a:r>
              <a:rPr lang="en-US" altLang="zh-CN" dirty="0" smtClean="0"/>
              <a:t>_</a:t>
            </a:r>
            <a:r>
              <a:rPr lang="zh-CN" altLang="en-US" dirty="0" smtClean="0"/>
              <a:t>联结时序分类</a:t>
            </a:r>
            <a:r>
              <a:rPr lang="en-US" altLang="zh-CN" dirty="0" smtClean="0"/>
              <a:t>_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_</a:t>
            </a:r>
            <a:r>
              <a:rPr lang="zh-CN" altLang="en-US" dirty="0" smtClean="0"/>
              <a:t>态转换器的端到端中文语音识别系统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姚煜</a:t>
            </a:r>
            <a:r>
              <a:rPr lang="en-US" altLang="zh-CN" dirty="0" smtClean="0"/>
              <a:t>	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7698" y="845389"/>
            <a:ext cx="10222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字级别语音识别思考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优点：  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）整体模型构建相较于音素、声韵母、拼音简单；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）无需语言模型直接转化为字；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 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缺点：  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）对数据要求很高，对数据的量要求很大；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	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）最后一层神经网络参数太多，导致网络的梯度无法朝特定方向下降，网络不稳定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	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）网络难以收敛，基于</a:t>
            </a:r>
            <a:r>
              <a:rPr lang="en-US" altLang="zh-CN" dirty="0" smtClean="0">
                <a:sym typeface="Wingdings" panose="05000000000000000000" pitchFamily="2" charset="2"/>
              </a:rPr>
              <a:t>DCNN-CTC</a:t>
            </a:r>
            <a:r>
              <a:rPr lang="zh-CN" altLang="en-US" dirty="0" smtClean="0">
                <a:sym typeface="Wingdings" panose="05000000000000000000" pitchFamily="2" charset="2"/>
              </a:rPr>
              <a:t>的以字建模单元目前无法做成，但是理论是行的通；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962" y="3243532"/>
            <a:ext cx="969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构建</a:t>
            </a:r>
            <a:r>
              <a:rPr lang="en-US" altLang="zh-CN" dirty="0" err="1" smtClean="0"/>
              <a:t>Densenet</a:t>
            </a:r>
            <a:r>
              <a:rPr lang="en-US" altLang="zh-CN" dirty="0" smtClean="0"/>
              <a:t>-CTC</a:t>
            </a:r>
            <a:r>
              <a:rPr lang="zh-CN" altLang="en-US" dirty="0" smtClean="0"/>
              <a:t>语音识别系统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2.1</a:t>
            </a:r>
            <a:r>
              <a:rPr lang="zh-CN" altLang="en-US" dirty="0" smtClean="0"/>
              <a:t>网络运行成功，且错误率现在达到了</a:t>
            </a:r>
            <a:r>
              <a:rPr lang="en-US" altLang="zh-CN" dirty="0" smtClean="0"/>
              <a:t>32.28%</a:t>
            </a:r>
            <a:r>
              <a:rPr lang="zh-CN" altLang="en-US" dirty="0" smtClean="0"/>
              <a:t>，但是再往下降有点困难；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13000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['su1', 'bei3', 'jun1', 'de5', 'yi2', 'ai4', 'guo2', 'jiang4', 'shi4', 'ma3', 'zhan4', 'shan1', 'li3', 'dong4', 'tang2', 'ju4', 'wu4', 'su1', 'ding3', 'ai4', 'dan4', 'tian2', 'mei2', 'gan3', 'ye3', 'fen4', 'qi3', 'kang4', 'zhan4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Speech Recognition test set word error ratio : 32.27814553209324 %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经过两轮优化之后，拼音错误率仍然有</a:t>
            </a:r>
            <a:r>
              <a:rPr lang="en-US" altLang="zh-CN" dirty="0" smtClean="0"/>
              <a:t>32.28%</a:t>
            </a:r>
            <a:r>
              <a:rPr lang="zh-CN" altLang="en-US" dirty="0" smtClean="0"/>
              <a:t>，网络继续往下优化虽然有提升网络性能的可能，但是优化过多对于模型的鲁棒性有降低，故基于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构建端到端语音识别声学模型的效果不是很好，故目前国内外论文均没有出现，只是</a:t>
            </a:r>
            <a:r>
              <a:rPr lang="en-US" altLang="zh-CN" dirty="0" err="1" smtClean="0"/>
              <a:t>Tencent</a:t>
            </a:r>
            <a:r>
              <a:rPr lang="zh-CN" altLang="en-US" dirty="0" smtClean="0"/>
              <a:t>出了一片和</a:t>
            </a:r>
            <a:r>
              <a:rPr lang="en-US" altLang="zh-CN" dirty="0" smtClean="0"/>
              <a:t>Qian</a:t>
            </a:r>
            <a:r>
              <a:rPr lang="zh-CN" altLang="en-US" dirty="0" smtClean="0"/>
              <a:t>出了一片基于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的声学模型；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63" y="34506"/>
            <a:ext cx="1087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0830" y="1035170"/>
            <a:ext cx="102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网络构建的创新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1" y="1631323"/>
            <a:ext cx="10058400" cy="39340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445" y="5719313"/>
            <a:ext cx="1058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最后一个模型为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网络模型，前三个基于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模型的想法与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结合构建的声学模型块，目前电脑已经在运行第三个模型，但是同样的问题，网络的收敛速度很慢，而且效果还没有类似于</a:t>
            </a:r>
            <a:r>
              <a:rPr lang="en-US" altLang="zh-CN" dirty="0" smtClean="0"/>
              <a:t>VGG</a:t>
            </a:r>
            <a:r>
              <a:rPr lang="zh-CN" altLang="en-US" dirty="0" smtClean="0"/>
              <a:t>网络架构的效果好！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0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7532" y="1009291"/>
            <a:ext cx="10429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论文写作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3.1 </a:t>
            </a:r>
            <a:r>
              <a:rPr lang="zh-CN" altLang="en-US" dirty="0" smtClean="0"/>
              <a:t>中文：基于卷积神经网络的语音识别声学模型的研究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初步已经写好，需要做进一步修改；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3.2 </a:t>
            </a:r>
            <a:r>
              <a:rPr lang="zh-CN" altLang="en-US" dirty="0" smtClean="0"/>
              <a:t>英文：</a:t>
            </a:r>
            <a:r>
              <a:rPr lang="en-US" altLang="zh-CN" dirty="0"/>
              <a:t>Towards End-to-End Speech Recognition with Deep Multipath Convolutional Neural Networks</a:t>
            </a:r>
            <a:endParaRPr lang="zh-CN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参考</a:t>
            </a:r>
            <a:r>
              <a:rPr lang="en-US" altLang="zh-CN" dirty="0" err="1" smtClean="0"/>
              <a:t>Tencent</a:t>
            </a:r>
            <a:r>
              <a:rPr lang="zh-CN" altLang="en-US" dirty="0" smtClean="0"/>
              <a:t>等人写的论文进行下笔，目前已经初步写好了摘要部分，</a:t>
            </a:r>
            <a:r>
              <a:rPr lang="en-US" altLang="zh-CN" dirty="0" err="1" smtClean="0"/>
              <a:t>Inroduction</a:t>
            </a:r>
            <a:r>
              <a:rPr lang="zh-CN" altLang="en-US" dirty="0" smtClean="0"/>
              <a:t>部分正在逐步完善，目前正在画卷积神经网络的示意图，参照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年一篇论文画图；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2977130"/>
            <a:ext cx="10058400" cy="3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4566" y="1052423"/>
            <a:ext cx="96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论文阅读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4.1 </a:t>
            </a:r>
            <a:r>
              <a:rPr lang="en-US" altLang="zh-CN" dirty="0" err="1" smtClean="0"/>
              <a:t>Feedforward</a:t>
            </a:r>
            <a:r>
              <a:rPr lang="en-US" altLang="zh-CN" dirty="0" smtClean="0"/>
              <a:t> </a:t>
            </a:r>
            <a:r>
              <a:rPr lang="en-US" altLang="zh-CN" dirty="0"/>
              <a:t>Sequential Memory Neural </a:t>
            </a:r>
            <a:r>
              <a:rPr lang="en-US" altLang="zh-CN" dirty="0" smtClean="0"/>
              <a:t>Networks without </a:t>
            </a:r>
            <a:r>
              <a:rPr lang="en-US" altLang="zh-CN" dirty="0"/>
              <a:t>Recurrent Feedback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5" y="1638695"/>
            <a:ext cx="9642984" cy="45855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7592" y="2084832"/>
            <a:ext cx="8549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论文思考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）科大的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年的论文个人认为是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的缩影，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年被提出；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）现在做端到端语音识别中，基于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网络架构国外论文做的很多，国内论文大多是基础</a:t>
            </a:r>
            <a:r>
              <a:rPr lang="en-US" altLang="zh-CN" dirty="0" err="1" smtClean="0"/>
              <a:t>kaldi</a:t>
            </a:r>
            <a:r>
              <a:rPr lang="zh-CN" altLang="en-US" dirty="0" smtClean="0"/>
              <a:t>框架实现的</a:t>
            </a:r>
            <a:r>
              <a:rPr lang="en-US" altLang="zh-CN" dirty="0" smtClean="0"/>
              <a:t>RNN-CTC</a:t>
            </a:r>
            <a:r>
              <a:rPr lang="zh-CN" altLang="en-US" dirty="0" smtClean="0"/>
              <a:t>，解码使用的是由</a:t>
            </a:r>
            <a:r>
              <a:rPr lang="en-US" altLang="zh-CN" dirty="0" err="1" smtClean="0"/>
              <a:t>miao</a:t>
            </a:r>
            <a:r>
              <a:rPr lang="zh-CN" altLang="en-US" dirty="0" smtClean="0"/>
              <a:t>博士的解码方法，目前比较成熟；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）基于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出的端到端声学模型主要由上海交大的</a:t>
            </a:r>
            <a:r>
              <a:rPr lang="en-US" altLang="zh-CN" dirty="0" smtClean="0"/>
              <a:t>Qian</a:t>
            </a:r>
            <a:r>
              <a:rPr lang="zh-CN" altLang="en-US" dirty="0" smtClean="0"/>
              <a:t>博士一直在研究，其主要研究的是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年的深度增加，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年仍然是基于深度增加，自己变成了二作，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年出了一片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构建的端到端声学模型；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年刚出的</a:t>
            </a:r>
            <a:r>
              <a:rPr lang="en-US" altLang="zh-CN" dirty="0" err="1" smtClean="0"/>
              <a:t>mobilenet</a:t>
            </a:r>
            <a:r>
              <a:rPr lang="zh-CN" altLang="en-US" dirty="0" smtClean="0"/>
              <a:t>，是基于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在特征面的补充，目前还没有应用于语音识别的声学模型，准备在英文写完再构建，期间进行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实验。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）现在投国内，目前计算机领域内很少出现以创新网络模型被</a:t>
            </a:r>
            <a:r>
              <a:rPr lang="en-US" altLang="zh-CN" dirty="0" smtClean="0"/>
              <a:t>EI</a:t>
            </a:r>
            <a:r>
              <a:rPr lang="zh-CN" altLang="en-US" dirty="0" smtClean="0"/>
              <a:t>等论文录用，大多集中在</a:t>
            </a:r>
            <a:r>
              <a:rPr lang="en-US" altLang="zh-CN" dirty="0" smtClean="0"/>
              <a:t>CSCD</a:t>
            </a:r>
            <a:r>
              <a:rPr lang="zh-CN" altLang="en-US" dirty="0" smtClean="0"/>
              <a:t>左右，但是清华大学学报，计算机研究与发展等一些学校机构的报刊还在不断的录用，详情可见论文</a:t>
            </a:r>
            <a:r>
              <a:rPr lang="en-US" altLang="zh-CN" dirty="0" smtClean="0"/>
              <a:t>[1,4]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8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8176" y="1088136"/>
            <a:ext cx="9930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论文中的新且可做的方向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）声纹识别中的说话人识别；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目前由于大潮流都在做语音识别，但是忽略了说话人识别这一狭小领域，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年语音识别顶会</a:t>
            </a:r>
            <a:r>
              <a:rPr lang="en-US" altLang="zh-CN" dirty="0" smtClean="0"/>
              <a:t>INTERSPEECH</a:t>
            </a:r>
            <a:r>
              <a:rPr lang="zh-CN" altLang="en-US" dirty="0" smtClean="0"/>
              <a:t>出了一篇说话人识别的论文；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）语音识别声学模型中的说话人自适应；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目前在静音情况下语音识别研究较多，但是再噪声环境下语音识别研究较少，参考</a:t>
            </a:r>
            <a:r>
              <a:rPr lang="en-US" altLang="zh-CN" dirty="0" smtClean="0"/>
              <a:t>Qian</a:t>
            </a:r>
            <a:r>
              <a:rPr lang="zh-CN" altLang="en-US" dirty="0" smtClean="0"/>
              <a:t>等人的论文均在研究噪声环境下的语音识别，目前语音抗噪主要有三种方式：预处理抗噪；模型抗噪以及说话人自适应，参考科大</a:t>
            </a:r>
            <a:r>
              <a:rPr lang="en-US" altLang="zh-CN" dirty="0" smtClean="0"/>
              <a:t>14</a:t>
            </a:r>
            <a:r>
              <a:rPr lang="zh-CN" altLang="en-US" dirty="0" smtClean="0"/>
              <a:t>级硕士黄智颖发表的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年年语音识别顶会</a:t>
            </a:r>
            <a:r>
              <a:rPr lang="en-US" altLang="zh-CN" dirty="0" err="1" smtClean="0"/>
              <a:t>icassp</a:t>
            </a:r>
            <a:r>
              <a:rPr lang="zh-CN" altLang="en-US" dirty="0" smtClean="0"/>
              <a:t>论文，说话人自适应；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）唇语识别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目前唇语识别属于一个比较新的领域，论文相对较少，而且论文投出去中的概率较大，目前应用深度学习于唇语识别是比较好的方向，难点是对硬件要求较高，对实验者的功底要求较深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）声学模型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4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152" y="1243584"/>
            <a:ext cx="1050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下两周工作：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）完善英文论文，争取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月左右写完初稿；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）运行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，只要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的模型中有一个模型性能很好，那么将在此模型上进行不断试验，最好都能成功；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准备开始着手</a:t>
            </a:r>
            <a:r>
              <a:rPr lang="en-US" altLang="zh-CN" dirty="0" err="1" smtClean="0"/>
              <a:t>mobilenet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90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1009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14</cp:revision>
  <dcterms:created xsi:type="dcterms:W3CDTF">2018-11-09T05:46:28Z</dcterms:created>
  <dcterms:modified xsi:type="dcterms:W3CDTF">2018-11-11T05:06:25Z</dcterms:modified>
</cp:coreProperties>
</file>