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843E-EF73-4613-A4D2-D2AFFC11FFA1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E800-B711-4C3B-A855-6E0599E58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843E-EF73-4613-A4D2-D2AFFC11FFA1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E800-B711-4C3B-A855-6E0599E58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12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843E-EF73-4613-A4D2-D2AFFC11FFA1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E800-B711-4C3B-A855-6E0599E58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48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843E-EF73-4613-A4D2-D2AFFC11FFA1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E800-B711-4C3B-A855-6E0599E58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25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843E-EF73-4613-A4D2-D2AFFC11FFA1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E800-B711-4C3B-A855-6E0599E58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34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843E-EF73-4613-A4D2-D2AFFC11FFA1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E800-B711-4C3B-A855-6E0599E58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58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843E-EF73-4613-A4D2-D2AFFC11FFA1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E800-B711-4C3B-A855-6E0599E58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41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843E-EF73-4613-A4D2-D2AFFC11FFA1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E800-B711-4C3B-A855-6E0599E58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843E-EF73-4613-A4D2-D2AFFC11FFA1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E800-B711-4C3B-A855-6E0599E58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7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843E-EF73-4613-A4D2-D2AFFC11FFA1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E800-B711-4C3B-A855-6E0599E58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0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843E-EF73-4613-A4D2-D2AFFC11FFA1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E800-B711-4C3B-A855-6E0599E58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8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843E-EF73-4613-A4D2-D2AFFC11FFA1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4E800-B711-4C3B-A855-6E0599E58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958" y="1443841"/>
            <a:ext cx="97794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这三周主要完成：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）对字级别语音识别声学模型进行的思考和日后可能之改善；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）构建</a:t>
            </a:r>
            <a:r>
              <a:rPr lang="en-US" altLang="zh-CN" dirty="0" err="1" smtClean="0"/>
              <a:t>Densenet</a:t>
            </a:r>
            <a:r>
              <a:rPr lang="en-US" altLang="zh-CN" dirty="0" smtClean="0"/>
              <a:t>-CTC</a:t>
            </a:r>
            <a:r>
              <a:rPr lang="zh-CN" altLang="en-US" dirty="0" smtClean="0"/>
              <a:t>语音识别声学模型，并在此基础上进行了优化策略，准备今后实验；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）开始写论文；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）看论文：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深浅层特征及模型融合的说话人识别</a:t>
            </a:r>
            <a:r>
              <a:rPr lang="en-US" altLang="zh-CN" dirty="0" smtClean="0"/>
              <a:t>_</a:t>
            </a:r>
            <a:r>
              <a:rPr lang="zh-CN" altLang="en-US" dirty="0" smtClean="0"/>
              <a:t>仲伟峰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Feedforward</a:t>
            </a:r>
            <a:r>
              <a:rPr lang="en-US" altLang="zh-CN" dirty="0" smtClean="0"/>
              <a:t> Sequential Memory Neural Networks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基于链接时序分类的日语语音识别</a:t>
            </a:r>
            <a:r>
              <a:rPr lang="en-US" altLang="zh-CN" dirty="0" smtClean="0"/>
              <a:t>_</a:t>
            </a:r>
            <a:r>
              <a:rPr lang="zh-CN" altLang="en-US" dirty="0" smtClean="0"/>
              <a:t>孙健</a:t>
            </a:r>
            <a:r>
              <a:rPr lang="en-US" altLang="zh-CN" dirty="0" smtClean="0"/>
              <a:t>_</a:t>
            </a:r>
            <a:r>
              <a:rPr lang="zh-CN" altLang="en-US" dirty="0" smtClean="0"/>
              <a:t>郭武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基于迁移学习的噪声鲁棒语音识别声学建模</a:t>
            </a:r>
            <a:r>
              <a:rPr lang="en-US" altLang="zh-CN" dirty="0" smtClean="0"/>
              <a:t>_</a:t>
            </a:r>
            <a:r>
              <a:rPr lang="zh-CN" altLang="en-US" dirty="0" smtClean="0"/>
              <a:t>易江燕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基于双向长短时记忆</a:t>
            </a:r>
            <a:r>
              <a:rPr lang="en-US" altLang="zh-CN" dirty="0" smtClean="0"/>
              <a:t>_</a:t>
            </a:r>
            <a:r>
              <a:rPr lang="zh-CN" altLang="en-US" dirty="0" smtClean="0"/>
              <a:t>联结时序分类</a:t>
            </a:r>
            <a:r>
              <a:rPr lang="en-US" altLang="zh-CN" dirty="0" smtClean="0"/>
              <a:t>_</a:t>
            </a:r>
            <a:r>
              <a:rPr lang="zh-CN" altLang="en-US" dirty="0" smtClean="0"/>
              <a:t>省略</a:t>
            </a:r>
            <a:r>
              <a:rPr lang="en-US" altLang="zh-CN" dirty="0" smtClean="0"/>
              <a:t>_</a:t>
            </a:r>
            <a:r>
              <a:rPr lang="zh-CN" altLang="en-US" dirty="0" smtClean="0"/>
              <a:t>态转换器的端到端中文语音识别系统</a:t>
            </a:r>
            <a:r>
              <a:rPr lang="en-US" altLang="zh-CN" dirty="0" smtClean="0"/>
              <a:t>_</a:t>
            </a:r>
            <a:r>
              <a:rPr lang="zh-CN" altLang="en-US" dirty="0" smtClean="0"/>
              <a:t>姚煜</a:t>
            </a:r>
            <a:r>
              <a:rPr lang="en-US" altLang="zh-CN" dirty="0" smtClean="0"/>
              <a:t>	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0959" y="5205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latin typeface="宋体" panose="02010600030101010101" pitchFamily="2" charset="-122"/>
                <a:sym typeface="+mn-ea"/>
              </a:rPr>
              <a:t>汇报人：张威</a:t>
            </a:r>
            <a:endParaRPr lang="zh-CN" altLang="zh-CN" dirty="0">
              <a:latin typeface="宋体" panose="02010600030101010101" pitchFamily="2" charset="-122"/>
            </a:endParaRPr>
          </a:p>
          <a:p>
            <a:r>
              <a:rPr lang="zh-CN" altLang="zh-CN" dirty="0">
                <a:latin typeface="宋体" panose="02010600030101010101" pitchFamily="2" charset="-122"/>
                <a:sym typeface="+mn-ea"/>
              </a:rPr>
              <a:t>研究方向：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面向家庭陪护的语音识别技术的研究</a:t>
            </a:r>
            <a:endParaRPr lang="en-US" altLang="zh-CN" dirty="0">
              <a:latin typeface="宋体" panose="02010600030101010101" pitchFamily="2" charset="-122"/>
              <a:sym typeface="+mn-ea"/>
            </a:endParaRPr>
          </a:p>
          <a:p>
            <a:r>
              <a:rPr lang="zh-CN" altLang="zh-CN" dirty="0">
                <a:latin typeface="宋体" panose="02010600030101010101" pitchFamily="2" charset="-122"/>
                <a:sym typeface="+mn-ea"/>
              </a:rPr>
              <a:t>导师：曹毅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70957" y="4583162"/>
            <a:ext cx="9581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这两周主要完成：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）论文初稿已经完成；</a:t>
            </a:r>
            <a:endParaRPr lang="en-US" altLang="zh-CN" dirty="0" smtClean="0"/>
          </a:p>
          <a:p>
            <a:r>
              <a:rPr lang="zh-CN" altLang="en-US" dirty="0" smtClean="0"/>
              <a:t>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）帮助小师弟构建声纹识别模型，目前训练集准确率达到了</a:t>
            </a:r>
            <a:r>
              <a:rPr lang="en-US" altLang="zh-CN" dirty="0" smtClean="0"/>
              <a:t>85.81%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）论文阅读：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MobileNets</a:t>
            </a:r>
            <a:r>
              <a:rPr lang="en-US" altLang="zh-CN" dirty="0" smtClean="0"/>
              <a:t>_ Efficient Convolutional Neural Networks for Mobile Vision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MobileNetV2_ Inverted Residuals and Linear Bottlenecks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深浅层特征及模型融合的说话人识别</a:t>
            </a:r>
            <a:r>
              <a:rPr lang="en-US" altLang="zh-CN" dirty="0" smtClean="0"/>
              <a:t>_</a:t>
            </a:r>
            <a:r>
              <a:rPr lang="zh-CN" altLang="en-US" dirty="0" smtClean="0"/>
              <a:t>仲伟峰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98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6657" y="992038"/>
            <a:ext cx="8781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）论文初稿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）声纹识别模型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提取</a:t>
            </a:r>
            <a:r>
              <a:rPr lang="en-US" altLang="zh-CN" dirty="0" smtClean="0"/>
              <a:t>MFCC</a:t>
            </a:r>
            <a:r>
              <a:rPr lang="zh-CN" altLang="en-US" dirty="0" smtClean="0"/>
              <a:t>特征，构建</a:t>
            </a:r>
            <a:r>
              <a:rPr lang="en-US" altLang="zh-CN" dirty="0" smtClean="0"/>
              <a:t>DCNN-CE</a:t>
            </a:r>
            <a:r>
              <a:rPr lang="zh-CN" altLang="en-US" dirty="0" smtClean="0"/>
              <a:t>框架的声纹识别模型，最后测得模型的训练集准确率在</a:t>
            </a:r>
            <a:r>
              <a:rPr lang="en-US" altLang="zh-CN" dirty="0" smtClean="0"/>
              <a:t>85.%</a:t>
            </a:r>
            <a:r>
              <a:rPr lang="zh-CN" altLang="en-US" dirty="0" smtClean="0"/>
              <a:t>，验证集</a:t>
            </a:r>
            <a:r>
              <a:rPr lang="en-US" altLang="zh-CN" dirty="0" smtClean="0"/>
              <a:t>79.%</a:t>
            </a:r>
            <a:r>
              <a:rPr lang="zh-CN" altLang="en-US" dirty="0" smtClean="0"/>
              <a:t>，测试集还没测试；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目前代码已经开源在</a:t>
            </a:r>
            <a:r>
              <a:rPr lang="en-US" altLang="zh-CN" dirty="0" err="1" smtClean="0"/>
              <a:t>github-voice_recognition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损失函数图：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847" y="738386"/>
            <a:ext cx="7315215" cy="5486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64311" y="3027285"/>
            <a:ext cx="834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后来，我使用</a:t>
            </a:r>
            <a:r>
              <a:rPr lang="en-US" altLang="zh-CN" dirty="0" smtClean="0"/>
              <a:t>FBANK</a:t>
            </a:r>
            <a:r>
              <a:rPr lang="zh-CN" altLang="en-US" dirty="0" smtClean="0"/>
              <a:t>特征，最后训练集准确率是</a:t>
            </a:r>
            <a:r>
              <a:rPr lang="en-US" altLang="zh-CN" dirty="0" smtClean="0"/>
              <a:t>55.81%</a:t>
            </a:r>
            <a:r>
              <a:rPr lang="zh-CN" altLang="en-US" dirty="0" smtClean="0"/>
              <a:t>，验证集是</a:t>
            </a:r>
            <a:r>
              <a:rPr lang="en-US" altLang="zh-CN" dirty="0" smtClean="0"/>
              <a:t>53.%</a:t>
            </a:r>
            <a:r>
              <a:rPr lang="zh-CN" altLang="en-US" dirty="0" smtClean="0"/>
              <a:t>，效果降低，可能还需优化；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501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1600" y="960120"/>
            <a:ext cx="9665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）说话人识别优化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参照论文 ：深浅层特征及模型融合的说话人识别</a:t>
            </a:r>
            <a:r>
              <a:rPr lang="en-US" altLang="zh-CN" dirty="0" smtClean="0"/>
              <a:t>_</a:t>
            </a:r>
            <a:r>
              <a:rPr lang="zh-CN" altLang="en-US" dirty="0" smtClean="0"/>
              <a:t>仲伟峰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其主要做了特征融合，将</a:t>
            </a:r>
            <a:r>
              <a:rPr lang="en-US" altLang="zh-CN" dirty="0" smtClean="0"/>
              <a:t>MFCC+ FBANK;MFCC+IVECTOR;MFCC+XVECTOR</a:t>
            </a:r>
            <a:r>
              <a:rPr lang="zh-CN" altLang="en-US" dirty="0" smtClean="0"/>
              <a:t>做了特征融合，使用的数据集是自己实验室数据集，论文结果显示有所提升；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84" y="2437448"/>
            <a:ext cx="4709568" cy="30482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58" y="2437448"/>
            <a:ext cx="8992379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3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7320" y="1060704"/>
            <a:ext cx="980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）论文阅读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mobilenet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是为了解决传统模型相对比较大，模型占用内存的一种解决方案，其中</a:t>
            </a:r>
            <a:r>
              <a:rPr lang="en-US" altLang="zh-CN" dirty="0" smtClean="0"/>
              <a:t>mobilenet_1</a:t>
            </a:r>
            <a:r>
              <a:rPr lang="zh-CN" altLang="en-US" dirty="0" smtClean="0"/>
              <a:t>结构，</a:t>
            </a:r>
            <a:r>
              <a:rPr lang="en-US" altLang="zh-CN" dirty="0" smtClean="0"/>
              <a:t>mobilenet_2</a:t>
            </a:r>
            <a:r>
              <a:rPr lang="zh-CN" altLang="en-US" dirty="0" smtClean="0"/>
              <a:t>还没看，牺牲模型的准确率，提高模型的应用能力；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801" y="666518"/>
            <a:ext cx="4442845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4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9304" y="850392"/>
            <a:ext cx="969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下两周工作：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）论文初稿改完，降低重复率；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）准备继续尝试</a:t>
            </a:r>
            <a:r>
              <a:rPr lang="en-US" altLang="zh-CN" dirty="0" err="1" smtClean="0"/>
              <a:t>resnet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restlstm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restconvlstm</a:t>
            </a:r>
            <a:r>
              <a:rPr lang="zh-CN" altLang="en-US" dirty="0" smtClean="0"/>
              <a:t>结构；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）继续看论文；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387</Words>
  <Application>Microsoft Office PowerPoint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Shylock</dc:creator>
  <cp:lastModifiedBy>Shylock</cp:lastModifiedBy>
  <cp:revision>5</cp:revision>
  <dcterms:created xsi:type="dcterms:W3CDTF">2018-11-25T04:29:03Z</dcterms:created>
  <dcterms:modified xsi:type="dcterms:W3CDTF">2018-11-25T04:46:03Z</dcterms:modified>
</cp:coreProperties>
</file>