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C7B6B-B450-4960-A956-8FDBCB2C18DD}" type="datetimeFigureOut">
              <a:rPr lang="zh-CN" altLang="en-US" smtClean="0"/>
              <a:t>2018/12/9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46FD4-A486-4214-B6C5-14E203C35C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7592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C7B6B-B450-4960-A956-8FDBCB2C18DD}" type="datetimeFigureOut">
              <a:rPr lang="zh-CN" altLang="en-US" smtClean="0"/>
              <a:t>2018/12/9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46FD4-A486-4214-B6C5-14E203C35C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907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C7B6B-B450-4960-A956-8FDBCB2C18DD}" type="datetimeFigureOut">
              <a:rPr lang="zh-CN" altLang="en-US" smtClean="0"/>
              <a:t>2018/12/9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46FD4-A486-4214-B6C5-14E203C35C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5622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C7B6B-B450-4960-A956-8FDBCB2C18DD}" type="datetimeFigureOut">
              <a:rPr lang="zh-CN" altLang="en-US" smtClean="0"/>
              <a:t>2018/12/9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46FD4-A486-4214-B6C5-14E203C35C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105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C7B6B-B450-4960-A956-8FDBCB2C18DD}" type="datetimeFigureOut">
              <a:rPr lang="zh-CN" altLang="en-US" smtClean="0"/>
              <a:t>2018/12/9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46FD4-A486-4214-B6C5-14E203C35C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4462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C7B6B-B450-4960-A956-8FDBCB2C18DD}" type="datetimeFigureOut">
              <a:rPr lang="zh-CN" altLang="en-US" smtClean="0"/>
              <a:t>2018/12/9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46FD4-A486-4214-B6C5-14E203C35C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825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C7B6B-B450-4960-A956-8FDBCB2C18DD}" type="datetimeFigureOut">
              <a:rPr lang="zh-CN" altLang="en-US" smtClean="0"/>
              <a:t>2018/12/9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46FD4-A486-4214-B6C5-14E203C35C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9772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C7B6B-B450-4960-A956-8FDBCB2C18DD}" type="datetimeFigureOut">
              <a:rPr lang="zh-CN" altLang="en-US" smtClean="0"/>
              <a:t>2018/12/9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46FD4-A486-4214-B6C5-14E203C35C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795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C7B6B-B450-4960-A956-8FDBCB2C18DD}" type="datetimeFigureOut">
              <a:rPr lang="zh-CN" altLang="en-US" smtClean="0"/>
              <a:t>2018/12/9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46FD4-A486-4214-B6C5-14E203C35C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1876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C7B6B-B450-4960-A956-8FDBCB2C18DD}" type="datetimeFigureOut">
              <a:rPr lang="zh-CN" altLang="en-US" smtClean="0"/>
              <a:t>2018/12/9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46FD4-A486-4214-B6C5-14E203C35C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7365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C7B6B-B450-4960-A956-8FDBCB2C18DD}" type="datetimeFigureOut">
              <a:rPr lang="zh-CN" altLang="en-US" smtClean="0"/>
              <a:t>2018/12/9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46FD4-A486-4214-B6C5-14E203C35C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194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9C7B6B-B450-4960-A956-8FDBCB2C18DD}" type="datetimeFigureOut">
              <a:rPr lang="zh-CN" altLang="en-US" smtClean="0"/>
              <a:t>2018/12/9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046FD4-A486-4214-B6C5-14E203C35C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9750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70959" y="52051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dirty="0">
                <a:latin typeface="宋体" panose="02010600030101010101" pitchFamily="2" charset="-122"/>
                <a:sym typeface="+mn-ea"/>
              </a:rPr>
              <a:t>汇报人：张威</a:t>
            </a:r>
            <a:endParaRPr lang="zh-CN" altLang="zh-CN" dirty="0">
              <a:latin typeface="宋体" panose="02010600030101010101" pitchFamily="2" charset="-122"/>
            </a:endParaRPr>
          </a:p>
          <a:p>
            <a:r>
              <a:rPr lang="zh-CN" altLang="zh-CN" dirty="0">
                <a:latin typeface="宋体" panose="02010600030101010101" pitchFamily="2" charset="-122"/>
                <a:sym typeface="+mn-ea"/>
              </a:rPr>
              <a:t>研究方向：</a:t>
            </a:r>
            <a:r>
              <a:rPr lang="zh-CN" altLang="en-US" dirty="0">
                <a:latin typeface="宋体" panose="02010600030101010101" pitchFamily="2" charset="-122"/>
                <a:sym typeface="+mn-ea"/>
              </a:rPr>
              <a:t>面向家庭陪护的语音识别技术的研究</a:t>
            </a:r>
            <a:endParaRPr lang="en-US" altLang="zh-CN" dirty="0">
              <a:latin typeface="宋体" panose="02010600030101010101" pitchFamily="2" charset="-122"/>
              <a:sym typeface="+mn-ea"/>
            </a:endParaRPr>
          </a:p>
          <a:p>
            <a:r>
              <a:rPr lang="zh-CN" altLang="zh-CN" dirty="0">
                <a:latin typeface="宋体" panose="02010600030101010101" pitchFamily="2" charset="-122"/>
                <a:sym typeface="+mn-ea"/>
              </a:rPr>
              <a:t>导师：曹毅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270959" y="1693313"/>
            <a:ext cx="95810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上</a:t>
            </a:r>
            <a:r>
              <a:rPr lang="zh-CN" altLang="en-US" dirty="0" smtClean="0"/>
              <a:t>两周</a:t>
            </a:r>
            <a:r>
              <a:rPr lang="zh-CN" altLang="en-US" dirty="0" smtClean="0"/>
              <a:t>主要完成：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）论文初稿已经完成；</a:t>
            </a:r>
            <a:endParaRPr lang="en-US" altLang="zh-CN" dirty="0" smtClean="0"/>
          </a:p>
          <a:p>
            <a:r>
              <a:rPr lang="zh-CN" altLang="en-US" dirty="0" smtClean="0"/>
              <a:t>  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）帮助小师弟构建声纹识别模型，目前训练集准确率达到了</a:t>
            </a:r>
            <a:r>
              <a:rPr lang="en-US" altLang="zh-CN" dirty="0" smtClean="0"/>
              <a:t>85.81%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）论文阅读：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en-US" altLang="zh-CN" dirty="0" err="1" smtClean="0"/>
              <a:t>MobileNets</a:t>
            </a:r>
            <a:r>
              <a:rPr lang="en-US" altLang="zh-CN" dirty="0" smtClean="0"/>
              <a:t>_ Efficient Convolutional Neural Networks for Mobile Vision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MobileNetV2_ Inverted Residuals and Linear Bottlenecks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en-US" dirty="0" smtClean="0"/>
              <a:t>深浅层特征及模型融合的说话人识别</a:t>
            </a:r>
            <a:r>
              <a:rPr lang="en-US" altLang="zh-CN" dirty="0" smtClean="0"/>
              <a:t>_</a:t>
            </a:r>
            <a:r>
              <a:rPr lang="zh-CN" altLang="en-US" dirty="0" smtClean="0"/>
              <a:t>仲伟峰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270959" y="3974110"/>
            <a:ext cx="96926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</a:t>
            </a:r>
            <a:r>
              <a:rPr lang="zh-CN" altLang="en-US" dirty="0" smtClean="0"/>
              <a:t>两周</a:t>
            </a:r>
            <a:r>
              <a:rPr lang="zh-CN" altLang="en-US" dirty="0" smtClean="0"/>
              <a:t>工作：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）论文初稿改完</a:t>
            </a:r>
            <a:r>
              <a:rPr lang="zh-CN" altLang="en-US" dirty="0" smtClean="0"/>
              <a:t>，重复率</a:t>
            </a:r>
            <a:r>
              <a:rPr lang="en-US" altLang="zh-CN" dirty="0" smtClean="0"/>
              <a:t>12%(</a:t>
            </a:r>
            <a:r>
              <a:rPr lang="en-US" altLang="zh-CN" dirty="0" err="1" smtClean="0"/>
              <a:t>paperpass</a:t>
            </a:r>
            <a:r>
              <a:rPr lang="en-US" altLang="zh-CN" dirty="0" smtClean="0"/>
              <a:t>)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en-US" altLang="zh-CN" dirty="0" err="1" smtClean="0"/>
              <a:t>Densenet</a:t>
            </a:r>
            <a:r>
              <a:rPr lang="zh-CN" altLang="en-US" dirty="0" smtClean="0"/>
              <a:t>用于语音识别最低做到了</a:t>
            </a:r>
            <a:r>
              <a:rPr lang="en-US" altLang="zh-CN" dirty="0" smtClean="0"/>
              <a:t>31.16%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）研究语言模型，</a:t>
            </a:r>
            <a:r>
              <a:rPr lang="en-US" altLang="zh-CN" dirty="0" smtClean="0"/>
              <a:t>n-gram</a:t>
            </a:r>
            <a:r>
              <a:rPr lang="zh-CN" altLang="en-US" dirty="0" smtClean="0"/>
              <a:t>，目前实现了一种</a:t>
            </a:r>
            <a:r>
              <a:rPr lang="en-US" altLang="zh-CN" dirty="0" smtClean="0"/>
              <a:t>3-gram</a:t>
            </a:r>
            <a:r>
              <a:rPr lang="zh-CN" altLang="en-US" dirty="0" smtClean="0"/>
              <a:t>，拼音转汉字效果还可以；</a:t>
            </a:r>
            <a:endParaRPr lang="en-US" altLang="zh-CN" dirty="0" smtClean="0"/>
          </a:p>
          <a:p>
            <a:r>
              <a:rPr lang="en-US" altLang="zh-CN" dirty="0" smtClean="0"/>
              <a:t>  </a:t>
            </a:r>
            <a:r>
              <a:rPr lang="zh-CN" altLang="en-US" dirty="0" smtClean="0"/>
              <a:t>（</a:t>
            </a:r>
            <a:r>
              <a:rPr lang="en-US" altLang="zh-CN" dirty="0"/>
              <a:t>4</a:t>
            </a:r>
            <a:r>
              <a:rPr lang="zh-CN" altLang="en-US" dirty="0" smtClean="0"/>
              <a:t>）</a:t>
            </a:r>
            <a:r>
              <a:rPr lang="en-US" altLang="zh-CN" dirty="0"/>
              <a:t>LEARNING ACOUSTIC FRAME LABELING FOR SPEECH RECOGNITION WITH</a:t>
            </a:r>
          </a:p>
          <a:p>
            <a:r>
              <a:rPr lang="en-US" altLang="zh-CN" dirty="0"/>
              <a:t>RECURRENT NEURAL </a:t>
            </a:r>
            <a:r>
              <a:rPr lang="en-US" altLang="zh-CN" dirty="0" smtClean="0"/>
              <a:t>NETWORKS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5112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604513" y="1104181"/>
            <a:ext cx="90146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一</a:t>
            </a:r>
            <a:r>
              <a:rPr lang="en-US" altLang="zh-CN" dirty="0" smtClean="0"/>
              <a:t>.</a:t>
            </a:r>
            <a:r>
              <a:rPr lang="zh-CN" altLang="en-US" dirty="0" smtClean="0"/>
              <a:t>论文初稿完成，重复率用</a:t>
            </a:r>
            <a:r>
              <a:rPr lang="en-US" altLang="zh-CN" dirty="0" err="1" smtClean="0"/>
              <a:t>paperpass</a:t>
            </a:r>
            <a:r>
              <a:rPr lang="zh-CN" altLang="en-US" dirty="0" smtClean="0"/>
              <a:t>为</a:t>
            </a:r>
            <a:r>
              <a:rPr lang="en-US" altLang="zh-CN" dirty="0" smtClean="0"/>
              <a:t>15%</a:t>
            </a:r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725283" y="1587260"/>
            <a:ext cx="87558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二、</a:t>
            </a:r>
            <a:r>
              <a:rPr lang="en-US" altLang="zh-CN" dirty="0" err="1" smtClean="0"/>
              <a:t>Densenet</a:t>
            </a:r>
            <a:r>
              <a:rPr lang="zh-CN" altLang="en-US" dirty="0" smtClean="0"/>
              <a:t>最新研究最好的结果是</a:t>
            </a:r>
            <a:r>
              <a:rPr lang="en-US" altLang="zh-CN" dirty="0" smtClean="0"/>
              <a:t>31.15%</a:t>
            </a:r>
            <a:r>
              <a:rPr lang="zh-CN" altLang="en-US" dirty="0" smtClean="0"/>
              <a:t>，很难再降，可能</a:t>
            </a:r>
            <a:r>
              <a:rPr lang="en-US" altLang="zh-CN" dirty="0" err="1" smtClean="0"/>
              <a:t>densenet</a:t>
            </a:r>
            <a:r>
              <a:rPr lang="zh-CN" altLang="en-US" dirty="0" smtClean="0"/>
              <a:t>对于语音识别效果就是不好，准备用小师弟的声纹或者视频尝试新结构，如果有一个比较好，那么以此展开写论文专利；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42" y="2510590"/>
            <a:ext cx="10058400" cy="393405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4305" y="0"/>
            <a:ext cx="10862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34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604513" y="4779034"/>
            <a:ext cx="88679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结论：</a:t>
            </a:r>
            <a:endParaRPr lang="en-US" altLang="zh-CN" dirty="0" smtClean="0"/>
          </a:p>
          <a:p>
            <a:r>
              <a:rPr lang="zh-CN" altLang="en-US" dirty="0" smtClean="0"/>
              <a:t> 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）语言模型测试</a:t>
            </a:r>
            <a:r>
              <a:rPr lang="en-US" altLang="zh-CN" dirty="0" smtClean="0"/>
              <a:t>2-geam</a:t>
            </a:r>
            <a:r>
              <a:rPr lang="zh-CN" altLang="en-US" dirty="0" smtClean="0"/>
              <a:t>、</a:t>
            </a:r>
            <a:r>
              <a:rPr lang="en-US" altLang="zh-CN" dirty="0" smtClean="0"/>
              <a:t>3-gram</a:t>
            </a:r>
            <a:r>
              <a:rPr lang="zh-CN" altLang="en-US" dirty="0" smtClean="0"/>
              <a:t>，实验结果证明：传统的语言模型对于词，短语识别很准，但是对于长句识别不准，甚至难以识别；</a:t>
            </a:r>
            <a:endParaRPr lang="en-US" altLang="zh-CN" dirty="0" smtClean="0"/>
          </a:p>
          <a:p>
            <a:r>
              <a:rPr lang="zh-CN" altLang="en-US" dirty="0" smtClean="0"/>
              <a:t> 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）从别人论文里面研究的语言模型，唯一方法就是针对特定数据制定语言模型，但是这种方法泛化性能很差；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513" y="1389155"/>
            <a:ext cx="10901258" cy="300168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604513" y="871268"/>
            <a:ext cx="9204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三、研究语言模型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19273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43464" y="897147"/>
            <a:ext cx="108347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四、研究新创新点</a:t>
            </a:r>
            <a:endParaRPr lang="en-US" altLang="zh-CN" dirty="0" smtClean="0"/>
          </a:p>
          <a:p>
            <a:r>
              <a:rPr lang="en-US" altLang="zh-CN" dirty="0" smtClean="0"/>
              <a:t>  </a:t>
            </a:r>
            <a:r>
              <a:rPr lang="zh-CN" altLang="en-US" dirty="0" smtClean="0"/>
              <a:t>依据</a:t>
            </a:r>
            <a:r>
              <a:rPr lang="en-US" altLang="zh-CN" dirty="0" smtClean="0"/>
              <a:t>17</a:t>
            </a:r>
            <a:r>
              <a:rPr lang="zh-CN" altLang="en-US" dirty="0" smtClean="0"/>
              <a:t>年的</a:t>
            </a:r>
            <a:r>
              <a:rPr lang="en-US" altLang="zh-CN" dirty="0" err="1" smtClean="0"/>
              <a:t>Icassp</a:t>
            </a:r>
            <a:r>
              <a:rPr lang="zh-CN" altLang="en-US" dirty="0" smtClean="0"/>
              <a:t>和</a:t>
            </a:r>
            <a:r>
              <a:rPr lang="en-US" altLang="zh-CN" dirty="0" smtClean="0"/>
              <a:t>18</a:t>
            </a:r>
            <a:r>
              <a:rPr lang="zh-CN" altLang="en-US" dirty="0" smtClean="0"/>
              <a:t>年的</a:t>
            </a:r>
            <a:r>
              <a:rPr lang="en-US" altLang="zh-CN" dirty="0" err="1" smtClean="0"/>
              <a:t>Interspeech</a:t>
            </a:r>
            <a:r>
              <a:rPr lang="zh-CN" altLang="en-US" dirty="0" smtClean="0"/>
              <a:t>研究趋势；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现在目前研究语音识别单一结构已经很难再有所创新，现在有两种方案；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）声学模型彻底改进为</a:t>
            </a:r>
            <a:r>
              <a:rPr lang="en-US" altLang="zh-CN" dirty="0" smtClean="0"/>
              <a:t>Seq2Seq</a:t>
            </a:r>
            <a:r>
              <a:rPr lang="zh-CN" altLang="en-US" dirty="0" smtClean="0"/>
              <a:t>模型，</a:t>
            </a:r>
            <a:r>
              <a:rPr lang="en-US" altLang="zh-CN" dirty="0" smtClean="0"/>
              <a:t>15</a:t>
            </a:r>
            <a:r>
              <a:rPr lang="zh-CN" altLang="en-US" dirty="0" smtClean="0"/>
              <a:t>年</a:t>
            </a:r>
            <a:r>
              <a:rPr lang="en-US" altLang="zh-CN" dirty="0" smtClean="0"/>
              <a:t>Seq2Seq</a:t>
            </a:r>
            <a:r>
              <a:rPr lang="zh-CN" altLang="en-US" dirty="0" smtClean="0"/>
              <a:t>已经被做为一种端到端语音识别方法应用于语音识别，</a:t>
            </a:r>
            <a:r>
              <a:rPr lang="en-US" altLang="zh-CN" dirty="0" smtClean="0"/>
              <a:t>CTC</a:t>
            </a:r>
            <a:r>
              <a:rPr lang="zh-CN" altLang="en-US" dirty="0" smtClean="0"/>
              <a:t>是</a:t>
            </a:r>
            <a:r>
              <a:rPr lang="en-US" altLang="zh-CN" dirty="0" smtClean="0"/>
              <a:t>12</a:t>
            </a:r>
            <a:r>
              <a:rPr lang="zh-CN" altLang="en-US" dirty="0" smtClean="0"/>
              <a:t>年</a:t>
            </a:r>
            <a:r>
              <a:rPr lang="en-US" altLang="zh-CN" dirty="0" smtClean="0"/>
              <a:t>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）声学模型采用</a:t>
            </a:r>
            <a:r>
              <a:rPr lang="en-US" altLang="zh-CN" dirty="0" smtClean="0"/>
              <a:t>CTC+</a:t>
            </a:r>
            <a:r>
              <a:rPr lang="zh-CN" altLang="en-US" dirty="0" smtClean="0"/>
              <a:t>高级语言模型；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）声学模型</a:t>
            </a:r>
            <a:r>
              <a:rPr lang="en-US" altLang="zh-CN" dirty="0" smtClean="0"/>
              <a:t>CTC+</a:t>
            </a:r>
            <a:r>
              <a:rPr lang="zh-CN" altLang="en-US" dirty="0" smtClean="0"/>
              <a:t>语音抗噪；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</a:t>
            </a:r>
            <a:r>
              <a:rPr lang="zh-CN" altLang="en-US" dirty="0" smtClean="0">
                <a:solidFill>
                  <a:srgbClr val="FF0000"/>
                </a:solidFill>
              </a:rPr>
              <a:t>声学模型</a:t>
            </a:r>
            <a:r>
              <a:rPr lang="en-US" altLang="zh-CN" dirty="0" smtClean="0">
                <a:solidFill>
                  <a:srgbClr val="FF0000"/>
                </a:solidFill>
              </a:rPr>
              <a:t>CTC+Seq2Seq</a:t>
            </a:r>
            <a:r>
              <a:rPr lang="zh-CN" altLang="en-US" dirty="0" smtClean="0">
                <a:solidFill>
                  <a:srgbClr val="FF0000"/>
                </a:solidFill>
              </a:rPr>
              <a:t>语音识别系统</a:t>
            </a:r>
            <a:r>
              <a:rPr lang="en-US" altLang="zh-CN" dirty="0" smtClean="0"/>
              <a:t>.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18</a:t>
            </a:r>
            <a:r>
              <a:rPr lang="zh-CN" altLang="en-US" dirty="0" smtClean="0"/>
              <a:t>年的</a:t>
            </a:r>
            <a:r>
              <a:rPr lang="en-US" altLang="zh-CN" dirty="0" err="1" smtClean="0"/>
              <a:t>Icassp</a:t>
            </a:r>
            <a:r>
              <a:rPr lang="zh-CN" altLang="en-US" dirty="0" smtClean="0"/>
              <a:t>提供了此类方法的初步方案）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9595" y="3300362"/>
            <a:ext cx="5888463" cy="1898107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21102" y="5451894"/>
            <a:ext cx="11153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目前对于</a:t>
            </a:r>
            <a:r>
              <a:rPr lang="en-US" altLang="zh-CN" dirty="0" smtClean="0"/>
              <a:t>Seq2Seq</a:t>
            </a:r>
            <a:r>
              <a:rPr lang="zh-CN" altLang="en-US" dirty="0" smtClean="0"/>
              <a:t>研究，已经初步构建了基于</a:t>
            </a:r>
            <a:r>
              <a:rPr lang="en-US" altLang="zh-CN" dirty="0" smtClean="0"/>
              <a:t>Seq2Seq</a:t>
            </a:r>
            <a:r>
              <a:rPr lang="zh-CN" altLang="en-US" dirty="0" smtClean="0"/>
              <a:t>拼音转汉字的研究，模型正在学习。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29055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449238" y="1061049"/>
            <a:ext cx="87816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下两周任务：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）第一周内论文自修第三稿完善并且能初步运行</a:t>
            </a:r>
            <a:r>
              <a:rPr lang="en-US" altLang="zh-CN" dirty="0" smtClean="0"/>
              <a:t>Seq2Seq</a:t>
            </a:r>
            <a:r>
              <a:rPr lang="zh-CN" altLang="en-US" dirty="0" smtClean="0"/>
              <a:t>，研究基本理论；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）能在两周内完成</a:t>
            </a:r>
            <a:r>
              <a:rPr lang="en-US" altLang="zh-CN" dirty="0" smtClean="0"/>
              <a:t>Seq2Seq</a:t>
            </a:r>
            <a:r>
              <a:rPr lang="zh-CN" altLang="en-US" dirty="0" smtClean="0"/>
              <a:t>，完善语音识别系统；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）继续阅读论文，特别是关于</a:t>
            </a:r>
            <a:r>
              <a:rPr lang="en-US" altLang="zh-CN" dirty="0" smtClean="0"/>
              <a:t>Seq2Seq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）带师弟跑</a:t>
            </a:r>
            <a:r>
              <a:rPr lang="en-US" altLang="zh-CN" dirty="0" err="1" smtClean="0"/>
              <a:t>Densenet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65865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500</Words>
  <Application>Microsoft Office PowerPoint</Application>
  <PresentationFormat>宽屏</PresentationFormat>
  <Paragraphs>35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Shylock</dc:creator>
  <cp:lastModifiedBy>Shylock</cp:lastModifiedBy>
  <cp:revision>6</cp:revision>
  <dcterms:created xsi:type="dcterms:W3CDTF">2018-12-09T02:40:49Z</dcterms:created>
  <dcterms:modified xsi:type="dcterms:W3CDTF">2018-12-09T04:24:13Z</dcterms:modified>
</cp:coreProperties>
</file>