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ylock\Desktop\&#23454;&#39564;&#32467;&#26524;-stcm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200"/>
              <a:t>STCMDS</a:t>
            </a:r>
            <a:r>
              <a:rPr lang="zh-CN" altLang="en-US" sz="1200"/>
              <a:t>实验结果</a:t>
            </a:r>
          </a:p>
        </c:rich>
      </c:tx>
      <c:layout>
        <c:manualLayout>
          <c:xMode val="edge"/>
          <c:yMode val="edge"/>
          <c:x val="0.36861111111111111"/>
          <c:y val="5.092592592592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Sheet1!$A$2:$B$2</c:f>
              <c:strCache>
                <c:ptCount val="2"/>
                <c:pt idx="0">
                  <c:v>DCNN(7)-CTC</c:v>
                </c:pt>
                <c:pt idx="1">
                  <c:v>7.80M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Sheet1!$C$2:$D$2</c:f>
              <c:numCache>
                <c:formatCode>General</c:formatCode>
                <c:ptCount val="2"/>
                <c:pt idx="0" formatCode="0.00_ ">
                  <c:v>23.86</c:v>
                </c:pt>
                <c:pt idx="1">
                  <c:v>23.8</c:v>
                </c:pt>
              </c:numCache>
            </c:numRef>
          </c:val>
        </c:ser>
        <c:ser>
          <c:idx val="1"/>
          <c:order val="1"/>
          <c:tx>
            <c:strRef>
              <c:f>Sheet1!$A$3:$B$3</c:f>
              <c:strCache>
                <c:ptCount val="2"/>
                <c:pt idx="0">
                  <c:v>MCNN(7)-CTC</c:v>
                </c:pt>
                <c:pt idx="1">
                  <c:v>10.639646M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Sheet1!$C$3:$D$3</c:f>
              <c:numCache>
                <c:formatCode>General</c:formatCode>
                <c:ptCount val="2"/>
                <c:pt idx="0">
                  <c:v>31.3</c:v>
                </c:pt>
                <c:pt idx="1">
                  <c:v>31.72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63327088"/>
        <c:axId val="-163338512"/>
        <c:axId val="0"/>
      </c:bar3DChart>
      <c:catAx>
        <c:axId val="-1633270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63338512"/>
        <c:crosses val="autoZero"/>
        <c:auto val="1"/>
        <c:lblAlgn val="ctr"/>
        <c:lblOffset val="100"/>
        <c:noMultiLvlLbl val="0"/>
      </c:catAx>
      <c:valAx>
        <c:axId val="-16333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6332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7438-9AF6-436B-AA64-F97011EBB0E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B95C-D714-4356-8C56-913013A2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7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7438-9AF6-436B-AA64-F97011EBB0E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B95C-D714-4356-8C56-913013A2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5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7438-9AF6-436B-AA64-F97011EBB0E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B95C-D714-4356-8C56-913013A2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36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7438-9AF6-436B-AA64-F97011EBB0E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B95C-D714-4356-8C56-913013A2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97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7438-9AF6-436B-AA64-F97011EBB0E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B95C-D714-4356-8C56-913013A2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75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7438-9AF6-436B-AA64-F97011EBB0E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B95C-D714-4356-8C56-913013A2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7438-9AF6-436B-AA64-F97011EBB0E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B95C-D714-4356-8C56-913013A2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8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7438-9AF6-436B-AA64-F97011EBB0E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B95C-D714-4356-8C56-913013A2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5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7438-9AF6-436B-AA64-F97011EBB0E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B95C-D714-4356-8C56-913013A2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8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7438-9AF6-436B-AA64-F97011EBB0E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B95C-D714-4356-8C56-913013A2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8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7438-9AF6-436B-AA64-F97011EBB0E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4B95C-D714-4356-8C56-913013A2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07438-9AF6-436B-AA64-F97011EBB0E0}" type="datetimeFigureOut">
              <a:rPr lang="zh-CN" altLang="en-US" smtClean="0"/>
              <a:t>2018/12/29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B95C-D714-4356-8C56-913013A2C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2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26234" y="1670858"/>
            <a:ext cx="9692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两周工作：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）论文初稿改完，重复率</a:t>
            </a:r>
            <a:r>
              <a:rPr lang="en-US" altLang="zh-CN" dirty="0" smtClean="0"/>
              <a:t>12%(</a:t>
            </a:r>
            <a:r>
              <a:rPr lang="en-US" altLang="zh-CN" dirty="0" err="1" smtClean="0"/>
              <a:t>paperpass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Densenet</a:t>
            </a:r>
            <a:r>
              <a:rPr lang="zh-CN" altLang="en-US" dirty="0" smtClean="0"/>
              <a:t>用于语音识别最低做到了</a:t>
            </a:r>
            <a:r>
              <a:rPr lang="en-US" altLang="zh-CN" dirty="0" smtClean="0"/>
              <a:t>31.16%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）研究语言模型，</a:t>
            </a:r>
            <a:r>
              <a:rPr lang="en-US" altLang="zh-CN" dirty="0" smtClean="0"/>
              <a:t>n-gram</a:t>
            </a:r>
            <a:r>
              <a:rPr lang="zh-CN" altLang="en-US" dirty="0" smtClean="0"/>
              <a:t>，目前实现了一种</a:t>
            </a:r>
            <a:r>
              <a:rPr lang="en-US" altLang="zh-CN" dirty="0" smtClean="0"/>
              <a:t>3-gram</a:t>
            </a:r>
            <a:r>
              <a:rPr lang="zh-CN" altLang="en-US" dirty="0" smtClean="0"/>
              <a:t>，拼音转汉字效果还可以；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</a:t>
            </a:r>
            <a:r>
              <a:rPr lang="en-US" altLang="zh-CN" dirty="0"/>
              <a:t>LEARNING ACOUSTIC FRAME LABELING FOR SPEECH RECOGNITION WITH</a:t>
            </a:r>
          </a:p>
          <a:p>
            <a:r>
              <a:rPr lang="en-US" altLang="zh-CN" dirty="0"/>
              <a:t>RECURRENT NEURAL </a:t>
            </a:r>
            <a:r>
              <a:rPr lang="en-US" altLang="zh-CN" dirty="0" smtClean="0"/>
              <a:t>NETWORKS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6234" y="5808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汇报人：张威</a:t>
            </a:r>
            <a:endParaRPr lang="zh-CN" altLang="zh-CN" dirty="0">
              <a:latin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研究方向：</a:t>
            </a:r>
            <a:r>
              <a:rPr lang="zh-CN" altLang="en-US" dirty="0">
                <a:latin typeface="宋体" panose="02010600030101010101" pitchFamily="2" charset="-122"/>
                <a:sym typeface="+mn-ea"/>
              </a:rPr>
              <a:t>面向家庭陪护的语音识别技术的研究</a:t>
            </a:r>
            <a:endParaRPr lang="en-US" altLang="zh-CN" dirty="0">
              <a:latin typeface="宋体" panose="02010600030101010101" pitchFamily="2" charset="-122"/>
              <a:sym typeface="+mn-ea"/>
            </a:endParaRPr>
          </a:p>
          <a:p>
            <a:r>
              <a:rPr lang="zh-CN" altLang="zh-CN" dirty="0">
                <a:latin typeface="宋体" panose="02010600030101010101" pitchFamily="2" charset="-122"/>
                <a:sym typeface="+mn-ea"/>
              </a:rPr>
              <a:t>导师：曹毅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26234" y="3735238"/>
            <a:ext cx="9753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这三周工作：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）对论文新增（添加数据集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、添加柱状图、添加折线图）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）对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进行实验，采用传统</a:t>
            </a:r>
            <a:r>
              <a:rPr lang="en-US" altLang="zh-CN" dirty="0" smtClean="0"/>
              <a:t>CNN</a:t>
            </a:r>
            <a:r>
              <a:rPr lang="zh-CN" altLang="en-US" dirty="0" smtClean="0"/>
              <a:t>与改进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，结果已经初步跑完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）研究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，并在</a:t>
            </a:r>
            <a:r>
              <a:rPr lang="en-US" altLang="zh-CN" dirty="0" smtClean="0"/>
              <a:t>MNIST</a:t>
            </a:r>
            <a:r>
              <a:rPr lang="zh-CN" altLang="en-US" dirty="0" smtClean="0"/>
              <a:t>图像数据集上表现良好，准备移植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）观看中文论文</a:t>
            </a:r>
            <a:r>
              <a:rPr lang="en-US" altLang="zh-CN" dirty="0" smtClean="0"/>
              <a:t>10</a:t>
            </a:r>
            <a:r>
              <a:rPr lang="zh-CN" altLang="en-US" dirty="0" smtClean="0"/>
              <a:t>余篇，英文暂时没看，总结网络架构，准备改进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❶ </a:t>
            </a:r>
            <a:r>
              <a:rPr lang="zh-CN" altLang="en-US" dirty="0" smtClean="0"/>
              <a:t>基于深度</a:t>
            </a:r>
            <a:r>
              <a:rPr lang="en-US" altLang="zh-CN" dirty="0" err="1" smtClean="0"/>
              <a:t>SE_DenseNet</a:t>
            </a:r>
            <a:r>
              <a:rPr lang="zh-CN" altLang="en-US" dirty="0" smtClean="0"/>
              <a:t>的航班延误预测模型</a:t>
            </a:r>
            <a:r>
              <a:rPr lang="en-US" altLang="zh-CN" dirty="0" smtClean="0"/>
              <a:t>_</a:t>
            </a:r>
            <a:r>
              <a:rPr lang="zh-CN" altLang="en-US" dirty="0" smtClean="0"/>
              <a:t>吴仁彪</a:t>
            </a:r>
            <a:endParaRPr lang="en-US" altLang="zh-CN" dirty="0" smtClean="0"/>
          </a:p>
          <a:p>
            <a:r>
              <a:rPr lang="en-US" altLang="zh-CN" dirty="0" smtClean="0"/>
              <a:t>              ❷ </a:t>
            </a:r>
            <a:r>
              <a:rPr lang="zh-CN" altLang="en-US" dirty="0" smtClean="0"/>
              <a:t>基于双网络级联卷积神经网络的设计</a:t>
            </a:r>
            <a:r>
              <a:rPr lang="en-US" altLang="zh-CN" dirty="0" smtClean="0"/>
              <a:t>_</a:t>
            </a:r>
            <a:r>
              <a:rPr lang="zh-CN" altLang="en-US" dirty="0" smtClean="0"/>
              <a:t>潘兵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❸ </a:t>
            </a:r>
            <a:r>
              <a:rPr lang="zh-CN" altLang="en-US" dirty="0" smtClean="0"/>
              <a:t>一种融合全局时空特征的</a:t>
            </a:r>
            <a:r>
              <a:rPr lang="en-US" altLang="zh-CN" dirty="0" smtClean="0"/>
              <a:t>CNNs</a:t>
            </a:r>
            <a:r>
              <a:rPr lang="zh-CN" altLang="en-US" dirty="0" smtClean="0"/>
              <a:t>动作识别方法</a:t>
            </a:r>
            <a:r>
              <a:rPr lang="en-US" altLang="zh-CN" dirty="0" smtClean="0"/>
              <a:t>_</a:t>
            </a:r>
            <a:r>
              <a:rPr lang="zh-CN" altLang="en-US" dirty="0" smtClean="0"/>
              <a:t>王珂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❹ </a:t>
            </a:r>
            <a:r>
              <a:rPr lang="zh-CN" altLang="en-US" dirty="0" smtClean="0"/>
              <a:t>基于全卷积神经网络的焊缝特征提取的研究</a:t>
            </a:r>
            <a:r>
              <a:rPr lang="en-US" altLang="zh-CN" dirty="0" smtClean="0"/>
              <a:t>_</a:t>
            </a:r>
            <a:r>
              <a:rPr lang="zh-CN" altLang="en-US" dirty="0" smtClean="0"/>
              <a:t>张永帅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）研究科大的</a:t>
            </a:r>
            <a:r>
              <a:rPr lang="en-US" altLang="zh-CN" dirty="0" smtClean="0"/>
              <a:t>FSMN</a:t>
            </a:r>
            <a:r>
              <a:rPr lang="zh-CN" altLang="en-US" dirty="0" smtClean="0"/>
              <a:t>网络架构；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94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8178" y="469723"/>
            <a:ext cx="944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一、论文新增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8178" y="909230"/>
            <a:ext cx="285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❶STCMDS</a:t>
            </a:r>
            <a:r>
              <a:rPr lang="zh-CN" altLang="en-US" dirty="0" smtClean="0"/>
              <a:t>数据集简介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23508"/>
              </p:ext>
            </p:extLst>
          </p:nvPr>
        </p:nvGraphicFramePr>
        <p:xfrm>
          <a:off x="498178" y="1272589"/>
          <a:ext cx="53872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735"/>
                <a:gridCol w="1795735"/>
                <a:gridCol w="179573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训练集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验证集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测试集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98178" y="2416627"/>
            <a:ext cx="713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❷</a:t>
            </a:r>
            <a:r>
              <a:rPr lang="en-US" altLang="zh-CN" dirty="0" smtClean="0"/>
              <a:t>Thchs30</a:t>
            </a:r>
            <a:r>
              <a:rPr lang="zh-CN" altLang="en-US" dirty="0" smtClean="0"/>
              <a:t>实验结果柱状图以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8" y="3078026"/>
            <a:ext cx="5387205" cy="31268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12863" y="172052"/>
            <a:ext cx="418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❸</a:t>
            </a:r>
            <a:r>
              <a:rPr lang="en-US" altLang="zh-CN" dirty="0" smtClean="0"/>
              <a:t>Thchs30</a:t>
            </a:r>
            <a:r>
              <a:rPr lang="zh-CN" altLang="en-US" dirty="0" smtClean="0"/>
              <a:t>实验结果折线图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160" y="549726"/>
            <a:ext cx="4102874" cy="2917375"/>
          </a:xfrm>
          <a:prstGeom prst="rect">
            <a:avLst/>
          </a:prstGeom>
        </p:spPr>
      </p:pic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281641"/>
              </p:ext>
            </p:extLst>
          </p:nvPr>
        </p:nvGraphicFramePr>
        <p:xfrm>
          <a:off x="6812863" y="4114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812863" y="3684793"/>
            <a:ext cx="421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❹STCMDS</a:t>
            </a:r>
            <a:r>
              <a:rPr lang="zh-CN" altLang="en-US" dirty="0" smtClean="0"/>
              <a:t>实验结果柱状图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879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Graphic spid="9" grpId="0">
        <p:bldAsOne/>
      </p:bldGraphic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6158" y="259025"/>
            <a:ext cx="1021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STCMD</a:t>
            </a:r>
            <a:r>
              <a:rPr lang="zh-CN" altLang="en-US" dirty="0" smtClean="0"/>
              <a:t>算法简介及在</a:t>
            </a:r>
            <a:r>
              <a:rPr lang="en-US" altLang="zh-CN" dirty="0" smtClean="0"/>
              <a:t>MNIST</a:t>
            </a:r>
            <a:r>
              <a:rPr lang="zh-CN" altLang="en-US" dirty="0" smtClean="0"/>
              <a:t>数据集上实验结果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1181819"/>
            <a:ext cx="2812024" cy="51515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6158" y="72042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❶算法框架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123944" y="699606"/>
            <a:ext cx="661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❷实验结果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944" y="1089138"/>
            <a:ext cx="7791955" cy="466849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23944" y="1161003"/>
            <a:ext cx="435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❸SENET</a:t>
            </a:r>
            <a:r>
              <a:rPr lang="zh-CN" altLang="en-US" dirty="0" smtClean="0"/>
              <a:t>分析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8" y="1869426"/>
            <a:ext cx="7714489" cy="172781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123944" y="3776472"/>
            <a:ext cx="73792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❹SENET</a:t>
            </a:r>
            <a:r>
              <a:rPr lang="zh-CN" altLang="en-US" dirty="0" smtClean="0"/>
              <a:t>想法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论文中介绍了其详细的算法结构，并且详细介绍了其可以与</a:t>
            </a:r>
            <a:r>
              <a:rPr lang="en-US" altLang="zh-CN" dirty="0" smtClean="0"/>
              <a:t>RESNET DENSENET</a:t>
            </a:r>
            <a:r>
              <a:rPr lang="zh-CN" altLang="en-US" dirty="0" smtClean="0"/>
              <a:t>等网络架构进行组合；但是其只是在图像、视频等领域的应用，目前语音领域研究比较少，我们是否可以进行迁移；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）目前准备研究</a:t>
            </a:r>
            <a:r>
              <a:rPr lang="en-US" altLang="zh-CN" dirty="0" smtClean="0"/>
              <a:t>CNN-SENET</a:t>
            </a:r>
            <a:r>
              <a:rPr lang="zh-CN" altLang="en-US" dirty="0" smtClean="0"/>
              <a:t>，并在师弟及其他人的框架下进行拓宽，看在声纹，视频，目标检测等领域的应用，其也是对于</a:t>
            </a:r>
            <a:r>
              <a:rPr lang="en-US" altLang="zh-CN" dirty="0" smtClean="0"/>
              <a:t>DENSENET </a:t>
            </a:r>
            <a:r>
              <a:rPr lang="zh-CN" altLang="en-US" dirty="0" smtClean="0"/>
              <a:t>的改进，可以一举多得，但是具体的拓宽还得多看领域，目前论文大多在图像和视频领域的应用比较多；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）改进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的网络结构，在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之前进行降维，减少参数，最后再进行升维；在全连接层的 </a:t>
            </a:r>
            <a:r>
              <a:rPr lang="en-US" altLang="zh-CN" dirty="0" smtClean="0"/>
              <a:t>c/16 </a:t>
            </a:r>
            <a:r>
              <a:rPr lang="zh-CN" altLang="en-US" dirty="0" smtClean="0"/>
              <a:t>进行改进等。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8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1434" y="698740"/>
            <a:ext cx="1010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三、论文阅读及研究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4" y="1346135"/>
            <a:ext cx="10058400" cy="36180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4" y="1270759"/>
            <a:ext cx="5334000" cy="527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34" y="1237733"/>
            <a:ext cx="8333433" cy="47581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57416" y="2634991"/>
            <a:ext cx="491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改进思路网络，结合</a:t>
            </a:r>
            <a:r>
              <a:rPr lang="en-US" altLang="zh-CN" dirty="0" smtClean="0"/>
              <a:t>CNN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LSTM</a:t>
            </a:r>
            <a:r>
              <a:rPr lang="zh-CN" altLang="en-US" dirty="0" smtClean="0"/>
              <a:t>网络结构，一篇核心期刊；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33189" y="5162614"/>
            <a:ext cx="7738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条支路不同的网络，采用不同的网络架构，如一路采用</a:t>
            </a:r>
            <a:r>
              <a:rPr lang="en-US" altLang="zh-CN" dirty="0" smtClean="0"/>
              <a:t>DENSENET</a:t>
            </a:r>
            <a:r>
              <a:rPr lang="zh-CN" altLang="en-US" dirty="0" smtClean="0"/>
              <a:t>，一路采用传统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；但是我在论文也看见有论文写出一路传统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，一路</a:t>
            </a:r>
            <a:r>
              <a:rPr lang="en-US" altLang="zh-CN" dirty="0" smtClean="0"/>
              <a:t>RESNET</a:t>
            </a:r>
            <a:r>
              <a:rPr lang="zh-CN" altLang="en-US" dirty="0" smtClean="0"/>
              <a:t>，在图像和视频领域有论文，此篇论文出自电子与信息学报（</a:t>
            </a:r>
            <a:r>
              <a:rPr lang="en-US" altLang="zh-CN" dirty="0" smtClean="0"/>
              <a:t>EI</a:t>
            </a:r>
            <a:r>
              <a:rPr lang="zh-CN" altLang="en-US" dirty="0" smtClean="0"/>
              <a:t>）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21434" y="6085944"/>
            <a:ext cx="856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采用全卷积神经网络，构建不同层级的网络结构级联，网络特征的融合，给出采用卷积而不是池化进行</a:t>
            </a:r>
            <a:r>
              <a:rPr lang="en-US" altLang="zh-CN" dirty="0" smtClean="0"/>
              <a:t>down-sampling</a:t>
            </a:r>
            <a:r>
              <a:rPr lang="zh-CN" altLang="en-US" dirty="0" smtClean="0"/>
              <a:t>的原因，效果更佳，给我们一定的启发。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72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5721" y="1684739"/>
            <a:ext cx="9687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五</a:t>
            </a:r>
            <a:r>
              <a:rPr lang="zh-CN" altLang="en-US" dirty="0" smtClean="0"/>
              <a:t>、之后两周工作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）跑完</a:t>
            </a:r>
            <a:r>
              <a:rPr lang="en-US" altLang="zh-CN" dirty="0" smtClean="0"/>
              <a:t>STCMDS</a:t>
            </a:r>
            <a:r>
              <a:rPr lang="zh-CN" altLang="en-US" dirty="0" smtClean="0"/>
              <a:t>数据集的双路，单路目前研究成功；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）将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应用于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，改进</a:t>
            </a:r>
            <a:r>
              <a:rPr lang="en-US" altLang="zh-CN" dirty="0" smtClean="0"/>
              <a:t>CNN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）准备依据</a:t>
            </a:r>
            <a:r>
              <a:rPr lang="en-US" altLang="zh-CN" dirty="0" smtClean="0"/>
              <a:t>SENET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DENSENET</a:t>
            </a:r>
            <a:r>
              <a:rPr lang="zh-CN" altLang="en-US" dirty="0" smtClean="0"/>
              <a:t>改进写一篇专利；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）继续阅读文献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5721" y="595222"/>
            <a:ext cx="962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四、科大</a:t>
            </a:r>
            <a:r>
              <a:rPr lang="en-US" altLang="zh-CN" dirty="0" smtClean="0"/>
              <a:t>FSMN</a:t>
            </a:r>
            <a:r>
              <a:rPr lang="zh-CN" altLang="en-US" dirty="0" smtClean="0"/>
              <a:t>神经网络架构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近期刚把</a:t>
            </a:r>
            <a:r>
              <a:rPr lang="en-US" altLang="zh-CN" dirty="0" smtClean="0"/>
              <a:t>FSMN</a:t>
            </a:r>
            <a:r>
              <a:rPr lang="zh-CN" altLang="en-US" dirty="0"/>
              <a:t>理论</a:t>
            </a:r>
            <a:r>
              <a:rPr lang="zh-CN" altLang="en-US" dirty="0" smtClean="0"/>
              <a:t>部分研究结束，但是由于其网络架构太过于复杂，准备近期搭好。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684</Words>
  <Application>Microsoft Office PowerPoint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Shylock</dc:creator>
  <cp:lastModifiedBy>Shylock</cp:lastModifiedBy>
  <cp:revision>14</cp:revision>
  <dcterms:created xsi:type="dcterms:W3CDTF">2018-12-29T01:06:46Z</dcterms:created>
  <dcterms:modified xsi:type="dcterms:W3CDTF">2018-12-29T03:14:08Z</dcterms:modified>
</cp:coreProperties>
</file>