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ylock\Desktop\&#27719;&#25253;\&#23454;&#39564;&#32467;&#26524;-stcm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050"/>
              <a:t>基于</a:t>
            </a:r>
            <a:r>
              <a:rPr lang="en-US" altLang="zh-CN" sz="1050"/>
              <a:t>SENET-CNN</a:t>
            </a:r>
            <a:r>
              <a:rPr lang="zh-CN" altLang="en-US" sz="1050"/>
              <a:t>语音识别声学模型实验结果</a:t>
            </a:r>
            <a:endParaRPr lang="zh-CN" sz="105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验证集错误率%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Sheet1!$B$2:$B$4</c:f>
              <c:strCache>
                <c:ptCount val="3"/>
                <c:pt idx="0">
                  <c:v>DCNN(7)-CTC</c:v>
                </c:pt>
                <c:pt idx="1">
                  <c:v>SEDCNN(7)F-CTC</c:v>
                </c:pt>
                <c:pt idx="2">
                  <c:v>SEDCNN(7)E-CTC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 formatCode="0.00_ ">
                  <c:v>23.86</c:v>
                </c:pt>
                <c:pt idx="1">
                  <c:v>23.33</c:v>
                </c:pt>
                <c:pt idx="2">
                  <c:v>23.46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测试集错误率%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Sheet1!$B$2:$B$4</c:f>
              <c:strCache>
                <c:ptCount val="3"/>
                <c:pt idx="0">
                  <c:v>DCNN(7)-CTC</c:v>
                </c:pt>
                <c:pt idx="1">
                  <c:v>SEDCNN(7)F-CTC</c:v>
                </c:pt>
                <c:pt idx="2">
                  <c:v>SEDCNN(7)E-CTC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23.8</c:v>
                </c:pt>
                <c:pt idx="1">
                  <c:v>23.7</c:v>
                </c:pt>
                <c:pt idx="2">
                  <c:v>23.47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6989904"/>
        <c:axId val="916991536"/>
      </c:barChart>
      <c:catAx>
        <c:axId val="91698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6991536"/>
        <c:crosses val="autoZero"/>
        <c:auto val="1"/>
        <c:lblAlgn val="ctr"/>
        <c:lblOffset val="100"/>
        <c:noMultiLvlLbl val="0"/>
      </c:catAx>
      <c:valAx>
        <c:axId val="91699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698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D6FC-B873-47CC-87A5-6F9587B8766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73E-6C9B-4A2E-ADE1-E02105524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0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D6FC-B873-47CC-87A5-6F9587B8766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73E-6C9B-4A2E-ADE1-E02105524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9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D6FC-B873-47CC-87A5-6F9587B8766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73E-6C9B-4A2E-ADE1-E02105524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D6FC-B873-47CC-87A5-6F9587B8766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73E-6C9B-4A2E-ADE1-E02105524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5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D6FC-B873-47CC-87A5-6F9587B8766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73E-6C9B-4A2E-ADE1-E02105524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6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D6FC-B873-47CC-87A5-6F9587B8766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73E-6C9B-4A2E-ADE1-E02105524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43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D6FC-B873-47CC-87A5-6F9587B8766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73E-6C9B-4A2E-ADE1-E02105524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8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D6FC-B873-47CC-87A5-6F9587B8766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73E-6C9B-4A2E-ADE1-E02105524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D6FC-B873-47CC-87A5-6F9587B8766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73E-6C9B-4A2E-ADE1-E02105524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2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D6FC-B873-47CC-87A5-6F9587B8766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73E-6C9B-4A2E-ADE1-E02105524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0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D6FC-B873-47CC-87A5-6F9587B8766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73E-6C9B-4A2E-ADE1-E02105524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D6FC-B873-47CC-87A5-6F9587B8766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E73E-6C9B-4A2E-ADE1-E02105524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0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68" y="910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汇报人：张威</a:t>
            </a:r>
            <a:endParaRPr lang="zh-CN" altLang="zh-CN" dirty="0">
              <a:latin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研究方向：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面向家庭陪护的语音识别技术的研究</a:t>
            </a:r>
            <a:endParaRPr lang="en-US" altLang="zh-CN" dirty="0">
              <a:latin typeface="宋体" panose="02010600030101010101" pitchFamily="2" charset="-122"/>
              <a:sym typeface="+mn-ea"/>
            </a:endParaRPr>
          </a:p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导师：曹毅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668" y="1263165"/>
            <a:ext cx="7646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一、上三周工作：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）对论文新增（添加数据集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、添加柱状图、添加折线图）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）对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进行实验，采用传统</a:t>
            </a:r>
            <a:r>
              <a:rPr lang="en-US" altLang="zh-CN" dirty="0" smtClean="0"/>
              <a:t>CNN</a:t>
            </a:r>
            <a:r>
              <a:rPr lang="zh-CN" altLang="en-US" dirty="0" smtClean="0"/>
              <a:t>与改进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，结果已经初步跑完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）研究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，并在</a:t>
            </a:r>
            <a:r>
              <a:rPr lang="en-US" altLang="zh-CN" dirty="0" smtClean="0"/>
              <a:t>MNIST</a:t>
            </a:r>
            <a:r>
              <a:rPr lang="zh-CN" altLang="en-US" dirty="0" smtClean="0"/>
              <a:t>图像数据集上表现良好，准备移植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）观看中文论文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余篇，英文暂时没看，总结网络架构，准备改进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❶ </a:t>
            </a:r>
            <a:r>
              <a:rPr lang="zh-CN" altLang="en-US" dirty="0" smtClean="0"/>
              <a:t>基于深度</a:t>
            </a:r>
            <a:r>
              <a:rPr lang="en-US" altLang="zh-CN" dirty="0" err="1" smtClean="0"/>
              <a:t>SE_DenseNet</a:t>
            </a:r>
            <a:r>
              <a:rPr lang="zh-CN" altLang="en-US" dirty="0" smtClean="0"/>
              <a:t>的航班延误预测模型</a:t>
            </a:r>
            <a:r>
              <a:rPr lang="en-US" altLang="zh-CN" dirty="0" smtClean="0"/>
              <a:t>_</a:t>
            </a:r>
            <a:r>
              <a:rPr lang="zh-CN" altLang="en-US" dirty="0" smtClean="0"/>
              <a:t>吴仁彪</a:t>
            </a:r>
            <a:endParaRPr lang="en-US" altLang="zh-CN" dirty="0" smtClean="0"/>
          </a:p>
          <a:p>
            <a:r>
              <a:rPr lang="en-US" altLang="zh-CN" dirty="0" smtClean="0"/>
              <a:t>              ❷ </a:t>
            </a:r>
            <a:r>
              <a:rPr lang="zh-CN" altLang="en-US" dirty="0" smtClean="0"/>
              <a:t>基于双网络级联卷积神经网络的设计</a:t>
            </a:r>
            <a:r>
              <a:rPr lang="en-US" altLang="zh-CN" dirty="0" smtClean="0"/>
              <a:t>_</a:t>
            </a:r>
            <a:r>
              <a:rPr lang="zh-CN" altLang="en-US" dirty="0" smtClean="0"/>
              <a:t>潘兵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❸ </a:t>
            </a:r>
            <a:r>
              <a:rPr lang="zh-CN" altLang="en-US" dirty="0" smtClean="0"/>
              <a:t>一种融合全局时空特征的</a:t>
            </a:r>
            <a:r>
              <a:rPr lang="en-US" altLang="zh-CN" dirty="0" smtClean="0"/>
              <a:t>CNNs</a:t>
            </a:r>
            <a:r>
              <a:rPr lang="zh-CN" altLang="en-US" dirty="0" smtClean="0"/>
              <a:t>动作识别方法</a:t>
            </a:r>
            <a:r>
              <a:rPr lang="en-US" altLang="zh-CN" dirty="0" smtClean="0"/>
              <a:t>_</a:t>
            </a:r>
            <a:r>
              <a:rPr lang="zh-CN" altLang="en-US" dirty="0" smtClean="0"/>
              <a:t>王珂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❹ </a:t>
            </a:r>
            <a:r>
              <a:rPr lang="zh-CN" altLang="en-US" dirty="0" smtClean="0"/>
              <a:t>基于全卷积神经网络的焊缝特征提取的研究</a:t>
            </a:r>
            <a:r>
              <a:rPr lang="en-US" altLang="zh-CN" dirty="0" smtClean="0"/>
              <a:t>_</a:t>
            </a:r>
            <a:r>
              <a:rPr lang="zh-CN" altLang="en-US" dirty="0" smtClean="0"/>
              <a:t>张永帅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）研究科大的</a:t>
            </a:r>
            <a:r>
              <a:rPr lang="en-US" altLang="zh-CN" dirty="0" smtClean="0"/>
              <a:t>FSMN</a:t>
            </a:r>
            <a:r>
              <a:rPr lang="zh-CN" altLang="en-US" dirty="0" smtClean="0"/>
              <a:t>网络架构；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1668" y="4374288"/>
            <a:ext cx="8703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三、这两周工作：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）跑完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数据集的双路，三路；目前三路研究不成功，转而研究双路；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已经成功跑完两组实验，准确率提升</a:t>
            </a:r>
            <a:r>
              <a:rPr lang="en-US" altLang="zh-CN" dirty="0" smtClean="0"/>
              <a:t>0.5-08%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）准备将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DENSENET</a:t>
            </a:r>
            <a:r>
              <a:rPr lang="zh-CN" altLang="en-US" dirty="0" smtClean="0"/>
              <a:t>结合，应用于语音与声纹领域；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）初步研究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，准备应用于语言模型；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论文阅读：❶</a:t>
            </a:r>
            <a:r>
              <a:rPr lang="en-US" altLang="zh-CN" dirty="0" smtClean="0"/>
              <a:t>  Attention Is All You Need</a:t>
            </a:r>
          </a:p>
          <a:p>
            <a:r>
              <a:rPr lang="en-US" altLang="zh-CN" dirty="0"/>
              <a:t>		  </a:t>
            </a:r>
            <a:r>
              <a:rPr lang="en-US" altLang="zh-CN" dirty="0" smtClean="0"/>
              <a:t>❷ Densely </a:t>
            </a:r>
            <a:r>
              <a:rPr lang="en-US" altLang="zh-CN" dirty="0"/>
              <a:t>Connected Convolutional Networks for Speech Recognition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583296" y="2896960"/>
            <a:ext cx="5674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二、后两周工作要求完成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跑完</a:t>
            </a:r>
            <a:r>
              <a:rPr lang="en-US" altLang="zh-CN" dirty="0" smtClean="0">
                <a:solidFill>
                  <a:srgbClr val="FF0000"/>
                </a:solidFill>
              </a:rPr>
              <a:t>STCMDS</a:t>
            </a:r>
            <a:r>
              <a:rPr lang="zh-CN" altLang="en-US" dirty="0" smtClean="0">
                <a:solidFill>
                  <a:srgbClr val="FF0000"/>
                </a:solidFill>
              </a:rPr>
              <a:t>数据集的双路</a:t>
            </a:r>
            <a:r>
              <a:rPr lang="zh-CN" altLang="en-US" dirty="0" smtClean="0"/>
              <a:t>，单路目前研究成功；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）将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应用于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，改进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准备依据</a:t>
            </a:r>
            <a:r>
              <a:rPr lang="en-US" altLang="zh-CN" dirty="0" smtClean="0">
                <a:solidFill>
                  <a:srgbClr val="FF0000"/>
                </a:solidFill>
              </a:rPr>
              <a:t>SENET</a:t>
            </a:r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</a:rPr>
              <a:t>DENSENET</a:t>
            </a:r>
            <a:r>
              <a:rPr lang="zh-CN" altLang="en-US" dirty="0" smtClean="0">
                <a:solidFill>
                  <a:srgbClr val="FF0000"/>
                </a:solidFill>
              </a:rPr>
              <a:t>改进写一篇专利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）继续阅读文献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00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9848" y="841248"/>
            <a:ext cx="929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、论文补充，对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数据集双路补充；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1.1</a:t>
            </a:r>
            <a:r>
              <a:rPr lang="zh-CN" altLang="en-US" dirty="0" smtClean="0"/>
              <a:t>采用网络架构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487579"/>
            <a:ext cx="3275727" cy="52145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89" y="1487579"/>
            <a:ext cx="2822807" cy="5214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3713" y="1626078"/>
            <a:ext cx="33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路实验结果：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730173"/>
              </p:ext>
            </p:extLst>
          </p:nvPr>
        </p:nvGraphicFramePr>
        <p:xfrm>
          <a:off x="4553713" y="2133910"/>
          <a:ext cx="3456432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52144"/>
                <a:gridCol w="1152144"/>
                <a:gridCol w="1152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STCMDS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验证集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准确率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29.78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553713" y="3310128"/>
            <a:ext cx="3456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）由于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数据集中语料分布和</a:t>
            </a:r>
            <a:r>
              <a:rPr lang="en-US" altLang="zh-CN" dirty="0" smtClean="0"/>
              <a:t>Thchs20</a:t>
            </a:r>
            <a:r>
              <a:rPr lang="zh-CN" altLang="en-US" dirty="0" smtClean="0"/>
              <a:t>数据集差异性很大，可能导致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数据集实验效果不好；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）如果采用双路网络效果再不好，我准备使用</a:t>
            </a:r>
            <a:r>
              <a:rPr lang="en-US" altLang="zh-CN" dirty="0" err="1" smtClean="0"/>
              <a:t>Aishell</a:t>
            </a:r>
            <a:r>
              <a:rPr lang="zh-CN" altLang="en-US" dirty="0" smtClean="0"/>
              <a:t>数据集作为实验数据集。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25387" y="310896"/>
            <a:ext cx="969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二、对于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性能的研究及实验结果分析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2" y="0"/>
            <a:ext cx="1539688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74" y="0"/>
            <a:ext cx="1494865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94" y="0"/>
            <a:ext cx="1318238" cy="6858000"/>
          </a:xfrm>
          <a:prstGeom prst="rect">
            <a:avLst/>
          </a:prstGeom>
        </p:spPr>
      </p:pic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991195"/>
              </p:ext>
            </p:extLst>
          </p:nvPr>
        </p:nvGraphicFramePr>
        <p:xfrm>
          <a:off x="6325386" y="1005840"/>
          <a:ext cx="5461229" cy="315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25387" y="4443984"/>
            <a:ext cx="5424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）对于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用于顶层与底层，初步标签是放置于底层效果比较好；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）准备将</a:t>
            </a:r>
            <a:r>
              <a:rPr lang="en-US" altLang="zh-CN" dirty="0" smtClean="0"/>
              <a:t>SENET BLOCK</a:t>
            </a:r>
            <a:r>
              <a:rPr lang="zh-CN" altLang="en-US" dirty="0" smtClean="0"/>
              <a:t>放置于各个卷积层之后，等双路跑完尝试；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对于卷积神经网络性能有着</a:t>
            </a:r>
            <a:r>
              <a:rPr lang="en-US" altLang="zh-CN" dirty="0" smtClean="0"/>
              <a:t>0.4-0.6%</a:t>
            </a:r>
            <a:r>
              <a:rPr lang="zh-CN" altLang="en-US" dirty="0" smtClean="0"/>
              <a:t>的提升。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8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1600" y="768096"/>
            <a:ext cx="9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三、关于语言模型的初步研究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72184" y="1353312"/>
            <a:ext cx="8796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已完成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已经完成基于统计的</a:t>
            </a:r>
            <a:r>
              <a:rPr lang="en-US" altLang="zh-CN" dirty="0" smtClean="0"/>
              <a:t>N-gram</a:t>
            </a:r>
            <a:r>
              <a:rPr lang="zh-CN" altLang="en-US" dirty="0" smtClean="0"/>
              <a:t>语言模型，但是实验结果表明，对于音节转汉字过程中，传统的语言模型对于单字、单词效果很好，但是对于整句转化的效果很差；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3.2</a:t>
            </a:r>
            <a:r>
              <a:rPr lang="zh-CN" altLang="en-US" dirty="0" smtClean="0"/>
              <a:t>改进方案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S2S</a:t>
            </a:r>
            <a:r>
              <a:rPr lang="zh-CN" altLang="en-US" dirty="0" smtClean="0"/>
              <a:t>方法解决，基于深度学习方法，准备基于第四种融合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机制的网络模型；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84637"/>
            <a:ext cx="4074654" cy="3474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97880" y="3384637"/>
            <a:ext cx="4745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）目前准备基于</a:t>
            </a:r>
            <a:r>
              <a:rPr lang="en-US" altLang="zh-CN" dirty="0" smtClean="0"/>
              <a:t>S2S(ATTENTION)</a:t>
            </a:r>
            <a:r>
              <a:rPr lang="zh-CN" altLang="en-US" dirty="0" smtClean="0"/>
              <a:t>构建语言模型；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）实际上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网络不仅可以用于语言模型，也可以将其应用于声学模型，它仅仅是对序列型数据进行“记忆”的一种网络结构；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）目前已经构建好基于</a:t>
            </a:r>
            <a:r>
              <a:rPr lang="en-US" altLang="zh-CN" dirty="0" smtClean="0"/>
              <a:t>self-attention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multiheads</a:t>
            </a:r>
            <a:r>
              <a:rPr lang="en-US" altLang="zh-CN" dirty="0" smtClean="0"/>
              <a:t> attention</a:t>
            </a:r>
            <a:r>
              <a:rPr lang="zh-CN" altLang="en-US" dirty="0" smtClean="0"/>
              <a:t>网络架构，准备将其先用于小数据集实验。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70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411" y="560717"/>
            <a:ext cx="967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四、关于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机制的学习总结</a:t>
            </a:r>
            <a:endParaRPr lang="zh-CN" altLang="en-US" dirty="0"/>
          </a:p>
        </p:txBody>
      </p:sp>
      <p:pic>
        <p:nvPicPr>
          <p:cNvPr id="3" name="图片 2" descr="http://ir.dlut.edu.cn/Uploads/ue/image/20180415/636593938853285428125359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1" y="1096503"/>
            <a:ext cx="4066540" cy="127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http://ir.dlut.edu.cn/Uploads/ue/image/20180415/636593938854065429799616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1" y="2371583"/>
            <a:ext cx="4066540" cy="203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://ir.dlut.edu.cn/Uploads/ue/image/20180415/6365939388560934338467218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1" y="4590333"/>
            <a:ext cx="3850005" cy="21894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620757" y="4409993"/>
            <a:ext cx="5581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S2S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机制的分析；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S2S</a:t>
            </a:r>
            <a:r>
              <a:rPr lang="zh-CN" altLang="en-US" dirty="0" smtClean="0"/>
              <a:t>中前三种均没有考虑对编码序列融入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机制，所谓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机制即是对于编码序列进行概率赋值；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）采用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机制，从公式理论上模型的优越性比其他三种优越；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机制可以作为神经网络中的某一层，后期准备融入到语言模型中。</a:t>
            </a:r>
            <a:endParaRPr lang="zh-CN" altLang="en-US" dirty="0"/>
          </a:p>
        </p:txBody>
      </p:sp>
      <p:pic>
        <p:nvPicPr>
          <p:cNvPr id="7" name="图片 6" descr="http://ir.dlut.edu.cn/Uploads/ue/image/20180415/6365939389783976486523378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28" y="1208998"/>
            <a:ext cx="5174551" cy="2560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2808" y="1043796"/>
            <a:ext cx="9238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五、下两周工作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）着手完成多路网络，如果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效果不好，则换成</a:t>
            </a:r>
            <a:r>
              <a:rPr lang="en-US" altLang="zh-CN" dirty="0" err="1" smtClean="0"/>
              <a:t>Aishell</a:t>
            </a:r>
            <a:r>
              <a:rPr lang="zh-CN" altLang="en-US" dirty="0" smtClean="0"/>
              <a:t>数据集；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已经出于成功应用于语音识别，准备再完善将其与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结合声纹、视频领域做实验；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）开始着手准备拼音转汉字数据集，以及做</a:t>
            </a:r>
            <a:r>
              <a:rPr lang="en-US" altLang="zh-CN" dirty="0" smtClean="0"/>
              <a:t>S2S+Attention</a:t>
            </a:r>
            <a:r>
              <a:rPr lang="zh-CN" altLang="en-US" dirty="0" smtClean="0"/>
              <a:t>构建，争取构建四种模型；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）继续阅读论文。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4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812</Words>
  <Application>Microsoft Office PowerPoint</Application>
  <PresentationFormat>宽屏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Shylock</dc:creator>
  <cp:lastModifiedBy>Shylock</cp:lastModifiedBy>
  <cp:revision>16</cp:revision>
  <dcterms:created xsi:type="dcterms:W3CDTF">2019-01-11T07:25:36Z</dcterms:created>
  <dcterms:modified xsi:type="dcterms:W3CDTF">2019-01-12T02:09:14Z</dcterms:modified>
</cp:coreProperties>
</file>