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8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3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1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FF50F0-FCFB-4F10-AA8A-994A524BE17B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BBB256-2601-47DA-B56D-4654F74D5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40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465D60A-1955-F814-45F3-AC399F1DA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77" b="15845"/>
          <a:stretch/>
        </p:blipFill>
        <p:spPr>
          <a:xfrm>
            <a:off x="20" y="-2856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278F3-E1DA-5F46-E52C-C51CA2A1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Blog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6EC4B-DBC6-A12D-4003-E18F7A6C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Name  :  Abhishek Jain</a:t>
            </a:r>
          </a:p>
          <a:p>
            <a:r>
              <a:rPr lang="en-IN" b="1">
                <a:solidFill>
                  <a:srgbClr val="FFFFFF"/>
                </a:solidFill>
              </a:rPr>
              <a:t>Roll No : 205121007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4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4" name="Picture 20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89C58-82A3-7D2D-7E08-C9CA6757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2228851"/>
            <a:ext cx="6815669" cy="16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1" dirty="0"/>
              <a:t>THANK YOU!</a:t>
            </a:r>
            <a:br>
              <a:rPr lang="en-US" sz="5000" b="1" dirty="0"/>
            </a:br>
            <a:endParaRPr lang="en-US" sz="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4B92B14-2A4F-4E3C-FAAD-4D278482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89736A-9E73-9213-6E3A-A56AD3B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Technology Used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59E9-4C61-0374-A21E-DA3F14A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JavaScript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Node-Js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Express-JS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 Mongo DB for DataBase</a:t>
            </a:r>
          </a:p>
        </p:txBody>
      </p:sp>
    </p:spTree>
    <p:extLst>
      <p:ext uri="{BB962C8B-B14F-4D97-AF65-F5344CB8AC3E}">
        <p14:creationId xmlns:p14="http://schemas.microsoft.com/office/powerpoint/2010/main" val="419188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87437-78C3-332F-B67F-D3340ACD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Home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4FBF-A471-9CFC-3A79-45BD136A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Home Page Shows Default home content after that it shows all blogs that is present in database using an array in EJS file with their title.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44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D89-2E51-72CA-FFBA-7A57894F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320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Home Page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9B7691-B708-7CBB-AD09-8F84513C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6" b="5255"/>
          <a:stretch/>
        </p:blipFill>
        <p:spPr>
          <a:xfrm>
            <a:off x="1295401" y="1838131"/>
            <a:ext cx="9601195" cy="4422710"/>
          </a:xfrm>
        </p:spPr>
      </p:pic>
    </p:spTree>
    <p:extLst>
      <p:ext uri="{BB962C8B-B14F-4D97-AF65-F5344CB8AC3E}">
        <p14:creationId xmlns:p14="http://schemas.microsoft.com/office/powerpoint/2010/main" val="4277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BC120-6817-D3BA-C19F-E60D6D66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Compose Page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D262-8F7C-DCB1-D826-CCBA2FB5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IN"/>
              <a:t>On compose page I have given two input box on compose page one is for title and one is for content and a button to upload that and save it to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BA0D9-26C1-7A7B-C436-DA7CE70D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rgbClr val="262626"/>
                </a:solidFill>
              </a:rPr>
              <a:t>Compose Page</a:t>
            </a:r>
            <a:endParaRPr lang="en-US" sz="3700" dirty="0">
              <a:solidFill>
                <a:srgbClr val="2626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D3F64-2B38-2937-2144-C01E4CBC0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589890"/>
            <a:ext cx="5469466" cy="367821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466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EF57B-A362-8FD6-DB14-993BBA82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Blog Website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6219-F118-C8DE-8292-0CBC659E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After Submitting the Post it redirects to the home page and will show all posts</a:t>
            </a:r>
          </a:p>
        </p:txBody>
      </p:sp>
    </p:spTree>
    <p:extLst>
      <p:ext uri="{BB962C8B-B14F-4D97-AF65-F5344CB8AC3E}">
        <p14:creationId xmlns:p14="http://schemas.microsoft.com/office/powerpoint/2010/main" val="5616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9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5A7C2-4DF6-81CE-89BD-1B5E90CE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29665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Posts</a:t>
            </a: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C8E37-F9C0-EEAF-A29B-71A5765F4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603"/>
          <a:stretch/>
        </p:blipFill>
        <p:spPr>
          <a:xfrm>
            <a:off x="5435910" y="2163665"/>
            <a:ext cx="6098041" cy="24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5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3366E-B5D6-96AF-E1BF-28E9B2A9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Contact Us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A119-3CA4-EA3E-6529-E9E0B2F6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>
                <a:solidFill>
                  <a:schemeClr val="bg1"/>
                </a:solidFill>
              </a:rPr>
              <a:t>In Contact Us Page there is a form which accepts user’s name, email id, Subject and message and this will also save in our database</a:t>
            </a:r>
          </a:p>
        </p:txBody>
      </p:sp>
    </p:spTree>
    <p:extLst>
      <p:ext uri="{BB962C8B-B14F-4D97-AF65-F5344CB8AC3E}">
        <p14:creationId xmlns:p14="http://schemas.microsoft.com/office/powerpoint/2010/main" val="81356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146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Blog Website</vt:lpstr>
      <vt:lpstr>Technology Used</vt:lpstr>
      <vt:lpstr>Home Page</vt:lpstr>
      <vt:lpstr>Home Page </vt:lpstr>
      <vt:lpstr>Compose Page</vt:lpstr>
      <vt:lpstr>Compose Page</vt:lpstr>
      <vt:lpstr>Blog Website</vt:lpstr>
      <vt:lpstr>Posts</vt:lpstr>
      <vt:lpstr>Contact Us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Website</dc:title>
  <dc:creator>Aman Sharma</dc:creator>
  <cp:lastModifiedBy>Abhishek Jain</cp:lastModifiedBy>
  <cp:revision>4</cp:revision>
  <dcterms:created xsi:type="dcterms:W3CDTF">2023-04-17T04:09:42Z</dcterms:created>
  <dcterms:modified xsi:type="dcterms:W3CDTF">2023-04-17T05:28:22Z</dcterms:modified>
</cp:coreProperties>
</file>