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1231563" cy="107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01" y="1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46" y="176148"/>
            <a:ext cx="8423672" cy="374721"/>
          </a:xfrm>
        </p:spPr>
        <p:txBody>
          <a:bodyPr anchor="b"/>
          <a:lstStyle>
            <a:lvl1pPr algn="ctr">
              <a:defRPr sz="9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946" y="565320"/>
            <a:ext cx="8423672" cy="259863"/>
          </a:xfrm>
        </p:spPr>
        <p:txBody>
          <a:bodyPr/>
          <a:lstStyle>
            <a:lvl1pPr marL="0" indent="0" algn="ctr">
              <a:buNone/>
              <a:defRPr sz="377"/>
            </a:lvl1pPr>
            <a:lvl2pPr marL="71735" indent="0" algn="ctr">
              <a:buNone/>
              <a:defRPr sz="314"/>
            </a:lvl2pPr>
            <a:lvl3pPr marL="143469" indent="0" algn="ctr">
              <a:buNone/>
              <a:defRPr sz="282"/>
            </a:lvl3pPr>
            <a:lvl4pPr marL="215204" indent="0" algn="ctr">
              <a:buNone/>
              <a:defRPr sz="251"/>
            </a:lvl4pPr>
            <a:lvl5pPr marL="286939" indent="0" algn="ctr">
              <a:buNone/>
              <a:defRPr sz="251"/>
            </a:lvl5pPr>
            <a:lvl6pPr marL="358673" indent="0" algn="ctr">
              <a:buNone/>
              <a:defRPr sz="251"/>
            </a:lvl6pPr>
            <a:lvl7pPr marL="430408" indent="0" algn="ctr">
              <a:buNone/>
              <a:defRPr sz="251"/>
            </a:lvl7pPr>
            <a:lvl8pPr marL="502143" indent="0" algn="ctr">
              <a:buNone/>
              <a:defRPr sz="251"/>
            </a:lvl8pPr>
            <a:lvl9pPr marL="573877" indent="0" algn="ctr">
              <a:buNone/>
              <a:defRPr sz="25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7587" y="57304"/>
            <a:ext cx="2421806" cy="9121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2170" y="57304"/>
            <a:ext cx="7125023" cy="9121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20" y="268334"/>
            <a:ext cx="9687223" cy="447721"/>
          </a:xfrm>
        </p:spPr>
        <p:txBody>
          <a:bodyPr anchor="b"/>
          <a:lstStyle>
            <a:lvl1pPr>
              <a:defRPr sz="9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320" y="720291"/>
            <a:ext cx="9687223" cy="235446"/>
          </a:xfrm>
        </p:spPr>
        <p:txBody>
          <a:bodyPr/>
          <a:lstStyle>
            <a:lvl1pPr marL="0" indent="0">
              <a:buNone/>
              <a:defRPr sz="377">
                <a:solidFill>
                  <a:schemeClr val="tx1">
                    <a:tint val="75000"/>
                  </a:schemeClr>
                </a:solidFill>
              </a:defRPr>
            </a:lvl1pPr>
            <a:lvl2pPr marL="71735" indent="0">
              <a:buNone/>
              <a:defRPr sz="314">
                <a:solidFill>
                  <a:schemeClr val="tx1">
                    <a:tint val="75000"/>
                  </a:schemeClr>
                </a:solidFill>
              </a:defRPr>
            </a:lvl2pPr>
            <a:lvl3pPr marL="143469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3pPr>
            <a:lvl4pPr marL="215204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4pPr>
            <a:lvl5pPr marL="286939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5pPr>
            <a:lvl6pPr marL="358673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6pPr>
            <a:lvl7pPr marL="430408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7pPr>
            <a:lvl8pPr marL="502143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8pPr>
            <a:lvl9pPr marL="573877" indent="0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2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2170" y="286522"/>
            <a:ext cx="4773414" cy="682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5979" y="286522"/>
            <a:ext cx="4773414" cy="682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6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57304"/>
            <a:ext cx="9687223" cy="2080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33" y="263849"/>
            <a:ext cx="4751477" cy="129308"/>
          </a:xfrm>
        </p:spPr>
        <p:txBody>
          <a:bodyPr anchor="b"/>
          <a:lstStyle>
            <a:lvl1pPr marL="0" indent="0">
              <a:buNone/>
              <a:defRPr sz="377" b="1"/>
            </a:lvl1pPr>
            <a:lvl2pPr marL="71735" indent="0">
              <a:buNone/>
              <a:defRPr sz="314" b="1"/>
            </a:lvl2pPr>
            <a:lvl3pPr marL="143469" indent="0">
              <a:buNone/>
              <a:defRPr sz="282" b="1"/>
            </a:lvl3pPr>
            <a:lvl4pPr marL="215204" indent="0">
              <a:buNone/>
              <a:defRPr sz="251" b="1"/>
            </a:lvl4pPr>
            <a:lvl5pPr marL="286939" indent="0">
              <a:buNone/>
              <a:defRPr sz="251" b="1"/>
            </a:lvl5pPr>
            <a:lvl6pPr marL="358673" indent="0">
              <a:buNone/>
              <a:defRPr sz="251" b="1"/>
            </a:lvl6pPr>
            <a:lvl7pPr marL="430408" indent="0">
              <a:buNone/>
              <a:defRPr sz="251" b="1"/>
            </a:lvl7pPr>
            <a:lvl8pPr marL="502143" indent="0">
              <a:buNone/>
              <a:defRPr sz="251" b="1"/>
            </a:lvl8pPr>
            <a:lvl9pPr marL="573877" indent="0">
              <a:buNone/>
              <a:defRPr sz="2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3633" y="393157"/>
            <a:ext cx="4751477" cy="578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5979" y="263849"/>
            <a:ext cx="4774877" cy="129308"/>
          </a:xfrm>
        </p:spPr>
        <p:txBody>
          <a:bodyPr anchor="b"/>
          <a:lstStyle>
            <a:lvl1pPr marL="0" indent="0">
              <a:buNone/>
              <a:defRPr sz="377" b="1"/>
            </a:lvl1pPr>
            <a:lvl2pPr marL="71735" indent="0">
              <a:buNone/>
              <a:defRPr sz="314" b="1"/>
            </a:lvl2pPr>
            <a:lvl3pPr marL="143469" indent="0">
              <a:buNone/>
              <a:defRPr sz="282" b="1"/>
            </a:lvl3pPr>
            <a:lvl4pPr marL="215204" indent="0">
              <a:buNone/>
              <a:defRPr sz="251" b="1"/>
            </a:lvl4pPr>
            <a:lvl5pPr marL="286939" indent="0">
              <a:buNone/>
              <a:defRPr sz="251" b="1"/>
            </a:lvl5pPr>
            <a:lvl6pPr marL="358673" indent="0">
              <a:buNone/>
              <a:defRPr sz="251" b="1"/>
            </a:lvl6pPr>
            <a:lvl7pPr marL="430408" indent="0">
              <a:buNone/>
              <a:defRPr sz="251" b="1"/>
            </a:lvl7pPr>
            <a:lvl8pPr marL="502143" indent="0">
              <a:buNone/>
              <a:defRPr sz="251" b="1"/>
            </a:lvl8pPr>
            <a:lvl9pPr marL="573877" indent="0">
              <a:buNone/>
              <a:defRPr sz="2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85979" y="393157"/>
            <a:ext cx="4774877" cy="578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71755"/>
            <a:ext cx="3622471" cy="251143"/>
          </a:xfrm>
        </p:spPr>
        <p:txBody>
          <a:bodyPr anchor="b"/>
          <a:lstStyle>
            <a:lvl1pPr>
              <a:defRPr sz="5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877" y="154971"/>
            <a:ext cx="5685979" cy="764888"/>
          </a:xfrm>
        </p:spPr>
        <p:txBody>
          <a:bodyPr/>
          <a:lstStyle>
            <a:lvl1pPr>
              <a:defRPr sz="502"/>
            </a:lvl1pPr>
            <a:lvl2pPr>
              <a:defRPr sz="439"/>
            </a:lvl2pPr>
            <a:lvl3pPr>
              <a:defRPr sz="377"/>
            </a:lvl3pPr>
            <a:lvl4pPr>
              <a:defRPr sz="314"/>
            </a:lvl4pPr>
            <a:lvl5pPr>
              <a:defRPr sz="314"/>
            </a:lvl5pPr>
            <a:lvl6pPr>
              <a:defRPr sz="314"/>
            </a:lvl6pPr>
            <a:lvl7pPr>
              <a:defRPr sz="314"/>
            </a:lvl7pPr>
            <a:lvl8pPr>
              <a:defRPr sz="314"/>
            </a:lvl8pPr>
            <a:lvl9pPr>
              <a:defRPr sz="3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3633" y="322897"/>
            <a:ext cx="3622471" cy="598208"/>
          </a:xfrm>
        </p:spPr>
        <p:txBody>
          <a:bodyPr/>
          <a:lstStyle>
            <a:lvl1pPr marL="0" indent="0">
              <a:buNone/>
              <a:defRPr sz="251"/>
            </a:lvl1pPr>
            <a:lvl2pPr marL="71735" indent="0">
              <a:buNone/>
              <a:defRPr sz="220"/>
            </a:lvl2pPr>
            <a:lvl3pPr marL="143469" indent="0">
              <a:buNone/>
              <a:defRPr sz="188"/>
            </a:lvl3pPr>
            <a:lvl4pPr marL="215204" indent="0">
              <a:buNone/>
              <a:defRPr sz="157"/>
            </a:lvl4pPr>
            <a:lvl5pPr marL="286939" indent="0">
              <a:buNone/>
              <a:defRPr sz="157"/>
            </a:lvl5pPr>
            <a:lvl6pPr marL="358673" indent="0">
              <a:buNone/>
              <a:defRPr sz="157"/>
            </a:lvl6pPr>
            <a:lvl7pPr marL="430408" indent="0">
              <a:buNone/>
              <a:defRPr sz="157"/>
            </a:lvl7pPr>
            <a:lvl8pPr marL="502143" indent="0">
              <a:buNone/>
              <a:defRPr sz="157"/>
            </a:lvl8pPr>
            <a:lvl9pPr marL="573877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71755"/>
            <a:ext cx="3622471" cy="251143"/>
          </a:xfrm>
        </p:spPr>
        <p:txBody>
          <a:bodyPr anchor="b"/>
          <a:lstStyle>
            <a:lvl1pPr>
              <a:defRPr sz="5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74877" y="154971"/>
            <a:ext cx="5685979" cy="764888"/>
          </a:xfrm>
        </p:spPr>
        <p:txBody>
          <a:bodyPr anchor="t"/>
          <a:lstStyle>
            <a:lvl1pPr marL="0" indent="0">
              <a:buNone/>
              <a:defRPr sz="502"/>
            </a:lvl1pPr>
            <a:lvl2pPr marL="71735" indent="0">
              <a:buNone/>
              <a:defRPr sz="439"/>
            </a:lvl2pPr>
            <a:lvl3pPr marL="143469" indent="0">
              <a:buNone/>
              <a:defRPr sz="377"/>
            </a:lvl3pPr>
            <a:lvl4pPr marL="215204" indent="0">
              <a:buNone/>
              <a:defRPr sz="314"/>
            </a:lvl4pPr>
            <a:lvl5pPr marL="286939" indent="0">
              <a:buNone/>
              <a:defRPr sz="314"/>
            </a:lvl5pPr>
            <a:lvl6pPr marL="358673" indent="0">
              <a:buNone/>
              <a:defRPr sz="314"/>
            </a:lvl6pPr>
            <a:lvl7pPr marL="430408" indent="0">
              <a:buNone/>
              <a:defRPr sz="314"/>
            </a:lvl7pPr>
            <a:lvl8pPr marL="502143" indent="0">
              <a:buNone/>
              <a:defRPr sz="314"/>
            </a:lvl8pPr>
            <a:lvl9pPr marL="573877" indent="0">
              <a:buNone/>
              <a:defRPr sz="31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3633" y="322897"/>
            <a:ext cx="3622471" cy="598208"/>
          </a:xfrm>
        </p:spPr>
        <p:txBody>
          <a:bodyPr/>
          <a:lstStyle>
            <a:lvl1pPr marL="0" indent="0">
              <a:buNone/>
              <a:defRPr sz="251"/>
            </a:lvl1pPr>
            <a:lvl2pPr marL="71735" indent="0">
              <a:buNone/>
              <a:defRPr sz="220"/>
            </a:lvl2pPr>
            <a:lvl3pPr marL="143469" indent="0">
              <a:buNone/>
              <a:defRPr sz="188"/>
            </a:lvl3pPr>
            <a:lvl4pPr marL="215204" indent="0">
              <a:buNone/>
              <a:defRPr sz="157"/>
            </a:lvl4pPr>
            <a:lvl5pPr marL="286939" indent="0">
              <a:buNone/>
              <a:defRPr sz="157"/>
            </a:lvl5pPr>
            <a:lvl6pPr marL="358673" indent="0">
              <a:buNone/>
              <a:defRPr sz="157"/>
            </a:lvl6pPr>
            <a:lvl7pPr marL="430408" indent="0">
              <a:buNone/>
              <a:defRPr sz="157"/>
            </a:lvl7pPr>
            <a:lvl8pPr marL="502143" indent="0">
              <a:buNone/>
              <a:defRPr sz="157"/>
            </a:lvl8pPr>
            <a:lvl9pPr marL="573877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9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170" y="57304"/>
            <a:ext cx="9687223" cy="20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170" y="286522"/>
            <a:ext cx="9687223" cy="68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170" y="997594"/>
            <a:ext cx="2527102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7443-15F6-46B3-921A-19BB2AB776C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455" y="997594"/>
            <a:ext cx="3790653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291" y="997594"/>
            <a:ext cx="2527102" cy="57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29D4-D8EB-438A-B224-593F7688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4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43469" rtl="0" eaLnBrk="1" latinLnBrk="0" hangingPunct="1">
        <a:lnSpc>
          <a:spcPct val="90000"/>
        </a:lnSpc>
        <a:spcBef>
          <a:spcPct val="0"/>
        </a:spcBef>
        <a:buNone/>
        <a:defRPr sz="6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67" indent="-35867" algn="l" defTabSz="143469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39" kern="1200">
          <a:solidFill>
            <a:schemeClr val="tx1"/>
          </a:solidFill>
          <a:latin typeface="+mn-lt"/>
          <a:ea typeface="+mn-ea"/>
          <a:cs typeface="+mn-cs"/>
        </a:defRPr>
      </a:lvl1pPr>
      <a:lvl2pPr marL="107602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77" kern="1200">
          <a:solidFill>
            <a:schemeClr val="tx1"/>
          </a:solidFill>
          <a:latin typeface="+mn-lt"/>
          <a:ea typeface="+mn-ea"/>
          <a:cs typeface="+mn-cs"/>
        </a:defRPr>
      </a:lvl2pPr>
      <a:lvl3pPr marL="179337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3pPr>
      <a:lvl4pPr marL="251071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4pPr>
      <a:lvl5pPr marL="322806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5pPr>
      <a:lvl6pPr marL="394541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6pPr>
      <a:lvl7pPr marL="466275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7pPr>
      <a:lvl8pPr marL="538010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8pPr>
      <a:lvl9pPr marL="609745" indent="-35867" algn="l" defTabSz="143469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1pPr>
      <a:lvl2pPr marL="71735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2pPr>
      <a:lvl3pPr marL="143469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3pPr>
      <a:lvl4pPr marL="215204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4pPr>
      <a:lvl5pPr marL="286939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5pPr>
      <a:lvl6pPr marL="358673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6pPr>
      <a:lvl7pPr marL="430408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7pPr>
      <a:lvl8pPr marL="502143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8pPr>
      <a:lvl9pPr marL="573877" algn="l" defTabSz="143469" rtl="0" eaLnBrk="1" latinLnBrk="0" hangingPunct="1">
        <a:defRPr sz="2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A5C9F0-7ACB-1DED-C925-B5BE4319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61" y="-339"/>
            <a:ext cx="1100006" cy="1075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EA720D-F0E9-DE2C-C437-36CC56491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" y="-345"/>
            <a:ext cx="3386642" cy="1075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3E7CB2-EA9F-C50C-3721-92DE06AA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111" y="-339"/>
            <a:ext cx="4909350" cy="10752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D81E5B-6162-38C1-B411-2CC3CABFE6C3}"/>
              </a:ext>
            </a:extLst>
          </p:cNvPr>
          <p:cNvSpPr txBox="1"/>
          <p:nvPr/>
        </p:nvSpPr>
        <p:spPr>
          <a:xfrm>
            <a:off x="9403966" y="-2311"/>
            <a:ext cx="1883954" cy="109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ea typeface="微软雅黑" panose="020B0503020204020204" pitchFamily="34" charset="-122"/>
              </a:rPr>
              <a:t>  晶体语言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“SMILES” for Crystal</a:t>
            </a:r>
          </a:p>
        </p:txBody>
      </p:sp>
    </p:spTree>
    <p:extLst>
      <p:ext uri="{BB962C8B-B14F-4D97-AF65-F5344CB8AC3E}">
        <p14:creationId xmlns:p14="http://schemas.microsoft.com/office/powerpoint/2010/main" val="20571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10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Xiao</dc:creator>
  <cp:lastModifiedBy>Hang Xiao</cp:lastModifiedBy>
  <cp:revision>16</cp:revision>
  <dcterms:created xsi:type="dcterms:W3CDTF">2024-05-20T11:22:40Z</dcterms:created>
  <dcterms:modified xsi:type="dcterms:W3CDTF">2024-05-20T11:37:18Z</dcterms:modified>
</cp:coreProperties>
</file>