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100584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304" y="1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523770"/>
            <a:ext cx="75438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1680951"/>
            <a:ext cx="75438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B1DC-1041-4E3D-8F04-5897F7B1027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287E-21CC-4E74-AA24-8BB8C924F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5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B1DC-1041-4E3D-8F04-5897F7B1027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287E-21CC-4E74-AA24-8BB8C924F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4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170392"/>
            <a:ext cx="2168843" cy="271219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170392"/>
            <a:ext cx="6380798" cy="271219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B1DC-1041-4E3D-8F04-5897F7B1027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287E-21CC-4E74-AA24-8BB8C924F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0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B1DC-1041-4E3D-8F04-5897F7B1027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287E-21CC-4E74-AA24-8BB8C924F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8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797878"/>
            <a:ext cx="867537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2141750"/>
            <a:ext cx="867537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B1DC-1041-4E3D-8F04-5897F7B1027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287E-21CC-4E74-AA24-8BB8C924F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5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851959"/>
            <a:ext cx="4274820" cy="203062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851959"/>
            <a:ext cx="4274820" cy="203062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B1DC-1041-4E3D-8F04-5897F7B1027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287E-21CC-4E74-AA24-8BB8C924F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0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70392"/>
            <a:ext cx="8675370" cy="6185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784543"/>
            <a:ext cx="4255174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1169035"/>
            <a:ext cx="4255174" cy="171947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784543"/>
            <a:ext cx="4276130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1169035"/>
            <a:ext cx="4276130" cy="171947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B1DC-1041-4E3D-8F04-5897F7B1027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287E-21CC-4E74-AA24-8BB8C924F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1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B1DC-1041-4E3D-8F04-5897F7B1027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287E-21CC-4E74-AA24-8BB8C924F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1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B1DC-1041-4E3D-8F04-5897F7B1027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287E-21CC-4E74-AA24-8BB8C924F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3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13360"/>
            <a:ext cx="3244096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460799"/>
            <a:ext cx="5092065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960120"/>
            <a:ext cx="3244096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B1DC-1041-4E3D-8F04-5897F7B1027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287E-21CC-4E74-AA24-8BB8C924F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3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13360"/>
            <a:ext cx="3244096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460799"/>
            <a:ext cx="5092065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960120"/>
            <a:ext cx="3244096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B1DC-1041-4E3D-8F04-5897F7B1027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287E-21CC-4E74-AA24-8BB8C924F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170392"/>
            <a:ext cx="867537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851959"/>
            <a:ext cx="867537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2966297"/>
            <a:ext cx="226314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AB1DC-1041-4E3D-8F04-5897F7B1027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2966297"/>
            <a:ext cx="339471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2966297"/>
            <a:ext cx="226314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8287E-21CC-4E74-AA24-8BB8C924F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2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2944505A-7450-4612-988E-C899A992E5F1}"/>
              </a:ext>
            </a:extLst>
          </p:cNvPr>
          <p:cNvGrpSpPr>
            <a:grpSpLocks noChangeAspect="1"/>
          </p:cNvGrpSpPr>
          <p:nvPr/>
        </p:nvGrpSpPr>
        <p:grpSpPr>
          <a:xfrm rot="-1800000">
            <a:off x="-302446" y="-30606"/>
            <a:ext cx="3307903" cy="3307903"/>
            <a:chOff x="127800" y="1090510"/>
            <a:chExt cx="4416210" cy="4416210"/>
          </a:xfrm>
        </p:grpSpPr>
        <p:pic>
          <p:nvPicPr>
            <p:cNvPr id="11" name="Picture 6" descr="Image result for hexagon png blue">
              <a:extLst>
                <a:ext uri="{FF2B5EF4-FFF2-40B4-BE49-F238E27FC236}">
                  <a16:creationId xmlns:a16="http://schemas.microsoft.com/office/drawing/2014/main" id="{17896010-5503-4C2F-9FF7-75251B83E3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8665" y="2521375"/>
              <a:ext cx="1554480" cy="155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Image result for hexagon png blue">
              <a:extLst>
                <a:ext uri="{FF2B5EF4-FFF2-40B4-BE49-F238E27FC236}">
                  <a16:creationId xmlns:a16="http://schemas.microsoft.com/office/drawing/2014/main" id="{3CACF465-B155-4C65-8654-FC584E1E34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8665" y="3952240"/>
              <a:ext cx="1554480" cy="155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Image result for hexagon png blue">
              <a:extLst>
                <a:ext uri="{FF2B5EF4-FFF2-40B4-BE49-F238E27FC236}">
                  <a16:creationId xmlns:a16="http://schemas.microsoft.com/office/drawing/2014/main" id="{E958F057-24E7-4597-AD16-BF3280EC35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8665" y="1090510"/>
              <a:ext cx="1554480" cy="155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38FFB40-A79E-4612-B5EB-EF48FC424ED6}"/>
                </a:ext>
              </a:extLst>
            </p:cNvPr>
            <p:cNvGrpSpPr>
              <a:grpSpLocks noChangeAspect="1"/>
            </p:cNvGrpSpPr>
            <p:nvPr/>
          </p:nvGrpSpPr>
          <p:grpSpPr>
            <a:xfrm rot="3600000">
              <a:off x="1558665" y="1090510"/>
              <a:ext cx="1554480" cy="4416210"/>
              <a:chOff x="3383232" y="1090510"/>
              <a:chExt cx="1554480" cy="4416210"/>
            </a:xfrm>
          </p:grpSpPr>
          <p:pic>
            <p:nvPicPr>
              <p:cNvPr id="16" name="Picture 6" descr="Image result for hexagon png blue">
                <a:extLst>
                  <a:ext uri="{FF2B5EF4-FFF2-40B4-BE49-F238E27FC236}">
                    <a16:creationId xmlns:a16="http://schemas.microsoft.com/office/drawing/2014/main" id="{332B1C8E-97A2-45F9-BFA5-66C92DEBA3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3232" y="2521375"/>
                <a:ext cx="1554480" cy="15544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6" descr="Image result for hexagon png blue">
                <a:extLst>
                  <a:ext uri="{FF2B5EF4-FFF2-40B4-BE49-F238E27FC236}">
                    <a16:creationId xmlns:a16="http://schemas.microsoft.com/office/drawing/2014/main" id="{2221DB8D-6806-4BD0-9DE0-9082506C51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3232" y="3952240"/>
                <a:ext cx="1554480" cy="15544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6" descr="Image result for hexagon png blue">
                <a:extLst>
                  <a:ext uri="{FF2B5EF4-FFF2-40B4-BE49-F238E27FC236}">
                    <a16:creationId xmlns:a16="http://schemas.microsoft.com/office/drawing/2014/main" id="{0846AE80-BFDC-44D6-8BA2-A524D220A0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3232" y="1090510"/>
                <a:ext cx="1554480" cy="15544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F577F00D-6CD2-49B9-AB9B-DE932A220D5B}"/>
              </a:ext>
            </a:extLst>
          </p:cNvPr>
          <p:cNvSpPr/>
          <p:nvPr/>
        </p:nvSpPr>
        <p:spPr>
          <a:xfrm>
            <a:off x="2682662" y="138325"/>
            <a:ext cx="8035862" cy="292374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8799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rPr>
              <a:t>肖 航 课 题 组</a:t>
            </a:r>
            <a:endParaRPr lang="en-US" altLang="zh-CN" sz="8799" dirty="0">
              <a:ln w="0"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>
              <a:ln w="0"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799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199" dirty="0">
                <a:ln w="0"/>
                <a:latin typeface="微软雅黑" panose="020B0503020204020204" pitchFamily="34" charset="-122"/>
                <a:ea typeface="微软雅黑" panose="020B0503020204020204" pitchFamily="34" charset="-122"/>
              </a:rPr>
              <a:t>XIAO Research Group</a:t>
            </a:r>
            <a:endParaRPr lang="zh-CN" altLang="en-US" sz="5199" dirty="0">
              <a:ln w="0"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832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hexagon png blue">
            <a:extLst>
              <a:ext uri="{FF2B5EF4-FFF2-40B4-BE49-F238E27FC236}">
                <a16:creationId xmlns:a16="http://schemas.microsoft.com/office/drawing/2014/main" id="{949E3489-94B8-496C-A26B-674D25639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865" y="692574"/>
            <a:ext cx="1554480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Image result for hexagon png blue">
            <a:extLst>
              <a:ext uri="{FF2B5EF4-FFF2-40B4-BE49-F238E27FC236}">
                <a16:creationId xmlns:a16="http://schemas.microsoft.com/office/drawing/2014/main" id="{E8964ED4-9C75-490E-9585-9B72DEEB6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865" y="2123439"/>
            <a:ext cx="1554480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Image result for hexagon png blue">
            <a:extLst>
              <a:ext uri="{FF2B5EF4-FFF2-40B4-BE49-F238E27FC236}">
                <a16:creationId xmlns:a16="http://schemas.microsoft.com/office/drawing/2014/main" id="{2254093D-7FDB-4C24-9F58-18B6349A2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865" y="-738291"/>
            <a:ext cx="1554480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967526B2-6565-44D3-81BC-9C57C897EC88}"/>
              </a:ext>
            </a:extLst>
          </p:cNvPr>
          <p:cNvGrpSpPr>
            <a:grpSpLocks noChangeAspect="1"/>
          </p:cNvGrpSpPr>
          <p:nvPr/>
        </p:nvGrpSpPr>
        <p:grpSpPr>
          <a:xfrm rot="3600000">
            <a:off x="4301865" y="-738291"/>
            <a:ext cx="1554480" cy="4416210"/>
            <a:chOff x="3383232" y="1090510"/>
            <a:chExt cx="1554480" cy="4416210"/>
          </a:xfrm>
        </p:grpSpPr>
        <p:pic>
          <p:nvPicPr>
            <p:cNvPr id="19" name="Picture 6" descr="Image result for hexagon png blue">
              <a:extLst>
                <a:ext uri="{FF2B5EF4-FFF2-40B4-BE49-F238E27FC236}">
                  <a16:creationId xmlns:a16="http://schemas.microsoft.com/office/drawing/2014/main" id="{7C9AED8A-8BBD-472C-84D0-675867AF34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232" y="2521375"/>
              <a:ext cx="1554480" cy="155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" descr="Image result for hexagon png blue">
              <a:extLst>
                <a:ext uri="{FF2B5EF4-FFF2-40B4-BE49-F238E27FC236}">
                  <a16:creationId xmlns:a16="http://schemas.microsoft.com/office/drawing/2014/main" id="{E9258EB1-ED18-4E43-9C86-07ACD9000C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232" y="3952240"/>
              <a:ext cx="1554480" cy="155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 descr="Image result for hexagon png blue">
              <a:extLst>
                <a:ext uri="{FF2B5EF4-FFF2-40B4-BE49-F238E27FC236}">
                  <a16:creationId xmlns:a16="http://schemas.microsoft.com/office/drawing/2014/main" id="{BEF6192A-CF9A-486E-934D-F4CF59E1E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232" y="1090510"/>
              <a:ext cx="1554480" cy="155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1543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9</Words>
  <Application>Microsoft Office PowerPoint</Application>
  <PresentationFormat>自定义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微软雅黑</vt:lpstr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Hang Xiao</dc:creator>
  <cp:lastModifiedBy>Hang Xiao</cp:lastModifiedBy>
  <cp:revision>16</cp:revision>
  <dcterms:created xsi:type="dcterms:W3CDTF">2020-01-24T04:33:15Z</dcterms:created>
  <dcterms:modified xsi:type="dcterms:W3CDTF">2020-01-24T05:50:41Z</dcterms:modified>
</cp:coreProperties>
</file>