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Service Reliability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Xây dựng và Đo lường Dịch vụ Đáng Tin cậy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Golden Signal 4: Saturation (Độ bão hòa)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Đo lường mức độ "bận rộn" hoặc "đầy" của hệ thống.</a:t>
            </a:r>
          </a:p>
          <a:p>
            <a:pPr/>
            <a:r>
              <a:t>Là một chỉ số dự báo (leading indicator) về các sự cố sắp xảy ra.</a:t>
            </a:r>
          </a:p>
          <a:p>
            <a:pPr/>
            <a:r>
              <a:t>Các tài nguyên cần theo dõi:</a:t>
            </a:r>
          </a:p>
          <a:p>
            <a:pPr lvl="1"/>
            <a:r>
              <a:t>CPU utilization</a:t>
            </a:r>
          </a:p>
          <a:p>
            <a:pPr lvl="2"/>
            <a:r>
              <a:t>Memory usage</a:t>
            </a:r>
          </a:p>
          <a:p>
            <a:pPr lvl="2"/>
            <a:r>
              <a:t>Disk I/O</a:t>
            </a:r>
          </a:p>
          <a:p>
            <a:pPr lvl="2"/>
            <a:r>
              <a:t>Network bandwidth</a:t>
            </a:r>
          </a:p>
          <a:p>
            <a:pPr/>
            <a:r>
              <a:t>Mục tiêu (SLO ví dụ): Mức sử dụng CPU không được vượt quá 85% trong 5 phút.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SLI, SLO, SLA: Nền tảng của 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SLI (Service Level Indicator): Chỉ số bạn đo lường.</a:t>
            </a:r>
          </a:p>
          <a:p>
            <a:pPr lvl="1"/>
            <a:r>
              <a:t>Là một chỉ số định lượng (quantitative measure) về một khía cạnh của dịch vụ.</a:t>
            </a:r>
          </a:p>
          <a:p>
            <a:pPr lvl="2"/>
            <a:r>
              <a:t>Phải đo lường được và phản ánh đúng trải nghiệm của người dùng.</a:t>
            </a:r>
          </a:p>
          <a:p>
            <a:pPr lvl="2"/>
            <a:r>
              <a:t>Ví dụ: Tỷ lệ lỗi của request, Độ trễ của response, Tỷ lệ request thành công.</a:t>
            </a:r>
          </a:p>
          <a:p>
            <a:pPr/>
            <a:r>
              <a:t>SLO (Service Level Objective): Mục tiêu bạn cam kết đạt được.</a:t>
            </a:r>
          </a:p>
          <a:p>
            <a:pPr lvl="1"/>
            <a:r>
              <a:t>Là mục tiêu cụ thể cho một SLI trong một khoảng thời gian.</a:t>
            </a:r>
          </a:p>
          <a:p>
            <a:pPr lvl="2"/>
            <a:r>
              <a:t>Là cam kết nội bộ, không phải là hợp đồng với khách hàng.</a:t>
            </a:r>
          </a:p>
          <a:p>
            <a:pPr lvl="2"/>
            <a:r>
              <a:t>Ví dụ: 99.9% request phải thành công trong 1 tháng.</a:t>
            </a:r>
          </a:p>
          <a:p>
            <a:pPr lvl="2"/>
            <a:r>
              <a:t>Error Budget được suy ra từ SLO: 100% - SLO. Ví dụ: 1 - 99.9% = 0.1% lỗi được phép.</a:t>
            </a:r>
          </a:p>
          <a:p>
            <a:pPr/>
            <a:r>
              <a:t>SLA (Service Level Agreement): Hợp đồng với khách hàng.</a:t>
            </a:r>
          </a:p>
          <a:p>
            <a:pPr lvl="1"/>
            <a:r>
              <a:t>Là một hợp đồng chính thức với khách hàng, bao gồm các SLO.</a:t>
            </a:r>
          </a:p>
          <a:p>
            <a:pPr lvl="2"/>
            <a:r>
              <a:t>Thường có điều khoản phạt (penalties) nếu không đáp ứng được.</a:t>
            </a:r>
          </a:p>
          <a:p>
            <a:pPr lvl="2"/>
            <a:r>
              <a:t>SLA thường 'lỏng' hơn SLO để giảm rủi ro kinh doanh.</a:t>
            </a:r>
          </a:p>
          <a:p>
            <a:pPr lvl="2"/>
            <a:r>
              <a:t>Ví dụ: Nếu uptime &lt; 99.9% trong một tháng, khách hàng sẽ được giảm giá 10%.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Các Metric bổ trợ quan trọng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MTTR (Mean Time To Repair/Recovery): Thời gian trung bình để phục hồi sau sự cố.</a:t>
            </a:r>
          </a:p>
          <a:p>
            <a:pPr lvl="1"/>
            <a:r>
              <a:t>Đo lường khả năng phản ứng của đội ngũ.</a:t>
            </a:r>
          </a:p>
          <a:p>
            <a:pPr lvl="2"/>
            <a:r>
              <a:t>Mục tiêu: Càng thấp càng tốt.</a:t>
            </a:r>
          </a:p>
          <a:p>
            <a:pPr/>
            <a:r>
              <a:t>MTBF (Mean Time Between Failures): Thời gian trung bình giữa các sự cố.</a:t>
            </a:r>
          </a:p>
          <a:p>
            <a:pPr lvl="1"/>
            <a:r>
              <a:t>Đo lường sự ổn định của hệ thống.</a:t>
            </a:r>
          </a:p>
          <a:p>
            <a:pPr lvl="2"/>
            <a:r>
              <a:t>Mục tiêu: Càng cao càng tốt.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Tổng kết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Reliability là nền tảng của một dịch vụ thành công, tạo dựng niềm tin cho người dùng.</a:t>
            </a:r>
          </a:p>
          <a:p>
            <a:pPr/>
            <a:r>
              <a:t>Bắt đầu đo lường với The Four Golden Signals: Latency, Errors, Traffic, Saturation.</a:t>
            </a:r>
          </a:p>
          <a:p>
            <a:pPr/>
            <a:r>
              <a:t>Thiết lập SLI và SLO rõ ràng để định nghĩa "đủ tốt" là như thế nào.</a:t>
            </a:r>
          </a:p>
          <a:p>
            <a:pPr/>
            <a:r>
              <a:t>Luôn cố gắng cải thiện MTTR (phản ứng nhanh hơn) và MTBF (ít lỗi hơn).</a:t>
            </a:r>
          </a:p>
          <a:p>
            <a:pPr/>
            <a:r>
              <a:t>Độ tin cậy là trách nhiệm của cả đội ngũ, không chỉ của riêng ai.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Q &amp; 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Cảm ơn đã lắng nghe!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Nội dung chính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Service Reliability là gì?</a:t>
            </a:r>
          </a:p>
          <a:p>
            <a:pPr/>
            <a:r>
              <a:t>Tại sao Độ tin cậy lại quan trọng?</a:t>
            </a:r>
          </a:p>
          <a:p>
            <a:pPr/>
            <a:r>
              <a:t>Các Metric chính để đo lường (The Four Golden Signals)</a:t>
            </a:r>
          </a:p>
          <a:p>
            <a:pPr/>
            <a:r>
              <a:t>SLI, SLO, và SLA: Nền tảng của Reliability</a:t>
            </a:r>
          </a:p>
          <a:p>
            <a:pPr/>
            <a:r>
              <a:t>Các Metric bổ trợ: MTTR &amp; MTBF</a:t>
            </a:r>
          </a:p>
          <a:p>
            <a:pPr/>
            <a:r>
              <a:t>Tổng kết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Reliability là gì?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Là khả năng một dịch vụ hoạt động ĐÚNG CHỨC NĂNG, NHẤT QUÁN và LIÊN TỤC.</a:t>
            </a:r>
          </a:p>
          <a:p>
            <a:pPr/>
            <a:r>
              <a:t>Đây là lời hứa với người dùng: "Dịch vụ sẽ hoạt động như bạn mong đợi, bất cứ khi nào bạn cần."</a:t>
            </a:r>
          </a:p>
          <a:p>
            <a:pPr/>
            <a:r>
              <a:t>Khác biệt với Availability (Độ sẵn sàng):</a:t>
            </a:r>
          </a:p>
          <a:p>
            <a:pPr lvl="1"/>
            <a:r>
              <a:t>Availability: Dịch vụ có 'up' không?</a:t>
            </a:r>
          </a:p>
          <a:p>
            <a:pPr lvl="2"/>
            <a:r>
              <a:t>Reliability: Dịch vụ có 'up' VÀ hoạt động đúng, đúng hiệu suất không?</a:t>
            </a:r>
          </a:p>
          <a:p>
            <a:pPr/>
            <a:r>
              <a:t>Ví dụ: API luôn phản hồi nhưng không xử lý giao dịch =&gt; Available nhưng không Reliable.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Tại sao Độ tin cậy lại quan trọng?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Xây dựng lòng tin của khách hàng: Người dùng sẽ rời bỏ các dịch vụ không ổn định.</a:t>
            </a:r>
          </a:p>
          <a:p>
            <a:pPr/>
            <a:r>
              <a:t>Tác động trực tiếp đến doanh thu: Downtime = Mất tiền.</a:t>
            </a:r>
          </a:p>
          <a:p>
            <a:pPr/>
            <a:r>
              <a:t>Nâng cao năng suất cho đội ngũ kỹ sư: Giảm thời gian chữa cháy (firefighting), tập trung vào phát triển tính năng mới.</a:t>
            </a:r>
          </a:p>
          <a:p>
            <a:pPr/>
            <a:r>
              <a:t>Bảo vệ danh tiếng: Một sự cố lớn có thể gây tổn hại hình ảnh của team.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Four Golden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Bộ tứ metric quan trọng nhất để giám sát sức khỏe của một hệ thống, theo Google SRE.</a:t>
            </a:r>
          </a:p>
          <a:p>
            <a:pPr/>
            <a:r>
              <a:t>1. Latency (Độ trễ)</a:t>
            </a:r>
          </a:p>
          <a:p>
            <a:pPr/>
            <a:r>
              <a:t>2. Traffic (Lưu lượng)</a:t>
            </a:r>
          </a:p>
          <a:p>
            <a:pPr/>
            <a:r>
              <a:t>3. Errors (Tỷ lệ lỗi)</a:t>
            </a:r>
          </a:p>
          <a:p>
            <a:pPr/>
            <a:r>
              <a:t>4. Saturation (Độ bão hòa)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Golden Signal 1: Latency (Độ trễ)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Đo lường thời gian xử lý một yêu cầu.</a:t>
            </a:r>
          </a:p>
          <a:p>
            <a:pPr/>
            <a:r>
              <a:t>"Chậm cũng là một dạng lỗi."</a:t>
            </a:r>
          </a:p>
          <a:p>
            <a:pPr/>
            <a:r>
              <a:t>Cách đo lường hiệu quả:</a:t>
            </a:r>
          </a:p>
          <a:p>
            <a:pPr lvl="1"/>
            <a:r>
              <a:t>Không dùng giá trị trung bình (average).</a:t>
            </a:r>
          </a:p>
          <a:p>
            <a:pPr lvl="2"/>
            <a:r>
              <a:t>Sử dụng phân vị (Percentiles): p50, p95, p99 để hiểu trải nghiệm của số đông và của những người dùng tệ nhất.</a:t>
            </a:r>
          </a:p>
          <a:p>
            <a:pPr/>
            <a:r>
              <a:t>Mục tiêu (SLO ví dụ): 99% yêu cầu phải được xử lý dưới 300ms.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Latency p95/p99: Tiêu chuẩn ngành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Đối với các dịch vụ User-Facing (web/mobile app), p95 hoặc p99 latency là thước đo quan trọng nhất.</a:t>
            </a:r>
          </a:p>
          <a:p>
            <a:pPr/>
            <a:r>
              <a:t>Ngưỡng tâm lý người dùng:</a:t>
            </a:r>
          </a:p>
          <a:p>
            <a:pPr lvl="1"/>
            <a:r>
              <a:t>&lt; 100ms: Phản hồi tức thì.</a:t>
            </a:r>
          </a:p>
          <a:p>
            <a:pPr lvl="2"/>
            <a:r>
              <a:t>200-250ms: Vẫn cảm thấy nhanh, chấp nhận được.</a:t>
            </a:r>
          </a:p>
          <a:p>
            <a:pPr lvl="2"/>
            <a:r>
              <a:t>&gt; 500ms: Bắt đầu cảm thấy chậm, khó chịu.</a:t>
            </a:r>
          </a:p>
          <a:p>
            <a:pPr lvl="2"/>
            <a:r>
              <a:t>&gt; 1s: Mất tập trung, có nguy cơ rời bỏ.</a:t>
            </a:r>
          </a:p>
          <a:p>
            <a:pPr/>
            <a:r>
              <a:t>Vì vậy, 200-250ms cho p95/p99 là tiêu chuẩn ngành cho các tác vụ chính.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Golden Signal 2: Traffic (Lưu lượng)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Đo lường mức độ nhu cầu (demand) đang đặt lên hệ thống.</a:t>
            </a:r>
          </a:p>
          <a:p>
            <a:pPr/>
            <a:r>
              <a:t>Giúp hiểu rõ quy mô và sự tăng trưởng của dịch vụ.</a:t>
            </a:r>
          </a:p>
          <a:p>
            <a:pPr/>
            <a:r>
              <a:t>Cách đo lường:</a:t>
            </a:r>
          </a:p>
          <a:p>
            <a:pPr lvl="1"/>
            <a:r>
              <a:t>Đối với API/web service: Requests Per Second (RPS).</a:t>
            </a:r>
          </a:p>
          <a:p>
            <a:pPr lvl="2"/>
            <a:r>
              <a:t>Đối với hệ thống streaming: Events Per Second.</a:t>
            </a:r>
          </a:p>
          <a:p>
            <a:pPr lvl="2"/>
            <a:r>
              <a:t>Đối với hệ thống e-commerce: Giao dịch mỗi phút.</a:t>
            </a:r>
          </a:p>
          <a:p>
            <a:pPr/>
            <a:r>
              <a:t>Quan trọng cho việc capacity planning và phát hiện các thay đổi bất thường (vd: botnet attack).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Golden Signal 3: Errors (Tỷ lệ lỗi)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Đo lường tần suất các yêu cầu bị lỗi.</a:t>
            </a:r>
          </a:p>
          <a:p>
            <a:pPr/>
            <a:r>
              <a:t>Bao gồm cả lỗi rõ ràng (explicit) và lỗi ngầm (implicit):</a:t>
            </a:r>
          </a:p>
          <a:p>
            <a:pPr lvl="1"/>
            <a:r>
              <a:t>Lỗi rõ ràng: HTTP 500, crash...</a:t>
            </a:r>
          </a:p>
          <a:p>
            <a:pPr lvl="2"/>
            <a:r>
              <a:t>Lỗi ngầm: Trả về kết quả 200 OK nhưng nội dung sai.</a:t>
            </a:r>
          </a:p>
          <a:p>
            <a:pPr/>
            <a:r>
              <a:t>Công thức: (Số request lỗi / Tổng số request) x 100%</a:t>
            </a:r>
          </a:p>
          <a:p>
            <a:pPr/>
            <a:r>
              <a:t>Mục tiêu (SLO ví dụ): Tỷ lệ lỗi cho API thanh toán phải &lt; 0.05%.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