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92" r:id="rId6"/>
    <p:sldId id="293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3" r:id="rId18"/>
    <p:sldId id="306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/>
              <a:t>马昕</a:t>
            </a:r>
            <a:r>
              <a:rPr lang="zh-CN" altLang="en-US" dirty="0" smtClean="0"/>
              <a:t>曦（</a:t>
            </a:r>
            <a:r>
              <a:rPr lang="zh-CN" altLang="en-US" dirty="0"/>
              <a:t>小马哥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篇（上）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常见使用场景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页面渲染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表单交互（</a:t>
            </a:r>
            <a:r>
              <a:rPr lang="en-US" altLang="zh-CN" sz="2000" dirty="0" smtClean="0">
                <a:latin typeface="+mn-ea"/>
              </a:rPr>
              <a:t>Form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AJAX</a:t>
            </a:r>
          </a:p>
          <a:p>
            <a:pPr lvl="1"/>
            <a:r>
              <a:rPr lang="en-US" altLang="zh-CN" sz="2000" dirty="0" smtClean="0">
                <a:latin typeface="+mn-ea"/>
              </a:rPr>
              <a:t>XML</a:t>
            </a:r>
          </a:p>
          <a:p>
            <a:pPr lvl="1"/>
            <a:r>
              <a:rPr lang="en-US" altLang="zh-CN" sz="2000" dirty="0" smtClean="0"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JSONP</a:t>
            </a:r>
          </a:p>
          <a:p>
            <a:pPr lvl="1"/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Services(SOAP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WSDL)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WebSocket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流行 </a:t>
            </a:r>
            <a:r>
              <a:rPr lang="en-US" altLang="zh-CN" sz="2200" dirty="0" smtClean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Web</a:t>
            </a:r>
            <a:r>
              <a:rPr lang="zh-CN" altLang="en-US" sz="2200" dirty="0" smtClean="0">
                <a:latin typeface="+mn-ea"/>
              </a:rPr>
              <a:t> 服务器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容器（</a:t>
            </a:r>
            <a:r>
              <a:rPr lang="en-US" altLang="zh-CN" sz="2000" dirty="0" smtClean="0">
                <a:latin typeface="+mn-ea"/>
              </a:rPr>
              <a:t>Tomcat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Jetty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非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容器（</a:t>
            </a:r>
            <a:r>
              <a:rPr lang="en-US" altLang="zh-CN" sz="2000" dirty="0" smtClean="0">
                <a:latin typeface="+mn-ea"/>
              </a:rPr>
              <a:t>Undertow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2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资源定位（</a:t>
            </a:r>
            <a:r>
              <a:rPr lang="en-US" altLang="zh-CN" sz="2000" dirty="0" smtClean="0">
                <a:latin typeface="+mn-ea"/>
              </a:rPr>
              <a:t>URI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请求协议</a:t>
            </a:r>
            <a:r>
              <a:rPr lang="zh-CN" altLang="zh-CN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Protocol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请求方法</a:t>
            </a: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Method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请求参数（</a:t>
            </a:r>
            <a:r>
              <a:rPr lang="en-US" altLang="zh-CN" sz="2000" dirty="0" smtClean="0">
                <a:latin typeface="+mn-ea"/>
              </a:rPr>
              <a:t>Parameter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请求主体（</a:t>
            </a:r>
            <a:r>
              <a:rPr lang="en-US" altLang="zh-CN" sz="2000" dirty="0">
                <a:latin typeface="+mn-ea"/>
              </a:rPr>
              <a:t>Body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请求头（</a:t>
            </a:r>
            <a:r>
              <a:rPr lang="en-US" altLang="zh-CN" sz="2000" dirty="0" smtClean="0">
                <a:latin typeface="+mn-ea"/>
              </a:rPr>
              <a:t>Header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Cookie</a:t>
            </a:r>
          </a:p>
          <a:p>
            <a:r>
              <a:rPr lang="zh-CN" altLang="en-US" sz="2400" dirty="0" smtClean="0">
                <a:latin typeface="+mn-ea"/>
              </a:rPr>
              <a:t>响应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响应头（</a:t>
            </a:r>
            <a:r>
              <a:rPr lang="en-US" altLang="zh-CN" sz="2000" dirty="0" smtClean="0">
                <a:latin typeface="+mn-ea"/>
              </a:rPr>
              <a:t>Header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响应主体（</a:t>
            </a:r>
            <a:r>
              <a:rPr lang="en-US" altLang="zh-CN" sz="2000" dirty="0" smtClean="0">
                <a:latin typeface="+mn-ea"/>
              </a:rPr>
              <a:t>Body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0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技术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架构演变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CGI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Common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smtClean="0">
                <a:latin typeface="+mn-ea"/>
              </a:rPr>
              <a:t>Gateway</a:t>
            </a:r>
            <a:r>
              <a:rPr lang="zh-CN" altLang="en-US" sz="200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Interface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Servlet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JSP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Page)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JSP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JavaBeans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2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Model 1 </a:t>
            </a:r>
            <a:r>
              <a:rPr lang="zh-CN" altLang="en-US" sz="2400" dirty="0" smtClean="0">
                <a:latin typeface="+mn-ea"/>
              </a:rPr>
              <a:t>架构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8" y="2557808"/>
            <a:ext cx="6629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Model 2 </a:t>
            </a:r>
            <a:r>
              <a:rPr lang="zh-CN" altLang="en-US" sz="2400" dirty="0" smtClean="0">
                <a:latin typeface="+mn-ea"/>
              </a:rPr>
              <a:t>架构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97" y="2443300"/>
            <a:ext cx="7722954" cy="31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Stru</a:t>
            </a:r>
            <a:r>
              <a:rPr lang="en-US" altLang="zh-CN" sz="2400" dirty="0" err="1" smtClean="0">
                <a:latin typeface="+mn-ea"/>
              </a:rPr>
              <a:t>ts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37" y="2382380"/>
            <a:ext cx="7612211" cy="35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33" y="2233273"/>
            <a:ext cx="7620000" cy="447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5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Model 2 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zh-CN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的细微差异</a:t>
            </a:r>
            <a:endParaRPr lang="zh-CN" altLang="en-US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 为面向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服务的架构，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 则是面向所有应用场景（比如：</a:t>
            </a:r>
            <a:r>
              <a:rPr lang="en-US" altLang="zh-CN" sz="2000" dirty="0" smtClean="0">
                <a:latin typeface="+mn-ea"/>
              </a:rPr>
              <a:t>PC</a:t>
            </a:r>
            <a:r>
              <a:rPr lang="zh-CN" altLang="en-US" sz="2000" dirty="0" smtClean="0">
                <a:latin typeface="+mn-ea"/>
              </a:rPr>
              <a:t>应用、无线应用）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相对于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中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 细化为 </a:t>
            </a:r>
            <a:r>
              <a:rPr lang="en-US" altLang="zh-CN" sz="2000" dirty="0" smtClean="0">
                <a:latin typeface="+mn-ea"/>
              </a:rPr>
              <a:t>Front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FC</a:t>
            </a:r>
            <a:r>
              <a:rPr lang="zh-CN" altLang="en-US" sz="2000" dirty="0" smtClean="0">
                <a:latin typeface="+mn-ea"/>
              </a:rPr>
              <a:t>）和</a:t>
            </a:r>
            <a:r>
              <a:rPr lang="en-US" altLang="zh-CN" sz="2000" dirty="0" smtClean="0">
                <a:latin typeface="+mn-ea"/>
              </a:rPr>
              <a:t>Application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AC)</a:t>
            </a:r>
            <a:r>
              <a:rPr lang="zh-CN" altLang="en-US" sz="2000" dirty="0" smtClean="0">
                <a:latin typeface="+mn-ea"/>
              </a:rPr>
              <a:t>，前者（</a:t>
            </a:r>
            <a:r>
              <a:rPr lang="en-US" altLang="zh-CN" sz="2000" dirty="0" smtClean="0">
                <a:latin typeface="+mn-ea"/>
              </a:rPr>
              <a:t>FC)</a:t>
            </a:r>
            <a:r>
              <a:rPr lang="zh-CN" altLang="en-US" sz="2000" dirty="0" smtClean="0">
                <a:latin typeface="+mn-ea"/>
              </a:rPr>
              <a:t>负责路由后者（</a:t>
            </a:r>
            <a:r>
              <a:rPr lang="en-US" altLang="zh-CN" sz="2000" dirty="0" smtClean="0">
                <a:latin typeface="+mn-ea"/>
              </a:rPr>
              <a:t>AC)</a:t>
            </a:r>
            <a:r>
              <a:rPr lang="zh-CN" altLang="en-US" sz="2000" dirty="0" smtClean="0">
                <a:latin typeface="+mn-ea"/>
              </a:rPr>
              <a:t>，后者（</a:t>
            </a:r>
            <a:r>
              <a:rPr lang="en-US" altLang="zh-CN" sz="2000" dirty="0" smtClean="0">
                <a:latin typeface="+mn-ea"/>
              </a:rPr>
              <a:t>AC</a:t>
            </a:r>
            <a:r>
              <a:rPr lang="zh-CN" altLang="en-US" sz="2000" dirty="0" smtClean="0">
                <a:latin typeface="+mn-ea"/>
              </a:rPr>
              <a:t>）负责跳转视图（</a:t>
            </a:r>
            <a:r>
              <a:rPr lang="en-US" altLang="zh-CN" sz="2000" dirty="0" smtClean="0">
                <a:latin typeface="+mn-ea"/>
              </a:rPr>
              <a:t>View</a:t>
            </a:r>
            <a:r>
              <a:rPr lang="zh-CN" altLang="en-US" sz="2000" dirty="0" smtClean="0"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30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模板引擎</a:t>
            </a:r>
            <a:endParaRPr lang="zh-CN" alt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38489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JSP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Velocity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Thymeleaf</a:t>
            </a:r>
            <a:endParaRPr lang="zh-CN" altLang="en-US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50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>
                <a:latin typeface="+mn-ea"/>
              </a:rPr>
              <a:t>马昕曦，一个人名，阿里巴巴技术专家，国内微服务技术客串讲师，目前主要负责微服务技术推广、架构设计、基础设施、迁移等。重点关注云计算、微服务以及软件架构等领域。从事十余年</a:t>
            </a:r>
            <a:r>
              <a:rPr lang="en-US" altLang="zh-CN" sz="2400" dirty="0">
                <a:latin typeface="+mn-ea"/>
              </a:rPr>
              <a:t>Java EE </a:t>
            </a:r>
            <a:r>
              <a:rPr lang="zh-CN" altLang="en-US" sz="2400" dirty="0">
                <a:latin typeface="+mn-ea"/>
              </a:rPr>
              <a:t>开发，期间通过</a:t>
            </a:r>
            <a:r>
              <a:rPr lang="en-US" altLang="zh-CN" sz="2400" dirty="0">
                <a:latin typeface="+mn-ea"/>
              </a:rPr>
              <a:t>SUN Java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SCJP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SCWCD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SCBCD</a:t>
            </a:r>
            <a:r>
              <a:rPr lang="zh-CN" altLang="en-US" sz="2400" dirty="0">
                <a:latin typeface="+mn-ea"/>
              </a:rPr>
              <a:t>）以及</a:t>
            </a:r>
            <a:r>
              <a:rPr lang="en-US" altLang="zh-CN" sz="2400" dirty="0">
                <a:latin typeface="+mn-ea"/>
              </a:rPr>
              <a:t>Oracle OCA</a:t>
            </a:r>
            <a:r>
              <a:rPr lang="zh-CN" altLang="en-US" sz="2400" dirty="0">
                <a:latin typeface="+mn-ea"/>
              </a:rPr>
              <a:t>等的认证。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静态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内容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动态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内容</a:t>
            </a: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模板引擎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n-ea"/>
              </a:rPr>
              <a:t>基本解释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HTTP</a:t>
            </a:r>
            <a:r>
              <a:rPr lang="zh-CN" altLang="en-US" dirty="0" smtClean="0">
                <a:latin typeface="+mn-ea"/>
              </a:rPr>
              <a:t> 请求内容由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服务器文件系统提供，常见静态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内容如：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JPEG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Flash</a:t>
            </a:r>
            <a:r>
              <a:rPr lang="zh-CN" altLang="en-US" dirty="0" smtClean="0">
                <a:latin typeface="+mn-ea"/>
              </a:rPr>
              <a:t>等等</a:t>
            </a:r>
            <a:endParaRPr lang="zh-CN" altLang="en-US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特点</a:t>
            </a:r>
          </a:p>
          <a:p>
            <a:pPr lvl="1"/>
            <a:r>
              <a:rPr lang="zh-CN" altLang="en-US" sz="2200" dirty="0" smtClean="0">
                <a:latin typeface="+mn-ea"/>
              </a:rPr>
              <a:t>计算类型</a:t>
            </a:r>
            <a:r>
              <a:rPr lang="zh-CN" altLang="en-US" sz="22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O</a:t>
            </a:r>
            <a:r>
              <a:rPr lang="zh-CN" altLang="en-US" sz="2000" dirty="0" smtClean="0">
                <a:latin typeface="+mn-ea"/>
              </a:rPr>
              <a:t> 类型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交互方式：</a:t>
            </a:r>
            <a:r>
              <a:rPr lang="zh-CN" altLang="en-US" sz="2200" dirty="0" smtClean="0">
                <a:latin typeface="+mn-ea"/>
              </a:rPr>
              <a:t>单一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资源内容：相同（基本）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资源路劲</a:t>
            </a:r>
            <a:r>
              <a:rPr lang="zh-CN" altLang="en-US" sz="2200" dirty="0" smtClean="0">
                <a:latin typeface="+mn-ea"/>
              </a:rPr>
              <a:t>：物理</a:t>
            </a:r>
            <a:r>
              <a:rPr lang="zh-CN" altLang="en-US" sz="2200" dirty="0">
                <a:latin typeface="+mn-ea"/>
              </a:rPr>
              <a:t>路径</a:t>
            </a:r>
            <a:r>
              <a:rPr lang="zh-CN" altLang="en-US" sz="2200" dirty="0" smtClean="0">
                <a:latin typeface="+mn-ea"/>
              </a:rPr>
              <a:t>（文件、目录）</a:t>
            </a:r>
          </a:p>
          <a:p>
            <a:pPr lvl="1"/>
            <a:r>
              <a:rPr lang="zh-CN" altLang="en-US" sz="2200" dirty="0" smtClean="0">
                <a:latin typeface="+mn-ea"/>
              </a:rPr>
              <a:t>请求方法：</a:t>
            </a:r>
            <a:r>
              <a:rPr lang="en-US" altLang="zh-CN" sz="2200" dirty="0" smtClean="0">
                <a:latin typeface="+mn-ea"/>
              </a:rPr>
              <a:t>GET</a:t>
            </a:r>
            <a:r>
              <a:rPr lang="zh-CN" altLang="en-US" sz="2200" dirty="0" smtClean="0">
                <a:latin typeface="+mn-ea"/>
              </a:rPr>
              <a:t>（主要）</a:t>
            </a:r>
            <a:endParaRPr lang="zh-CN" altLang="en-US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常见使用场景</a:t>
            </a:r>
          </a:p>
          <a:p>
            <a:pPr lvl="1"/>
            <a:r>
              <a:rPr lang="zh-CN" altLang="en-US" sz="2000" dirty="0" smtClean="0">
                <a:latin typeface="+mn-ea"/>
              </a:rPr>
              <a:t>信息展示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样式文件（</a:t>
            </a:r>
            <a:r>
              <a:rPr lang="en-US" altLang="zh-CN" sz="2000" dirty="0" smtClean="0">
                <a:latin typeface="+mn-ea"/>
              </a:rPr>
              <a:t>CSS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脚本文件（</a:t>
            </a:r>
            <a:r>
              <a:rPr lang="en-US" altLang="zh-CN" sz="2000" dirty="0" smtClean="0">
                <a:latin typeface="+mn-ea"/>
              </a:rPr>
              <a:t>JS</a:t>
            </a:r>
            <a:r>
              <a:rPr lang="zh-CN" altLang="en-US" sz="2000" dirty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图片（</a:t>
            </a:r>
            <a:r>
              <a:rPr lang="en-US" altLang="zh-CN" sz="2000" dirty="0" smtClean="0">
                <a:latin typeface="+mn-ea"/>
              </a:rPr>
              <a:t>JPEG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GIF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多媒体（</a:t>
            </a:r>
            <a:r>
              <a:rPr lang="en-US" altLang="zh-CN" sz="2000" dirty="0" smtClean="0">
                <a:latin typeface="+mn-ea"/>
              </a:rPr>
              <a:t>Flash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Movie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文件下载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4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服务器</a:t>
            </a:r>
          </a:p>
          <a:p>
            <a:pPr lvl="1"/>
            <a:r>
              <a:rPr lang="en-US" altLang="zh-CN" sz="2000" dirty="0" smtClean="0">
                <a:latin typeface="+mn-ea"/>
              </a:rPr>
              <a:t>Apache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Nginx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Microsoft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IIS</a:t>
            </a:r>
          </a:p>
          <a:p>
            <a:pPr lvl="1"/>
            <a:r>
              <a:rPr lang="en-US" altLang="zh-CN" sz="2000" dirty="0" smtClean="0">
                <a:latin typeface="+mn-ea"/>
              </a:rPr>
              <a:t>GWS</a:t>
            </a: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9" y="3912330"/>
            <a:ext cx="9066139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思考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     为什么 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 不是常用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参考答案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内存占用</a:t>
            </a:r>
            <a:endParaRPr lang="en-US" altLang="zh-CN" sz="2200" dirty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分配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垃圾回收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被动回收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停顿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并发处理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线程池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线程开销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66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标准优化技术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资源变化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相应头：</a:t>
            </a:r>
            <a:r>
              <a:rPr lang="en-US" altLang="zh-CN" sz="2000" dirty="0" smtClean="0">
                <a:latin typeface="+mn-ea"/>
              </a:rPr>
              <a:t>Last-Modified</a:t>
            </a:r>
          </a:p>
          <a:p>
            <a:pPr lvl="2"/>
            <a:r>
              <a:rPr lang="zh-CN" altLang="en-US" sz="2000" dirty="0" smtClean="0">
                <a:latin typeface="+mn-ea"/>
              </a:rPr>
              <a:t>请求头：</a:t>
            </a:r>
            <a:r>
              <a:rPr lang="en-US" altLang="zh-CN" sz="2000" dirty="0" smtClean="0">
                <a:latin typeface="+mn-ea"/>
              </a:rPr>
              <a:t>If-Modified-Since</a:t>
            </a:r>
          </a:p>
          <a:p>
            <a:pPr marL="914400" lvl="2" indent="0">
              <a:buNone/>
            </a:pPr>
            <a:endParaRPr lang="en-US" altLang="zh-CN" sz="20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资源缓存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相应头：</a:t>
            </a:r>
            <a:r>
              <a:rPr lang="en-US" altLang="zh-CN" sz="2000" dirty="0" err="1" smtClean="0">
                <a:latin typeface="+mn-ea"/>
              </a:rPr>
              <a:t>ETag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请求头：</a:t>
            </a:r>
            <a:r>
              <a:rPr lang="en-US" altLang="zh-CN" sz="2000" dirty="0" smtClean="0">
                <a:latin typeface="+mn-ea"/>
              </a:rPr>
              <a:t>If-None-Match</a:t>
            </a: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19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基本解释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与静态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内容不同，请求内容通过服务器计算而来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特点</a:t>
            </a:r>
          </a:p>
          <a:p>
            <a:pPr lvl="1"/>
            <a:r>
              <a:rPr lang="zh-CN" altLang="en-US" sz="2200" dirty="0" smtClean="0">
                <a:latin typeface="+mn-ea"/>
              </a:rPr>
              <a:t>计算类型：</a:t>
            </a:r>
            <a:r>
              <a:rPr lang="zh-CN" altLang="en-US" sz="2200" dirty="0" smtClean="0">
                <a:latin typeface="+mn-ea"/>
              </a:rPr>
              <a:t>混合</a:t>
            </a:r>
            <a:r>
              <a:rPr lang="zh-CN" altLang="en-US" sz="2000" dirty="0" smtClean="0">
                <a:latin typeface="+mn-ea"/>
              </a:rPr>
              <a:t>类型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I/O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、内存等）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交互方式：</a:t>
            </a:r>
            <a:r>
              <a:rPr lang="zh-CN" altLang="en-US" sz="2200" dirty="0" smtClean="0">
                <a:latin typeface="+mn-ea"/>
              </a:rPr>
              <a:t>丰富（用户输入、客户端特征等）</a:t>
            </a:r>
            <a:endParaRPr lang="zh-CN" altLang="en-US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资源内容：</a:t>
            </a:r>
            <a:r>
              <a:rPr lang="zh-CN" altLang="en-US" sz="2200" dirty="0" smtClean="0">
                <a:latin typeface="+mn-ea"/>
              </a:rPr>
              <a:t>多样性</a:t>
            </a:r>
            <a:endParaRPr lang="zh-CN" altLang="en-US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资源路径</a:t>
            </a:r>
            <a:r>
              <a:rPr lang="zh-CN" altLang="en-US" sz="2200" dirty="0" smtClean="0">
                <a:latin typeface="+mn-ea"/>
              </a:rPr>
              <a:t>：</a:t>
            </a:r>
            <a:r>
              <a:rPr lang="zh-CN" altLang="en-US" sz="2200" dirty="0" smtClean="0">
                <a:latin typeface="+mn-ea"/>
              </a:rPr>
              <a:t>逻辑路径（虚拟）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请求方法：</a:t>
            </a:r>
            <a:r>
              <a:rPr lang="en-US" altLang="zh-CN" sz="2200" dirty="0" smtClean="0">
                <a:latin typeface="+mn-ea"/>
              </a:rPr>
              <a:t>GET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HEAD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PUT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POST</a:t>
            </a:r>
            <a:r>
              <a:rPr lang="zh-CN" altLang="en-US" sz="2200" dirty="0" smtClean="0">
                <a:latin typeface="+mn-ea"/>
              </a:rPr>
              <a:t>等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02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2881</TotalTime>
  <Words>360</Words>
  <Application>Microsoft Macintosh PowerPoint</Application>
  <PresentationFormat>自定义</PresentationFormat>
  <Paragraphs>138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平面</vt:lpstr>
      <vt:lpstr>Java微服务实践  Spring Boot Web篇（上）</vt:lpstr>
      <vt:lpstr>自我介绍</vt:lpstr>
      <vt:lpstr>议题</vt:lpstr>
      <vt:lpstr>静态 Web 内容</vt:lpstr>
      <vt:lpstr>静态 Web 内容</vt:lpstr>
      <vt:lpstr>静态 Web 内容</vt:lpstr>
      <vt:lpstr>静态 Web 内容</vt:lpstr>
      <vt:lpstr>静态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模板引擎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257</cp:revision>
  <dcterms:created xsi:type="dcterms:W3CDTF">2016-07-12T22:52:49Z</dcterms:created>
  <dcterms:modified xsi:type="dcterms:W3CDTF">2017-06-09T14:15:04Z</dcterms:modified>
</cp:coreProperties>
</file>