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28" r:id="rId4"/>
    <p:sldId id="257" r:id="rId5"/>
    <p:sldId id="259" r:id="rId6"/>
    <p:sldId id="308" r:id="rId7"/>
    <p:sldId id="310" r:id="rId8"/>
    <p:sldId id="311" r:id="rId9"/>
    <p:sldId id="309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4" r:id="rId18"/>
    <p:sldId id="319" r:id="rId19"/>
    <p:sldId id="320" r:id="rId20"/>
    <p:sldId id="321" r:id="rId21"/>
    <p:sldId id="322" r:id="rId22"/>
    <p:sldId id="325" r:id="rId23"/>
    <p:sldId id="326" r:id="rId24"/>
    <p:sldId id="327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11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17/6/26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17/6/26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17/6/26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/>
              <a:t>马昕</a:t>
            </a:r>
            <a:r>
              <a:rPr lang="zh-CN" altLang="en-US" dirty="0" smtClean="0"/>
              <a:t>曦（</a:t>
            </a:r>
            <a:r>
              <a:rPr lang="zh-CN" altLang="en-US" dirty="0"/>
              <a:t>小马哥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篇（下）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49" y="3602126"/>
            <a:ext cx="2496151" cy="32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77701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组件申明注解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WebServlet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WebFilter</a:t>
            </a:r>
            <a:endParaRPr lang="en-US" altLang="zh-CN" sz="1800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WebListener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cs typeface="华文新魏"/>
              </a:rPr>
              <a:t>ServletSecurity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r>
              <a:rPr lang="zh-CN" altLang="zh-CN" sz="1800" dirty="0" smtClean="0">
                <a:latin typeface="+mn-ea"/>
                <a:cs typeface="华文新魏"/>
              </a:rPr>
              <a:t>@</a:t>
            </a:r>
            <a:r>
              <a:rPr lang="en-US" altLang="zh-CN" sz="1800" dirty="0" err="1" smtClean="0">
                <a:latin typeface="+mn-ea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+mn-ea"/>
                <a:cs typeface="华文新魏"/>
              </a:rPr>
              <a:t>.</a:t>
            </a:r>
            <a:r>
              <a:rPr lang="en-US" altLang="zh-CN" sz="1800" dirty="0" err="1" smtClean="0">
                <a:latin typeface="+mn-ea"/>
                <a:cs typeface="华文新魏"/>
              </a:rPr>
              <a:t>HttpMethodConstraint</a:t>
            </a:r>
            <a:endParaRPr lang="en-US" altLang="zh-CN" sz="1800" dirty="0" smtClean="0">
              <a:latin typeface="+mn-ea"/>
              <a:cs typeface="华文新魏"/>
            </a:endParaRPr>
          </a:p>
          <a:p>
            <a:pPr lvl="2"/>
            <a:r>
              <a:rPr lang="en-US" altLang="zh-CN" sz="1800" dirty="0" smtClean="0">
                <a:latin typeface="+mn-ea"/>
                <a:cs typeface="华文新魏"/>
              </a:rPr>
              <a:t>@</a:t>
            </a:r>
            <a:r>
              <a:rPr lang="en-US" altLang="zh-CN" sz="1800" dirty="0" err="1" smtClean="0">
                <a:latin typeface="+mn-ea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+mn-ea"/>
                <a:cs typeface="华文新魏"/>
              </a:rPr>
              <a:t>.</a:t>
            </a:r>
            <a:r>
              <a:rPr lang="en-US" altLang="zh-CN" sz="1800" dirty="0" err="1" smtClean="0">
                <a:latin typeface="+mn-ea"/>
                <a:cs typeface="华文新魏"/>
              </a:rPr>
              <a:t>HttpConstraint</a:t>
            </a:r>
            <a:endParaRPr lang="en-US" altLang="zh-CN" sz="1800" dirty="0" smtClean="0">
              <a:latin typeface="+mn-ea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配置申明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cs typeface="华文新魏"/>
              </a:rPr>
              <a:t>javax.servlet.annotation.WebInitParam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0479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77701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上下文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</a:t>
            </a:r>
            <a:r>
              <a:rPr lang="en-US" altLang="zh-CN" sz="1800" dirty="0" err="1" smtClean="0">
                <a:latin typeface="华文新魏"/>
                <a:cs typeface="华文新魏"/>
              </a:rPr>
              <a:t>.AsyncContext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事件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javax.servlet.AsyncEvent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监听器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javax.servlet.AsyncListener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94786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组件注册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err="1">
                <a:latin typeface="华文新魏"/>
                <a:cs typeface="华文新魏"/>
              </a:rPr>
              <a:t>j</a:t>
            </a:r>
            <a:r>
              <a:rPr lang="en-US" altLang="zh-CN" sz="1800" dirty="0" err="1" smtClean="0">
                <a:latin typeface="华文新魏"/>
                <a:cs typeface="华文新魏"/>
              </a:rPr>
              <a:t>avax.servlet.ServletContext#addServlet</a:t>
            </a:r>
            <a:r>
              <a:rPr lang="en-US" altLang="zh-CN" sz="1800" dirty="0" smtClean="0">
                <a:latin typeface="华文新魏"/>
                <a:cs typeface="华文新魏"/>
              </a:rPr>
              <a:t>()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javax.servlet.ServletRegistration</a:t>
            </a:r>
            <a:endParaRPr lang="en-US" altLang="zh-CN" sz="1800" dirty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en-US" altLang="zh-CN" sz="2000" dirty="0" smtClean="0">
                <a:latin typeface="华文新魏"/>
                <a:cs typeface="华文新魏"/>
              </a:rPr>
              <a:t>Filter</a:t>
            </a:r>
            <a:r>
              <a:rPr lang="zh-CN" altLang="en-US" sz="2000" dirty="0" smtClean="0">
                <a:latin typeface="华文新魏"/>
                <a:cs typeface="华文新魏"/>
              </a:rPr>
              <a:t> 组件注册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javax.servlet.ServletContext</a:t>
            </a:r>
            <a:r>
              <a:rPr lang="en-US" altLang="zh-CN" sz="1800" dirty="0" err="1" smtClean="0">
                <a:latin typeface="华文新魏"/>
                <a:cs typeface="华文新魏"/>
              </a:rPr>
              <a:t>#addFilter</a:t>
            </a:r>
            <a:r>
              <a:rPr lang="zh-CN" altLang="zh-CN" sz="1800" dirty="0" smtClean="0">
                <a:latin typeface="华文新魏"/>
                <a:cs typeface="华文新魏"/>
              </a:rPr>
              <a:t>(</a:t>
            </a:r>
            <a:r>
              <a:rPr lang="en-US" altLang="zh-CN" sz="1800" dirty="0" smtClean="0">
                <a:latin typeface="华文新魏"/>
                <a:cs typeface="华文新魏"/>
              </a:rPr>
              <a:t>)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javax.servlet.FilterRegistration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监听器注册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>
                <a:latin typeface="华文新魏"/>
                <a:cs typeface="华文新魏"/>
              </a:rPr>
              <a:t>javax.servlet.ServletContext</a:t>
            </a:r>
            <a:r>
              <a:rPr lang="en-US" altLang="zh-CN" sz="1800" dirty="0" err="1" smtClean="0">
                <a:latin typeface="华文新魏"/>
                <a:cs typeface="华文新魏"/>
              </a:rPr>
              <a:t>#addListener</a:t>
            </a:r>
            <a:r>
              <a:rPr lang="en-US" altLang="zh-CN" sz="1800" dirty="0" smtClean="0">
                <a:latin typeface="华文新魏"/>
                <a:cs typeface="华文新魏"/>
              </a:rPr>
              <a:t>()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javax.servlet.AsyncListener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74147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自动装配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初始器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sz="1600" dirty="0" err="1" smtClean="0">
                <a:latin typeface="华文新魏"/>
                <a:cs typeface="华文新魏"/>
              </a:rPr>
              <a:t>javax.servlet.ServletContainerInitializer</a:t>
            </a:r>
            <a:endParaRPr lang="en-US" altLang="zh-CN" sz="1600" dirty="0">
              <a:latin typeface="华文新魏"/>
              <a:cs typeface="华文新魏"/>
            </a:endParaRPr>
          </a:p>
          <a:p>
            <a:pPr lvl="3"/>
            <a:endParaRPr lang="en-US" altLang="zh-CN" sz="1600" dirty="0" smtClean="0">
              <a:latin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cs typeface="华文新魏"/>
              </a:rPr>
              <a:t>类型过滤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600" dirty="0" smtClean="0">
                <a:latin typeface="华文新魏"/>
                <a:cs typeface="华文新魏"/>
              </a:rPr>
              <a:t>@</a:t>
            </a:r>
            <a:r>
              <a:rPr lang="en-US" altLang="zh-CN" sz="1600" dirty="0" err="1" smtClean="0">
                <a:latin typeface="华文新魏"/>
                <a:cs typeface="华文新魏"/>
              </a:rPr>
              <a:t>javax.servlet.annotation.HandlesTypes</a:t>
            </a:r>
            <a:endParaRPr lang="en-US" altLang="zh-CN" sz="16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87321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生命周期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生命周期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初始化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当容器启动或者第一次执行时，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Servlet#init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ServletConfig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</a:t>
            </a:r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初始化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当前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处理请求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HTTP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请求到达容器时，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#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service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ServletRequest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ServletResponse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方法被执行，来处理请求。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销毁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当容器关闭时，容器将会调用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#destroy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方法被执行，销毁当前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1118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生命周期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生命周期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初始化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当容器启动时，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Filter#init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FilterConfig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</a:t>
            </a:r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初始化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当前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处理请求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HTTP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请求到达容器时，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#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doFilter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ServletRequest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ServletResponse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FilterChain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方法被执行，来拦截请求，在</a:t>
            </a:r>
            <a:r>
              <a:rPr lang="en-US" altLang="zh-CN" sz="1800" dirty="0">
                <a:latin typeface="华文新魏"/>
                <a:cs typeface="华文新魏"/>
              </a:rPr>
              <a:t>Servlet</a:t>
            </a:r>
            <a:r>
              <a:rPr lang="zh-CN" altLang="en-US" sz="1800" dirty="0">
                <a:latin typeface="华文新魏"/>
                <a:cs typeface="华文新魏"/>
              </a:rPr>
              <a:t>#</a:t>
            </a:r>
            <a:r>
              <a:rPr lang="en-US" altLang="zh-CN" sz="1800" dirty="0">
                <a:latin typeface="华文新魏"/>
                <a:cs typeface="华文新魏"/>
              </a:rPr>
              <a:t>service</a:t>
            </a:r>
            <a:r>
              <a:rPr lang="zh-CN" altLang="en-US" sz="1800" dirty="0">
                <a:latin typeface="华文新魏"/>
                <a:cs typeface="华文新魏"/>
              </a:rPr>
              <a:t>(</a:t>
            </a:r>
            <a:r>
              <a:rPr lang="en-US" altLang="zh-CN" sz="1800" dirty="0" err="1">
                <a:latin typeface="华文新魏"/>
                <a:cs typeface="华文新魏"/>
              </a:rPr>
              <a:t>ServletRequest</a:t>
            </a:r>
            <a:r>
              <a:rPr lang="zh-CN" altLang="zh-CN" sz="1800" dirty="0">
                <a:latin typeface="华文新魏"/>
                <a:cs typeface="华文新魏"/>
              </a:rPr>
              <a:t>,</a:t>
            </a:r>
            <a:r>
              <a:rPr lang="en-US" altLang="zh-CN" sz="1800" dirty="0" err="1">
                <a:latin typeface="华文新魏"/>
                <a:cs typeface="华文新魏"/>
              </a:rPr>
              <a:t>ServletResponse</a:t>
            </a:r>
            <a:r>
              <a:rPr lang="en-US" altLang="zh-CN" sz="1800" dirty="0">
                <a:latin typeface="华文新魏"/>
                <a:cs typeface="华文新魏"/>
              </a:rPr>
              <a:t>)</a:t>
            </a:r>
            <a:r>
              <a:rPr lang="zh-CN" altLang="en-US" sz="1800" dirty="0">
                <a:latin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cs typeface="华文新魏"/>
              </a:rPr>
              <a:t>方法</a:t>
            </a:r>
            <a:r>
              <a:rPr lang="zh-CN" altLang="en-US" sz="1800" dirty="0" smtClean="0">
                <a:latin typeface="华文新魏"/>
                <a:cs typeface="华文新魏"/>
              </a:rPr>
              <a:t>调用前执行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销毁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当容器关闭时，容器将会调用</a:t>
            </a:r>
            <a:r>
              <a:rPr lang="en-US" altLang="zh-CN" sz="1800" dirty="0" err="1">
                <a:latin typeface="华文新魏"/>
                <a:ea typeface="华文新魏"/>
                <a:cs typeface="华文新魏"/>
              </a:rPr>
              <a:t>Filter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#destroy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方法被执行，销毁当前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58061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on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组件扫描</a:t>
            </a:r>
          </a:p>
          <a:p>
            <a:endParaRPr lang="zh-CN" altLang="en-US" sz="2400" dirty="0" smtClean="0">
              <a:latin typeface="华文新魏"/>
              <a:ea typeface="华文新魏"/>
              <a:cs typeface="华文新魏"/>
            </a:endParaRPr>
          </a:p>
          <a:p>
            <a:r>
              <a:rPr lang="zh-CN" altLang="tr-TR" sz="2400" dirty="0" smtClean="0">
                <a:latin typeface="华文新魏"/>
                <a:cs typeface="华文新魏"/>
              </a:rPr>
              <a:t>注解方式注册</a:t>
            </a:r>
            <a:r>
              <a:rPr lang="zh-CN" altLang="en-US" sz="2400" dirty="0" smtClean="0">
                <a:latin typeface="华文新魏"/>
                <a:cs typeface="华文新魏"/>
              </a:rPr>
              <a:t>	</a:t>
            </a:r>
          </a:p>
          <a:p>
            <a:pPr lvl="1"/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  <a:endParaRPr lang="zh-CN" altLang="en-US" sz="2200" dirty="0">
              <a:latin typeface="华文新魏"/>
              <a:cs typeface="华文新魏"/>
            </a:endParaRPr>
          </a:p>
          <a:p>
            <a:pPr lvl="1"/>
            <a:r>
              <a:rPr lang="en-US" altLang="zh-CN" sz="2200" dirty="0" smtClean="0">
                <a:latin typeface="华文新魏"/>
                <a:cs typeface="华文新魏"/>
              </a:rPr>
              <a:t>Filter</a:t>
            </a:r>
          </a:p>
          <a:p>
            <a:pPr lvl="1"/>
            <a:r>
              <a:rPr lang="zh-CN" altLang="en-US" sz="2200" dirty="0" smtClean="0">
                <a:latin typeface="华文新魏"/>
                <a:cs typeface="华文新魏"/>
              </a:rPr>
              <a:t>监听器</a:t>
            </a:r>
          </a:p>
          <a:p>
            <a:pPr lvl="1"/>
            <a:endParaRPr lang="zh-CN" altLang="en-US" sz="2200" dirty="0" smtClean="0">
              <a:latin typeface="华文新魏"/>
              <a:cs typeface="华文新魏"/>
            </a:endParaRPr>
          </a:p>
          <a:p>
            <a:r>
              <a:rPr lang="en-US" altLang="zh-CN" sz="2400" dirty="0">
                <a:latin typeface="华文新魏"/>
                <a:cs typeface="华文新魏"/>
              </a:rPr>
              <a:t>Spring Boot API</a:t>
            </a:r>
            <a:r>
              <a:rPr lang="zh-CN" altLang="en-US" sz="2400" dirty="0" smtClean="0">
                <a:latin typeface="华文新魏"/>
                <a:cs typeface="华文新魏"/>
              </a:rPr>
              <a:t>方式注册</a:t>
            </a:r>
          </a:p>
          <a:p>
            <a:pPr lvl="1"/>
            <a:r>
              <a:rPr lang="en-US" altLang="zh-TW" sz="2200" dirty="0">
                <a:latin typeface="华文新魏"/>
                <a:cs typeface="华文新魏"/>
              </a:rPr>
              <a:t>Servlet</a:t>
            </a:r>
          </a:p>
          <a:p>
            <a:pPr lvl="1"/>
            <a:r>
              <a:rPr lang="en-US" altLang="zh-TW" sz="2200" dirty="0">
                <a:latin typeface="华文新魏"/>
                <a:cs typeface="华文新魏"/>
              </a:rPr>
              <a:t>Filter</a:t>
            </a:r>
          </a:p>
          <a:p>
            <a:pPr lvl="1"/>
            <a:r>
              <a:rPr lang="zh-TW" altLang="en-US" sz="2200" dirty="0" smtClean="0">
                <a:latin typeface="华文新魏"/>
                <a:cs typeface="华文新魏"/>
              </a:rPr>
              <a:t>监听器</a:t>
            </a:r>
            <a:endParaRPr lang="zh-CN" altLang="en-US" sz="2200" dirty="0">
              <a:latin typeface="华文新魏"/>
              <a:cs typeface="华文新魏"/>
            </a:endParaRPr>
          </a:p>
          <a:p>
            <a:endParaRPr lang="zh-CN" altLang="tr-TR" sz="24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5114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组件扫描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@</a:t>
            </a:r>
            <a:r>
              <a:rPr lang="en-US" altLang="zh-CN" sz="2400" dirty="0" err="1">
                <a:latin typeface="华文新魏"/>
                <a:cs typeface="华文新魏"/>
              </a:rPr>
              <a:t>org.springframework.boot.web.servlet.ServletComponentScan</a:t>
            </a:r>
            <a:endParaRPr lang="en-US" altLang="zh-CN" sz="2400" dirty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指定包路径扫描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String[] value() default {</a:t>
            </a:r>
            <a:r>
              <a:rPr lang="en-US" altLang="zh-CN" sz="1800" dirty="0" smtClean="0">
                <a:latin typeface="华文新魏"/>
                <a:cs typeface="华文新魏"/>
              </a:rPr>
              <a:t>}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String[] </a:t>
            </a:r>
            <a:r>
              <a:rPr lang="en-US" altLang="zh-CN" sz="1800" dirty="0" err="1">
                <a:latin typeface="华文新魏"/>
                <a:cs typeface="华文新魏"/>
              </a:rPr>
              <a:t>basePackages</a:t>
            </a:r>
            <a:r>
              <a:rPr lang="en-US" altLang="zh-CN" sz="1800" dirty="0">
                <a:latin typeface="华文新魏"/>
                <a:cs typeface="华文新魏"/>
              </a:rPr>
              <a:t>() default {</a:t>
            </a:r>
            <a:r>
              <a:rPr lang="en-US" altLang="zh-CN" sz="1800" dirty="0" smtClean="0">
                <a:latin typeface="华文新魏"/>
                <a:cs typeface="华文新魏"/>
              </a:rPr>
              <a:t>}</a:t>
            </a:r>
          </a:p>
          <a:p>
            <a:pPr lvl="2"/>
            <a:endParaRPr lang="en-US" altLang="zh-CN" sz="1800" dirty="0">
              <a:latin typeface="华文新魏"/>
              <a:cs typeface="华文新魏"/>
            </a:endParaRPr>
          </a:p>
          <a:p>
            <a:pPr lvl="1"/>
            <a:r>
              <a:rPr lang="zh-CN" altLang="en-US" sz="2200" dirty="0" smtClean="0">
                <a:latin typeface="华文新魏"/>
                <a:cs typeface="华文新魏"/>
              </a:rPr>
              <a:t>指定类扫描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Class&lt;?&gt;[] </a:t>
            </a:r>
            <a:r>
              <a:rPr lang="en-US" altLang="zh-CN" sz="1800" dirty="0" err="1">
                <a:latin typeface="华文新魏"/>
                <a:cs typeface="华文新魏"/>
              </a:rPr>
              <a:t>basePackageClasses</a:t>
            </a:r>
            <a:r>
              <a:rPr lang="en-US" altLang="zh-CN" sz="1800" dirty="0">
                <a:latin typeface="华文新魏"/>
                <a:cs typeface="华文新魏"/>
              </a:rPr>
              <a:t>() default {}</a:t>
            </a:r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0520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扩展 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javax.servlet.Servlet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javax.servlet.http.HttpServlet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org.springframework.web.servlet.FrameworkServlet</a:t>
            </a:r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endParaRPr lang="zh-CN" altLang="en-US" sz="22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javax.servlet.annotation.WebServlet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09325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TW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实现 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javax.servlet.Filter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org.springframework.web.filter.OncePerRequestFilter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endParaRPr lang="en-US" altLang="zh-CN" sz="2000" dirty="0">
              <a:latin typeface="华文新魏"/>
              <a:ea typeface="华文新魏"/>
              <a:cs typeface="华文新魏"/>
            </a:endParaRPr>
          </a:p>
          <a:p>
            <a:pPr lvl="2"/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javax.servlet.annotation.WebFilter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514350" lvl="1" indent="0">
              <a:buNone/>
            </a:pP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07061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>
                <a:latin typeface="+mn-ea"/>
              </a:rPr>
              <a:t>马昕曦</a:t>
            </a:r>
            <a:r>
              <a:rPr lang="zh-CN" altLang="en-US" sz="2400" dirty="0" smtClean="0">
                <a:latin typeface="+mn-ea"/>
              </a:rPr>
              <a:t>，阿里巴巴技术专家</a:t>
            </a:r>
            <a:r>
              <a:rPr lang="zh-CN" altLang="en-US" sz="2400" dirty="0">
                <a:latin typeface="+mn-ea"/>
              </a:rPr>
              <a:t>，国内微服务技术客串讲师，目前主要负责微服务技术推广、架构设计、基础设施、迁移等。重点关注云计算、微服务以及软件架构等领域。从事十余年</a:t>
            </a:r>
            <a:r>
              <a:rPr lang="en-US" altLang="zh-CN" sz="2400" dirty="0">
                <a:latin typeface="+mn-ea"/>
              </a:rPr>
              <a:t>Java EE </a:t>
            </a:r>
            <a:r>
              <a:rPr lang="zh-CN" altLang="en-US" sz="2400" dirty="0">
                <a:latin typeface="+mn-ea"/>
              </a:rPr>
              <a:t>开发，期间通过</a:t>
            </a:r>
            <a:r>
              <a:rPr lang="en-US" altLang="zh-CN" sz="2400" dirty="0">
                <a:latin typeface="+mn-ea"/>
              </a:rPr>
              <a:t>SUN Java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SCJP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SCWCD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SCBCD</a:t>
            </a:r>
            <a:r>
              <a:rPr lang="zh-CN" altLang="en-US" sz="2400" dirty="0">
                <a:latin typeface="+mn-ea"/>
              </a:rPr>
              <a:t>）以及</a:t>
            </a:r>
            <a:r>
              <a:rPr lang="en-US" altLang="zh-CN" sz="2400" dirty="0">
                <a:latin typeface="+mn-ea"/>
              </a:rPr>
              <a:t>Oracle OCA</a:t>
            </a:r>
            <a:r>
              <a:rPr lang="zh-CN" altLang="en-US" sz="2400" dirty="0">
                <a:latin typeface="+mn-ea"/>
              </a:rPr>
              <a:t>等的认证。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监听器组件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实现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Listener</a:t>
            </a: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接口</a:t>
            </a: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javax.servlet.ServletContextListener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javax.servlet.http.HttpSessionActivationListener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javax.servlet.ServletRequestListener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javax.servlet.ServletContextAttributeListener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javax.servlet.http.HttpSessionAttributeListener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javax.servlet.http.HttpSessionBindingListener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javax.servlet.ServletRequestAttributeListener</a:t>
            </a:r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javax.servlet.annotation.WebListener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32926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cs typeface="华文新魏"/>
              </a:rPr>
              <a:t> </a:t>
            </a:r>
            <a:r>
              <a:rPr lang="zh-CN" altLang="en-US" sz="2400" dirty="0">
                <a:latin typeface="华文新魏"/>
                <a:cs typeface="华文新魏"/>
              </a:rPr>
              <a:t>组件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>
                <a:latin typeface="华文新魏"/>
                <a:cs typeface="华文新魏"/>
              </a:rPr>
              <a:t>扩展 </a:t>
            </a:r>
            <a:r>
              <a:rPr lang="en-US" altLang="zh-CN" sz="2200" dirty="0" err="1" smtClean="0">
                <a:latin typeface="华文新魏"/>
                <a:cs typeface="华文新魏"/>
              </a:rPr>
              <a:t>javax.servlet.Servlet</a:t>
            </a:r>
            <a:endParaRPr lang="en-US" altLang="zh-CN" sz="22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javax.servlet.http.HttpServlet</a:t>
            </a:r>
            <a:endParaRPr lang="en-US" altLang="zh-CN" sz="20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org.springframework.web.servlet.FrameworkServlet</a:t>
            </a: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开始支持</a:t>
            </a: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org.springframework.boot.web.servlet</a:t>
            </a:r>
            <a:r>
              <a:rPr lang="zh-CN" altLang="en-US" sz="1800" dirty="0" smtClean="0">
                <a:latin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cs typeface="华文新魏"/>
              </a:rPr>
              <a:t>ServletRegistrationBean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org.springframework.boot.context.embedded.ServletRegistrationBean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0898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cs typeface="华文新魏"/>
              </a:rPr>
              <a:t> </a:t>
            </a:r>
            <a:r>
              <a:rPr lang="zh-CN" altLang="en-US" sz="2400" dirty="0">
                <a:latin typeface="华文新魏"/>
                <a:cs typeface="华文新魏"/>
              </a:rPr>
              <a:t>组件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实现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err="1" smtClean="0">
                <a:latin typeface="华文新魏"/>
                <a:cs typeface="华文新魏"/>
              </a:rPr>
              <a:t>javax.servlet.</a:t>
            </a:r>
            <a:r>
              <a:rPr lang="en-US" altLang="zh-CN" sz="2200" dirty="0" err="1" smtClean="0">
                <a:latin typeface="华文新魏"/>
                <a:cs typeface="华文新魏"/>
              </a:rPr>
              <a:t>Filter</a:t>
            </a:r>
            <a:endParaRPr lang="en-US" altLang="zh-CN" sz="22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org.springframework.web.filter.OncePerRequestFilter</a:t>
            </a:r>
            <a:endParaRPr lang="en-US" altLang="zh-CN" sz="2000" dirty="0">
              <a:latin typeface="华文新魏"/>
              <a:cs typeface="华文新魏"/>
            </a:endParaRPr>
          </a:p>
          <a:p>
            <a:pPr marL="914400" lvl="2" indent="0">
              <a:buNone/>
            </a:pPr>
            <a:endParaRPr lang="zh-CN" altLang="en-US" sz="22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Filter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org.springframework.boot.web.servlet.FilterRegistrationBean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org.springframework.boot.context.embedded.FilterRegistrationBean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835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cs typeface="华文新魏"/>
              </a:rPr>
              <a:t>监听器</a:t>
            </a:r>
            <a:r>
              <a:rPr lang="zh-CN" altLang="en-US" sz="2400" dirty="0" smtClean="0">
                <a:latin typeface="华文新魏"/>
                <a:cs typeface="华文新魏"/>
              </a:rPr>
              <a:t>组</a:t>
            </a:r>
            <a:r>
              <a:rPr lang="zh-CN" altLang="en-US" sz="2400" dirty="0">
                <a:latin typeface="华文新魏"/>
                <a:cs typeface="华文新魏"/>
              </a:rPr>
              <a:t>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实现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Listener</a:t>
            </a:r>
          </a:p>
          <a:p>
            <a:pPr marL="914400" lvl="2" indent="0">
              <a:buNone/>
            </a:pP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Listener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org.springframework.boot.web.servlet.ServletListenerRegistrationBean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org.springframework.boot.context.embedded.ServletListenerRegistrationBean</a:t>
            </a:r>
          </a:p>
          <a:p>
            <a:pPr lvl="3"/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0181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JSP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on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cs typeface="华文新魏"/>
              </a:rPr>
              <a:t>激活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激活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zh-CN" altLang="en-US" sz="2200" dirty="0" smtClean="0">
                <a:latin typeface="华文新魏"/>
                <a:cs typeface="华文新魏"/>
              </a:rPr>
              <a:t>传统</a:t>
            </a:r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Web</a:t>
            </a:r>
            <a:r>
              <a:rPr lang="zh-CN" altLang="en-US" sz="2200" dirty="0" smtClean="0">
                <a:latin typeface="华文新魏"/>
                <a:cs typeface="华文新魏"/>
              </a:rPr>
              <a:t>部署</a:t>
            </a: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>
                <a:latin typeface="华文新魏"/>
                <a:cs typeface="华文新魏"/>
              </a:rPr>
              <a:t>1.4</a:t>
            </a:r>
            <a:r>
              <a:rPr lang="zh-CN" altLang="en-US" sz="2000" dirty="0">
                <a:latin typeface="华文新魏"/>
                <a:cs typeface="华文新魏"/>
              </a:rPr>
              <a:t>.</a:t>
            </a:r>
            <a:r>
              <a:rPr lang="en-US" altLang="zh-CN" sz="2000" dirty="0">
                <a:latin typeface="华文新魏"/>
                <a:cs typeface="华文新魏"/>
              </a:rPr>
              <a:t>0</a:t>
            </a:r>
            <a:r>
              <a:rPr lang="zh-CN" altLang="en-US" sz="2000" dirty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org.springframework.boot.web.support.SpringBootServletInitializer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err="1" smtClean="0">
                <a:latin typeface="华文新魏"/>
                <a:cs typeface="华文新魏"/>
              </a:rPr>
              <a:t>org.springframework.boot.builder.SpringApplicationBuilder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lvl="3"/>
            <a:endParaRPr lang="en-US" altLang="zh-CN" sz="18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配置</a:t>
            </a:r>
            <a:r>
              <a:rPr lang="en-US" altLang="zh-CN" sz="2200" dirty="0" smtClean="0">
                <a:latin typeface="华文新魏"/>
                <a:cs typeface="华文新魏"/>
              </a:rPr>
              <a:t>JSP</a:t>
            </a:r>
            <a:r>
              <a:rPr lang="zh-CN" altLang="en-US" sz="2200" dirty="0" smtClean="0">
                <a:latin typeface="华文新魏"/>
                <a:cs typeface="华文新魏"/>
              </a:rPr>
              <a:t>视图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org.springframework.boot.autoconfigure.web.WebMvcProperties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spring.mvc.view.prefix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spring.mvc.view.suffix</a:t>
            </a:r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9580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4628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课堂微调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评分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下期预告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46283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on Spring Boot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JSP on Spring Boot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什么是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Servlet </a:t>
            </a:r>
            <a:r>
              <a:rPr lang="zh-CN" altLang="en-US" dirty="0">
                <a:latin typeface="+mn-ea"/>
              </a:rPr>
              <a:t>是一种基于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技术的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组件，用于生成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动态内容</a:t>
            </a:r>
            <a:r>
              <a:rPr lang="zh-CN" altLang="en-US" dirty="0">
                <a:latin typeface="+mn-ea"/>
              </a:rPr>
              <a:t>，由容器管理。类似于其他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技术组件，</a:t>
            </a:r>
            <a:r>
              <a:rPr lang="en-US" altLang="zh-CN" dirty="0">
                <a:latin typeface="+mn-ea"/>
              </a:rPr>
              <a:t>Servlet </a:t>
            </a:r>
            <a:r>
              <a:rPr lang="zh-CN" altLang="en-US" dirty="0">
                <a:latin typeface="+mn-ea"/>
              </a:rPr>
              <a:t>是平台无关的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类组成，并且由 </a:t>
            </a:r>
            <a:r>
              <a:rPr lang="en-US" altLang="zh-CN" dirty="0">
                <a:latin typeface="+mn-ea"/>
              </a:rPr>
              <a:t>Java Web </a:t>
            </a:r>
            <a:r>
              <a:rPr lang="zh-CN" altLang="en-US" dirty="0">
                <a:latin typeface="+mn-ea"/>
              </a:rPr>
              <a:t>服务器加载执行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什么是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容器？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容器，有时候也称作为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引擎，作为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服务器或应用服务器的一部分。通过请求和响应对话，提供 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客户端</a:t>
            </a:r>
            <a:r>
              <a:rPr lang="zh-CN" altLang="en-US" dirty="0" smtClean="0">
                <a:latin typeface="+mn-ea"/>
              </a:rPr>
              <a:t>与 </a:t>
            </a:r>
            <a:r>
              <a:rPr lang="en-US" altLang="zh-CN" dirty="0" smtClean="0">
                <a:latin typeface="+mn-ea"/>
              </a:rPr>
              <a:t>Servlets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交互的能力。容器管理</a:t>
            </a:r>
            <a:r>
              <a:rPr lang="en-US" altLang="zh-CN" dirty="0" smtClean="0">
                <a:latin typeface="+mn-ea"/>
              </a:rPr>
              <a:t>Servlets</a:t>
            </a:r>
            <a:r>
              <a:rPr lang="zh-CN" altLang="en-US" dirty="0" smtClean="0">
                <a:latin typeface="+mn-ea"/>
              </a:rPr>
              <a:t>实例以及它们的生命周期。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19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997</a:t>
            </a:r>
            <a:r>
              <a:rPr lang="zh-CN" altLang="en-US" dirty="0" smtClean="0">
                <a:latin typeface="+mn-ea"/>
              </a:rPr>
              <a:t>年六月，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1.0</a:t>
            </a:r>
            <a:r>
              <a:rPr lang="zh-CN" altLang="en-US" dirty="0" smtClean="0">
                <a:latin typeface="+mn-ea"/>
              </a:rPr>
              <a:t> 版本发行，最新版本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4.0</a:t>
            </a:r>
            <a:r>
              <a:rPr lang="zh-CN" altLang="en-US" dirty="0" smtClean="0">
                <a:latin typeface="+mn-ea"/>
              </a:rPr>
              <a:t> 处于研发状态。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服务组件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/>
              <a:t>javax.servlet.Servlet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javax.servlet.Filter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since Servlet 2.3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上下文组件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javax.servlet.ServletContext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javax.servlet.http.HttpSession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javax.servlet.http.HttpServletRequest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javax.servlet.http.HttpServletRe</a:t>
            </a:r>
            <a:r>
              <a:rPr lang="en-US" altLang="zh-CN" sz="1800" dirty="0" err="1" smtClean="0">
                <a:latin typeface="+mn-ea"/>
              </a:rPr>
              <a:t>sponse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javax.servlet.http.Cookie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zh-CN" altLang="en-US" sz="1800" dirty="0" smtClean="0">
                <a:latin typeface="+mn-ea"/>
              </a:rPr>
              <a:t>客户端）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0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配置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/>
              <a:t>javax.servlet.ServletConfig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javax.servlet.FilterConfig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s</a:t>
            </a:r>
            <a:r>
              <a:rPr lang="en-US" altLang="zh-CN" sz="1800" dirty="0" smtClean="0"/>
              <a:t>ince Servlet 2.3</a:t>
            </a:r>
            <a:r>
              <a:rPr lang="zh-CN" altLang="en-US" sz="1800" dirty="0" smtClean="0"/>
              <a:t> ）</a:t>
            </a:r>
            <a:endParaRPr lang="en-US" altLang="zh-CN" sz="1800" dirty="0" smtClean="0"/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输入输出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javax.servlet.ServletInputStream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javax.servlet.ServletOutputStream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异</a:t>
            </a:r>
            <a:r>
              <a:rPr lang="zh-CN" altLang="en-US" sz="2000" dirty="0" smtClean="0">
                <a:latin typeface="+mn-ea"/>
              </a:rPr>
              <a:t>常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javax.servlet.ServletException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1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en-US" sz="2000" dirty="0" smtClean="0">
                <a:latin typeface="华文新魏"/>
                <a:ea typeface="华文新魏"/>
                <a:cs typeface="华文新魏"/>
              </a:rPr>
              <a:t>事件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since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2.3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生命周期类型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avax.servlet.ServletContextEvent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avax.servlet.http.HttpSessionEvent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java.servlet.ServletRequestEvent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属性</a:t>
            </a:r>
            <a:r>
              <a:rPr lang="zh-CN" altLang="en-US" sz="1800" dirty="0" smtClean="0">
                <a:latin typeface="+mn-ea"/>
              </a:rPr>
              <a:t>上下文类型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javax.servlet.ServletContextAttributeEvent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javax.servlet.http.HttpSessionBindingEvent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avax.servlet.ServletRequestAttributeEvent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4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9790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监听器（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since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2.3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）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生命周期类型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</a:t>
            </a:r>
            <a:r>
              <a:rPr lang="en-US" altLang="zh-CN" sz="1600" dirty="0" err="1" smtClean="0">
                <a:latin typeface="+mn-ea"/>
              </a:rPr>
              <a:t>.HttpSessionListener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</a:t>
            </a:r>
            <a:r>
              <a:rPr lang="en-US" altLang="zh-CN" sz="1600" dirty="0" err="1" smtClean="0">
                <a:latin typeface="+mn-ea"/>
              </a:rPr>
              <a:t>http.HttpSessionActivationListener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javax.servlet.</a:t>
            </a:r>
            <a:r>
              <a:rPr lang="en-US" altLang="zh-CN" sz="1600" dirty="0" err="1" smtClean="0">
                <a:latin typeface="+mn-ea"/>
              </a:rPr>
              <a:t>ServletRequestListener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属性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上下文类型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javax.servlet.ServletContextAttributeListener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</a:t>
            </a:r>
            <a:r>
              <a:rPr lang="en-US" altLang="zh-CN" sz="1600" dirty="0" err="1" smtClean="0">
                <a:latin typeface="+mn-ea"/>
              </a:rPr>
              <a:t>.HttpSessionAttributeListener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</a:t>
            </a:r>
            <a:r>
              <a:rPr lang="en-US" altLang="zh-CN" sz="1600" dirty="0" err="1" smtClean="0">
                <a:latin typeface="+mn-ea"/>
              </a:rPr>
              <a:t>.HttpSessionBindingListener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javax.servlet.ServletRequestAttributeListener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3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3671</TotalTime>
  <Words>524</Words>
  <Application>Microsoft Macintosh PowerPoint</Application>
  <PresentationFormat>自定义</PresentationFormat>
  <Paragraphs>242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平面</vt:lpstr>
      <vt:lpstr>Java微服务实践  Spring Boot Web篇（下）</vt:lpstr>
      <vt:lpstr>自我介绍</vt:lpstr>
      <vt:lpstr>特别说明</vt:lpstr>
      <vt:lpstr>议题</vt:lpstr>
      <vt:lpstr>传统 Servlet 回顾</vt:lpstr>
      <vt:lpstr>核心接口</vt:lpstr>
      <vt:lpstr>核心接口</vt:lpstr>
      <vt:lpstr>核心接口</vt:lpstr>
      <vt:lpstr>核心接口</vt:lpstr>
      <vt:lpstr>核心接口</vt:lpstr>
      <vt:lpstr>核心接口</vt:lpstr>
      <vt:lpstr>核心接口</vt:lpstr>
      <vt:lpstr>核心接口</vt:lpstr>
      <vt:lpstr>生命周期</vt:lpstr>
      <vt:lpstr>生命周期</vt:lpstr>
      <vt:lpstr>Servlet on Spring Boot</vt:lpstr>
      <vt:lpstr>Servlet 组件扫描 </vt:lpstr>
      <vt:lpstr>注解方式注册</vt:lpstr>
      <vt:lpstr>注解方式注册</vt:lpstr>
      <vt:lpstr>注解方式注册</vt:lpstr>
      <vt:lpstr>Spring Boot API方式注册</vt:lpstr>
      <vt:lpstr>Spring Boot API方式注册</vt:lpstr>
      <vt:lpstr>Spring Boot API方式注册</vt:lpstr>
      <vt:lpstr>JSP on Spring Boot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524</cp:revision>
  <dcterms:created xsi:type="dcterms:W3CDTF">2016-07-12T22:52:49Z</dcterms:created>
  <dcterms:modified xsi:type="dcterms:W3CDTF">2017-06-26T12:21:44Z</dcterms:modified>
</cp:coreProperties>
</file>