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35" r:id="rId4"/>
    <p:sldId id="257" r:id="rId5"/>
    <p:sldId id="317" r:id="rId6"/>
    <p:sldId id="320" r:id="rId7"/>
    <p:sldId id="319" r:id="rId8"/>
    <p:sldId id="321" r:id="rId9"/>
    <p:sldId id="322" r:id="rId10"/>
    <p:sldId id="323" r:id="rId11"/>
    <p:sldId id="329" r:id="rId12"/>
    <p:sldId id="330" r:id="rId13"/>
    <p:sldId id="331" r:id="rId14"/>
    <p:sldId id="324" r:id="rId15"/>
    <p:sldId id="328" r:id="rId16"/>
    <p:sldId id="327" r:id="rId17"/>
    <p:sldId id="325" r:id="rId18"/>
    <p:sldId id="332" r:id="rId19"/>
    <p:sldId id="333" r:id="rId20"/>
    <p:sldId id="33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11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17/6/30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17/6/30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/>
              <a:t>马昕</a:t>
            </a:r>
            <a:r>
              <a:rPr lang="zh-CN" altLang="en-US" dirty="0" smtClean="0"/>
              <a:t>曦（</a:t>
            </a:r>
            <a:r>
              <a:rPr lang="zh-CN" altLang="en-US" dirty="0"/>
              <a:t>小马哥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/>
              <a:t>嵌入式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容器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49" y="3602126"/>
            <a:ext cx="2496151" cy="32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核心组件（</a:t>
            </a:r>
            <a:r>
              <a:rPr lang="en-US" altLang="zh-CN" sz="2400" dirty="0">
                <a:latin typeface="+mn-ea"/>
              </a:rPr>
              <a:t>Components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Engine</a:t>
            </a: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Host</a:t>
            </a: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Context</a:t>
            </a: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89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 smtClean="0">
                <a:latin typeface="+mn-ea"/>
              </a:rPr>
              <a:t>静态资源处理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en-US" altLang="zh-CN" sz="2200" dirty="0" err="1" smtClean="0">
                <a:latin typeface="+mn-ea"/>
              </a:rPr>
              <a:t>org.apache.catalina.servlets.DefaultServlet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51" y="2608862"/>
            <a:ext cx="8394478" cy="32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JSP</a:t>
            </a:r>
            <a:r>
              <a:rPr lang="zh-CN" altLang="en-US" sz="2400" dirty="0" smtClean="0">
                <a:latin typeface="+mn-ea"/>
              </a:rPr>
              <a:t>处理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en-US" altLang="zh-CN" sz="2200" dirty="0" err="1" smtClean="0">
                <a:latin typeface="+mn-ea"/>
              </a:rPr>
              <a:t>org.apache.jasper.servlet.JspServlet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23" y="2634389"/>
            <a:ext cx="7883246" cy="33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 smtClean="0">
                <a:latin typeface="+mn-ea"/>
              </a:rPr>
              <a:t>欢迎页面（</a:t>
            </a:r>
            <a:r>
              <a:rPr lang="en-US" altLang="zh-CN" sz="2400" dirty="0" smtClean="0">
                <a:latin typeface="+mn-ea"/>
              </a:rPr>
              <a:t>Welcome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file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list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4" y="2241969"/>
            <a:ext cx="7362325" cy="40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>
                <a:latin typeface="+mn-ea"/>
              </a:rPr>
              <a:t>类加载（</a:t>
            </a:r>
            <a:r>
              <a:rPr lang="en-US" altLang="zh-CN" sz="2400" dirty="0" err="1">
                <a:latin typeface="+mn-ea"/>
              </a:rPr>
              <a:t>Classloading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Bootstrap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ClassLoader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System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ClassLoader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Common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ClassLoader</a:t>
            </a:r>
            <a:endParaRPr lang="en-US" altLang="zh-CN" sz="2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Webapp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ClassLoader</a:t>
            </a:r>
            <a:endParaRPr lang="en-US" altLang="zh-CN" sz="2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70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数据源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DataSource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lvl="1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lvl="1" indent="0">
              <a:buNone/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5" y="3075826"/>
            <a:ext cx="9105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JNDI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Naming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and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Directory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Interface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marL="342900" lvl="1" indent="-342900"/>
            <a:endParaRPr lang="zh-CN" altLang="en-US" sz="2400" dirty="0" smtClean="0">
              <a:latin typeface="+mn-ea"/>
            </a:endParaRPr>
          </a:p>
          <a:p>
            <a:pPr marL="742950" lvl="2" indent="-342900"/>
            <a:r>
              <a:rPr lang="zh-CN" altLang="en-US" sz="2200" dirty="0" smtClean="0">
                <a:latin typeface="+mn-ea"/>
              </a:rPr>
              <a:t>基本类型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资源（</a:t>
            </a:r>
            <a:r>
              <a:rPr lang="en-US" altLang="zh-CN" sz="2000" dirty="0" smtClean="0">
                <a:latin typeface="+mn-ea"/>
              </a:rPr>
              <a:t>Resource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 smtClean="0">
                <a:latin typeface="+mn-ea"/>
              </a:rPr>
              <a:t>Environment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配置方式</a:t>
            </a:r>
          </a:p>
          <a:p>
            <a:pPr lvl="2"/>
            <a:r>
              <a:rPr lang="en-US" altLang="zh-CN" sz="2000" dirty="0" err="1" smtClean="0">
                <a:latin typeface="+mn-ea"/>
              </a:rPr>
              <a:t>context.xml</a:t>
            </a:r>
            <a:r>
              <a:rPr lang="zh-CN" altLang="en-US" sz="2000" dirty="0" smtClean="0">
                <a:latin typeface="+mn-ea"/>
              </a:rPr>
              <a:t> 配置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web.xml</a:t>
            </a:r>
            <a:r>
              <a:rPr lang="zh-CN" altLang="en-US" sz="2000" dirty="0" smtClean="0">
                <a:latin typeface="+mn-ea"/>
              </a:rPr>
              <a:t> 配置</a:t>
            </a: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6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>
                <a:latin typeface="+mn-ea"/>
              </a:rPr>
              <a:t>连接器（</a:t>
            </a:r>
            <a:r>
              <a:rPr lang="en-US" altLang="zh-CN" sz="2400" dirty="0">
                <a:latin typeface="+mn-ea"/>
              </a:rPr>
              <a:t>Connectors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端口（</a:t>
            </a:r>
            <a:r>
              <a:rPr lang="en-US" altLang="zh-CN" sz="2200" dirty="0" smtClean="0">
                <a:latin typeface="+mn-ea"/>
              </a:rPr>
              <a:t>port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协议（</a:t>
            </a:r>
            <a:r>
              <a:rPr lang="en-US" altLang="zh-CN" sz="2200" dirty="0" smtClean="0">
                <a:latin typeface="+mn-ea"/>
              </a:rPr>
              <a:t>protocol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线程池（</a:t>
            </a:r>
            <a:r>
              <a:rPr lang="en-US" altLang="zh-CN" sz="2200" dirty="0" smtClean="0">
                <a:latin typeface="+mn-ea"/>
              </a:rPr>
              <a:t>Thread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Pool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超时时间（</a:t>
            </a:r>
            <a:r>
              <a:rPr lang="en-US" altLang="zh-CN" sz="2200" dirty="0" smtClean="0">
                <a:latin typeface="+mn-ea"/>
              </a:rPr>
              <a:t>Timeout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43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嵌入式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容器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容器</a:t>
            </a:r>
          </a:p>
          <a:p>
            <a:pPr marL="342900" lvl="1" indent="-342900"/>
            <a:endParaRPr lang="en-US" altLang="zh-CN" sz="2400" dirty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Embedded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Jetty</a:t>
            </a:r>
          </a:p>
          <a:p>
            <a:pPr marL="742950" lvl="2" indent="-342900"/>
            <a:endParaRPr lang="en-US" altLang="zh-CN" sz="2200" dirty="0" smtClean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Embedded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Tomcat</a:t>
            </a:r>
          </a:p>
          <a:p>
            <a:pPr marL="742950" lvl="2" indent="-342900"/>
            <a:endParaRPr lang="en-US" altLang="zh-CN" sz="2200" dirty="0">
              <a:latin typeface="+mn-ea"/>
            </a:endParaRPr>
          </a:p>
          <a:p>
            <a:pPr marL="742950" lvl="2" indent="-342900"/>
            <a:endParaRPr lang="en-US" altLang="zh-CN" sz="2200" dirty="0" smtClean="0">
              <a:latin typeface="+mn-ea"/>
            </a:endParaRPr>
          </a:p>
          <a:p>
            <a:pPr marL="342900" lvl="1" indent="-342900"/>
            <a:r>
              <a:rPr lang="zh-CN" altLang="en-US" sz="2400" dirty="0" smtClean="0">
                <a:latin typeface="+mn-ea"/>
              </a:rPr>
              <a:t>非</a:t>
            </a:r>
            <a:r>
              <a:rPr lang="zh-CN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容器</a:t>
            </a:r>
          </a:p>
          <a:p>
            <a:pPr marL="342900" lvl="1" indent="-342900"/>
            <a:endParaRPr lang="zh-CN" altLang="en-US" sz="2400" dirty="0" smtClean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Undertow</a:t>
            </a:r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70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Boot</a:t>
            </a:r>
            <a:r>
              <a:rPr lang="zh-CN" altLang="en-US" dirty="0" smtClean="0">
                <a:latin typeface="方正姚体" panose="02010601030101010101" pitchFamily="2" charset="-122"/>
              </a:rPr>
              <a:t> 嵌入式</a:t>
            </a:r>
            <a:r>
              <a:rPr lang="en-US" altLang="zh-CN" dirty="0" smtClean="0">
                <a:latin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</a:rPr>
              <a:t>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Embedded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lvl="1"/>
            <a:r>
              <a:rPr lang="zh-CN" altLang="en-US" sz="2200" dirty="0" smtClean="0">
                <a:latin typeface="+mn-ea"/>
              </a:rPr>
              <a:t>静态资源处理</a:t>
            </a:r>
          </a:p>
          <a:p>
            <a:pPr lvl="1"/>
            <a:r>
              <a:rPr lang="zh-CN" altLang="en-US" sz="2200" dirty="0">
                <a:latin typeface="+mn-ea"/>
              </a:rPr>
              <a:t>欢迎页面（</a:t>
            </a:r>
            <a:r>
              <a:rPr lang="en-US" altLang="zh-CN" sz="2200" dirty="0">
                <a:latin typeface="+mn-ea"/>
              </a:rPr>
              <a:t>Welcome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file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list</a:t>
            </a:r>
            <a:r>
              <a:rPr lang="zh-CN" altLang="en-US" sz="2200" dirty="0" smtClean="0">
                <a:latin typeface="+mn-ea"/>
              </a:rPr>
              <a:t>）</a:t>
            </a:r>
          </a:p>
          <a:p>
            <a:pPr lvl="1"/>
            <a:r>
              <a:rPr lang="en-US" altLang="zh-CN" sz="2200" dirty="0" smtClean="0">
                <a:latin typeface="+mn-ea"/>
              </a:rPr>
              <a:t>JSP</a:t>
            </a:r>
            <a:r>
              <a:rPr lang="zh-CN" altLang="en-US" sz="2200" dirty="0">
                <a:latin typeface="+mn-ea"/>
              </a:rPr>
              <a:t>处</a:t>
            </a:r>
            <a:r>
              <a:rPr lang="zh-CN" altLang="en-US" sz="2200" dirty="0" smtClean="0">
                <a:latin typeface="+mn-ea"/>
              </a:rPr>
              <a:t>理</a:t>
            </a:r>
            <a:endParaRPr lang="zh-CN" altLang="en-US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类加载（</a:t>
            </a:r>
            <a:r>
              <a:rPr lang="en-US" altLang="zh-CN" sz="2200" dirty="0" err="1" smtClean="0">
                <a:latin typeface="+mn-ea"/>
              </a:rPr>
              <a:t>Classloading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连接器（</a:t>
            </a:r>
            <a:r>
              <a:rPr lang="en-US" altLang="zh-CN" sz="2200" dirty="0" smtClean="0">
                <a:latin typeface="+mn-ea"/>
              </a:rPr>
              <a:t>Connectors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11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5" name="图片 4" descr="Java微服务实战系列课堂（二维码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6" y="1330308"/>
            <a:ext cx="5211811" cy="52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Embedded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457908" cy="47217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org.springframework.boot.context.embedded.EmbeddedServletContainerCustomizer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org.springframework.boot.context.embedded</a:t>
            </a:r>
            <a:r>
              <a:rPr lang="zh-CN" altLang="en-US" dirty="0" smtClean="0">
                <a:latin typeface="+mn-ea"/>
              </a:rPr>
              <a:t>.</a:t>
            </a:r>
            <a:r>
              <a:rPr lang="en-US" altLang="zh-CN" dirty="0" err="1" smtClean="0">
                <a:latin typeface="+mn-ea"/>
              </a:rPr>
              <a:t>ConfigurableEmbeddedServletContainer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4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29" y="0"/>
            <a:ext cx="500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8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嵌入式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容器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Jetty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00" y="4370603"/>
            <a:ext cx="3594100" cy="1016000"/>
          </a:xfrm>
          <a:prstGeom prst="rect">
            <a:avLst/>
          </a:prstGeom>
        </p:spPr>
      </p:pic>
      <p:pic>
        <p:nvPicPr>
          <p:cNvPr id="7" name="图片 6" descr="eclipse-426x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8" y="2628331"/>
            <a:ext cx="5410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Jetty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The </a:t>
            </a:r>
            <a:r>
              <a:rPr lang="en-US" altLang="zh-CN" dirty="0">
                <a:latin typeface="+mn-ea"/>
              </a:rPr>
              <a:t>Jetty Web Server provides an HTTP server and Servlet container capable of serving static and dynamic content either from a standalone or embedded instantiations. From jetty-7 on, the jetty web-server and other core components are hosted by the Eclipse Foundation. The project provides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>
                <a:latin typeface="+mn-ea"/>
              </a:rPr>
              <a:t>HTTP </a:t>
            </a:r>
            <a:r>
              <a:rPr lang="en-US" altLang="zh-CN" dirty="0" smtClean="0">
                <a:latin typeface="+mn-ea"/>
              </a:rPr>
              <a:t>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Standards </a:t>
            </a:r>
            <a:r>
              <a:rPr lang="en-US" altLang="zh-CN" dirty="0">
                <a:latin typeface="+mn-ea"/>
              </a:rPr>
              <a:t>based Servlet </a:t>
            </a:r>
            <a:r>
              <a:rPr lang="en-US" altLang="zh-CN" dirty="0" smtClean="0">
                <a:latin typeface="+mn-ea"/>
              </a:rPr>
              <a:t>Container</a:t>
            </a:r>
          </a:p>
          <a:p>
            <a:pPr>
              <a:buFont typeface="Wingdings" charset="2"/>
              <a:buChar char="l"/>
            </a:pPr>
            <a:r>
              <a:rPr lang="en-US" altLang="zh-CN" dirty="0" err="1" smtClean="0">
                <a:latin typeface="+mn-ea"/>
              </a:rPr>
              <a:t>websocket</a:t>
            </a:r>
            <a:r>
              <a:rPr lang="en-US" altLang="zh-CN" dirty="0" smtClean="0">
                <a:latin typeface="+mn-ea"/>
              </a:rPr>
              <a:t> 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http</a:t>
            </a:r>
            <a:r>
              <a:rPr lang="en-US" altLang="zh-CN" dirty="0">
                <a:latin typeface="+mn-ea"/>
              </a:rPr>
              <a:t>/2 </a:t>
            </a:r>
            <a:r>
              <a:rPr lang="en-US" altLang="zh-CN" dirty="0" smtClean="0">
                <a:latin typeface="+mn-ea"/>
              </a:rPr>
              <a:t>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>
                <a:latin typeface="+mn-ea"/>
              </a:rPr>
              <a:t>Client (http/1.1, http/2, </a:t>
            </a:r>
            <a:r>
              <a:rPr lang="en-US" altLang="zh-CN" dirty="0" err="1">
                <a:latin typeface="+mn-ea"/>
              </a:rPr>
              <a:t>websocket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OSGI</a:t>
            </a:r>
            <a:r>
              <a:rPr lang="en-US" altLang="zh-CN" dirty="0">
                <a:latin typeface="+mn-ea"/>
              </a:rPr>
              <a:t>, JNDI, JMX, JASPI, AJP support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76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6" name="图片 5" descr="Apache Tom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47" y="2212012"/>
            <a:ext cx="7150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是由</a:t>
            </a:r>
            <a:r>
              <a:rPr lang="en-US" altLang="zh-CN" dirty="0">
                <a:latin typeface="+mn-ea"/>
              </a:rPr>
              <a:t>Apache</a:t>
            </a:r>
            <a:r>
              <a:rPr lang="zh-CN" altLang="en-US" dirty="0">
                <a:latin typeface="+mn-ea"/>
              </a:rPr>
              <a:t>软件基金会下属的</a:t>
            </a:r>
            <a:r>
              <a:rPr lang="en-US" altLang="zh-CN" dirty="0">
                <a:latin typeface="+mn-ea"/>
              </a:rPr>
              <a:t>Jakarta</a:t>
            </a:r>
            <a:r>
              <a:rPr lang="zh-CN" altLang="en-US" dirty="0">
                <a:latin typeface="+mn-ea"/>
              </a:rPr>
              <a:t>项目开发的一个</a:t>
            </a:r>
            <a:r>
              <a:rPr lang="en-US" altLang="zh-CN" dirty="0">
                <a:latin typeface="+mn-ea"/>
              </a:rPr>
              <a:t>Servlet</a:t>
            </a:r>
            <a:r>
              <a:rPr lang="zh-CN" altLang="en-US" dirty="0">
                <a:latin typeface="+mn-ea"/>
              </a:rPr>
              <a:t>容器，按照</a:t>
            </a:r>
            <a:r>
              <a:rPr lang="en-US" altLang="zh-CN" dirty="0">
                <a:latin typeface="+mn-ea"/>
              </a:rPr>
              <a:t>Sun Microsystems</a:t>
            </a:r>
            <a:r>
              <a:rPr lang="zh-CN" altLang="en-US" dirty="0">
                <a:latin typeface="+mn-ea"/>
              </a:rPr>
              <a:t>提供的技术规范，实现了对</a:t>
            </a:r>
            <a:r>
              <a:rPr lang="en-US" altLang="zh-CN" dirty="0">
                <a:latin typeface="+mn-ea"/>
              </a:rPr>
              <a:t>Servlet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JavaServer</a:t>
            </a:r>
            <a:r>
              <a:rPr lang="en-US" altLang="zh-CN" dirty="0">
                <a:latin typeface="+mn-ea"/>
              </a:rPr>
              <a:t> Page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JSP</a:t>
            </a:r>
            <a:r>
              <a:rPr lang="zh-CN" altLang="en-US" dirty="0">
                <a:latin typeface="+mn-ea"/>
              </a:rPr>
              <a:t>）的支持，并提供了作为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服务器的一些特有功能，如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管理和控制平台、安全域管理和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阀等。由于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本身也内含了一个</a:t>
            </a: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服务器，它也可以被视作一个单独的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服务器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标准实现：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Servlet</a:t>
            </a: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JSP</a:t>
            </a: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Expression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Language</a:t>
            </a:r>
            <a:endParaRPr lang="en-US" altLang="zh-CN" dirty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dirty="0" err="1" smtClean="0">
                <a:latin typeface="+mn-ea"/>
              </a:rPr>
              <a:t>WebSocket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36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lvl="1"/>
            <a:r>
              <a:rPr lang="zh-CN" altLang="en-US" sz="2200" dirty="0" smtClean="0">
                <a:latin typeface="+mn-ea"/>
              </a:rPr>
              <a:t>核心组件（</a:t>
            </a:r>
            <a:r>
              <a:rPr lang="en-US" altLang="zh-CN" sz="2200" dirty="0" smtClean="0">
                <a:latin typeface="+mn-ea"/>
              </a:rPr>
              <a:t>Components)</a:t>
            </a:r>
          </a:p>
          <a:p>
            <a:pPr lvl="1"/>
            <a:r>
              <a:rPr lang="zh-CN" altLang="en-US" sz="2200" dirty="0" smtClean="0">
                <a:latin typeface="+mn-ea"/>
              </a:rPr>
              <a:t>静态资源处理</a:t>
            </a:r>
          </a:p>
          <a:p>
            <a:pPr lvl="1"/>
            <a:r>
              <a:rPr lang="zh-CN" altLang="en-US" sz="2200" dirty="0">
                <a:latin typeface="+mn-ea"/>
              </a:rPr>
              <a:t>欢迎页面（</a:t>
            </a:r>
            <a:r>
              <a:rPr lang="en-US" altLang="zh-CN" sz="2200" dirty="0">
                <a:latin typeface="+mn-ea"/>
              </a:rPr>
              <a:t>Welcome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file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list</a:t>
            </a:r>
            <a:r>
              <a:rPr lang="zh-CN" altLang="en-US" sz="2200" dirty="0" smtClean="0">
                <a:latin typeface="+mn-ea"/>
              </a:rPr>
              <a:t>）</a:t>
            </a:r>
          </a:p>
          <a:p>
            <a:pPr lvl="1"/>
            <a:r>
              <a:rPr lang="en-US" altLang="zh-CN" sz="2200" dirty="0" smtClean="0">
                <a:latin typeface="+mn-ea"/>
              </a:rPr>
              <a:t>JSP</a:t>
            </a:r>
            <a:r>
              <a:rPr lang="zh-CN" altLang="en-US" sz="2200" dirty="0">
                <a:latin typeface="+mn-ea"/>
              </a:rPr>
              <a:t>处</a:t>
            </a:r>
            <a:r>
              <a:rPr lang="zh-CN" altLang="en-US" sz="2200" dirty="0" smtClean="0">
                <a:latin typeface="+mn-ea"/>
              </a:rPr>
              <a:t>理</a:t>
            </a:r>
            <a:endParaRPr lang="zh-CN" altLang="en-US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类加载（</a:t>
            </a:r>
            <a:r>
              <a:rPr lang="en-US" altLang="zh-CN" sz="2200" dirty="0" err="1" smtClean="0">
                <a:latin typeface="+mn-ea"/>
              </a:rPr>
              <a:t>Classloading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连接器（</a:t>
            </a:r>
            <a:r>
              <a:rPr lang="en-US" altLang="zh-CN" sz="2200" dirty="0" smtClean="0">
                <a:latin typeface="+mn-ea"/>
              </a:rPr>
              <a:t>Connectors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JDBC</a:t>
            </a:r>
            <a:r>
              <a:rPr lang="zh-CN" altLang="en-US" sz="2200" dirty="0" smtClean="0">
                <a:latin typeface="+mn-ea"/>
              </a:rPr>
              <a:t> 数据源（</a:t>
            </a:r>
            <a:r>
              <a:rPr lang="en-US" altLang="zh-CN" sz="2200" dirty="0" err="1" smtClean="0">
                <a:latin typeface="+mn-ea"/>
              </a:rPr>
              <a:t>DataSource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JNDI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Naming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and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Directory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Interface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06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4026</TotalTime>
  <Words>232</Words>
  <Application>Microsoft Macintosh PowerPoint</Application>
  <PresentationFormat>自定义</PresentationFormat>
  <Paragraphs>127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平面</vt:lpstr>
      <vt:lpstr>Java微服务实践  Spring Boot嵌入式Web容器</vt:lpstr>
      <vt:lpstr>Java 微服务实战系列课堂</vt:lpstr>
      <vt:lpstr>PowerPoint 演示文稿</vt:lpstr>
      <vt:lpstr>议题</vt:lpstr>
      <vt:lpstr>传统 Servlet 容器</vt:lpstr>
      <vt:lpstr>传统 Servlet 容器</vt:lpstr>
      <vt:lpstr>传统 Servlet 容器</vt:lpstr>
      <vt:lpstr>传统 Servlet 容器</vt:lpstr>
      <vt:lpstr>传统 Servlet 容器</vt:lpstr>
      <vt:lpstr>Apache Tomcat</vt:lpstr>
      <vt:lpstr>Apache Tomcat</vt:lpstr>
      <vt:lpstr>Apache Tomcat</vt:lpstr>
      <vt:lpstr>Apache Tomcat</vt:lpstr>
      <vt:lpstr>Apache Tomcat</vt:lpstr>
      <vt:lpstr>Apache Tomcat</vt:lpstr>
      <vt:lpstr>Apache Tomcat</vt:lpstr>
      <vt:lpstr>Apache Tomcat</vt:lpstr>
      <vt:lpstr>Spring Boot 嵌入式Web容器</vt:lpstr>
      <vt:lpstr>Spring Boot 嵌入式Web容器</vt:lpstr>
      <vt:lpstr>Embedded Tomcat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456</cp:revision>
  <dcterms:created xsi:type="dcterms:W3CDTF">2016-07-12T22:52:49Z</dcterms:created>
  <dcterms:modified xsi:type="dcterms:W3CDTF">2017-06-30T15:14:05Z</dcterms:modified>
</cp:coreProperties>
</file>