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312" r:id="rId3"/>
    <p:sldId id="311" r:id="rId4"/>
    <p:sldId id="308" r:id="rId5"/>
    <p:sldId id="301" r:id="rId6"/>
    <p:sldId id="304" r:id="rId7"/>
    <p:sldId id="313" r:id="rId8"/>
    <p:sldId id="306" r:id="rId9"/>
    <p:sldId id="307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F55"/>
    <a:srgbClr val="97A6AB"/>
    <a:srgbClr val="5F9387"/>
    <a:srgbClr val="F2C06B"/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48" autoAdjust="0"/>
  </p:normalViewPr>
  <p:slideViewPr>
    <p:cSldViewPr snapToGrid="0">
      <p:cViewPr>
        <p:scale>
          <a:sx n="100" d="100"/>
          <a:sy n="100" d="100"/>
        </p:scale>
        <p:origin x="-94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7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网景公司做出决策，未来的网页脚本语言必须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看上去与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足够相似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，但是比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简单，使得非专业的 网页作者也能很快上手。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前言：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语法简单，上手容易，少则数周就可以开发项目。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本身，我们还会额外的学习一些其他技术栈，如：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prototype,_proto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RequireJS,SeaJS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设计模式：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MVC,MV*,MVVM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自动化：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npm,gulp,grunt,webpack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lodash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还有其他技术：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css3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5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有些人都有这样的想法：我现在可以用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编写程序了，并且也正常上线了，而且运行的也不错，为什么我要再花额外的时间学习这些技术栈呢？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上述这些技术栈是为了弥补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在开发大型项目时的短板。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无法胜任大型项目？需要了解一下历史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3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原始时代，</a:t>
            </a:r>
            <a:r>
              <a:rPr lang="en-US" altLang="zh-CN" dirty="0" smtClean="0"/>
              <a:t>web1.0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FrontPage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三剑客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代码靠生成，表单验证，简单特效（跑马灯）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石器时代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互联网进入了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Web2.0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各类似桌面软件的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大量涌现，网站的前端由此发生了翻天覆地的变化。网页也不再只是承载单一的文字和图片，各种富媒体让网页的内容更加生动，网页上软件化的交互形式为用户提供了更多好的使用体验，这些都基于前端技术实现。 在这个时代，给前端冠上的名称也多了，”做网站的“、”美工“、”网站设计师“、”切页面的“、”前端工程师“等等。同时技术也更为复杂化了，难度也更大了，同时技术含量也高了，那么随着这些变化，从事前端的人员也有一个专业的名号了”前端工程师“，收入也随着水涨船高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诞生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诞生，目的：兼容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越做越大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移动时代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H5/CSS3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seajs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：本地存储、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、多媒体、通信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sockets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：新选择器、盒模型、变形动画、响应式、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oneDIV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07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部署，同年，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Douglas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Crockford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发版了一本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语言精粹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标志着软件行业开始严肃对待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语言，对它的语法开始重新认识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v8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诞生，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很快很快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自动化时代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版正式发布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1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诞生（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Ryan Dahl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，可用于服务端编程，全栈。特点，承受很大的并发流量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三个重要的项目诞生，分别是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，标志着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进入模块化开发的时代。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demo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http://www.css88.com/doc/backbone/examples/todos/index.html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HTML/CSS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合并，压缩，语法检查，版本控制，单元测试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Gulp【stream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tools】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webpack【module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system】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ES6 babel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开始崛起，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微软发布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2013ECMA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的国际标准，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格式已经变得与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格式一样重要和正式了。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，引入了新的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语法，使得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层可以用组件开发。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一分为二，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io.js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公司发布了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框架移植到了手机端，可以用来开发手机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代码，从而为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语言开发高性能的原生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打开了一条道路。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框架宣布，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版将基于微软公司的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语言开发，这等于为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语言引入了强类型。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模块管理器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，标志着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成为世界上软件模块最多的语言。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框架发布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版。该项目的目标是生产环境可以使用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WebComponent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组件，如果能够达到目标，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开发将进入一个全新的以组件为开发基础的阶段。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标准化组织正式批准了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语言标准，定名为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《ECMAScript 2015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语言正式进入了下一个阶段，成为一种企业级的、开发大规模应用的语言。这个标准从提出到批准，历时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语言从诞生至今也已经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年，基础类库完善，寻求突破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还处于对自身语言的完善过程中，而到了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类库已经颇为成熟，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jQuery/Prototype//Dojo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等都已经发布了好几个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版本，各大类库也是相互吸收优点，不断完善并提高自身性能，然而功能上已经没有太多增加的势头。部分框架开始了思想上的转变，更加注重前端开发的组织和结构，条理性强了很多，如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规范的争执，开启了浏览器引擎大战，各大厂商也趁机瓜分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在这场战役中取得大胜，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也敲响了前端的大门。为了迎合市场的激烈竞争，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开始了升级之旅，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年初发布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，全面兼容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CSS2.1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而此时，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 Mobile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这两只巨兽开始浮出水面，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标准也开始向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ECMAScript5.0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靠拢。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年，看齐标准，关注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毫无疑问，这一年，各大巨头都看清了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发展的未来，在保留原来前端技术的状态下，都簇拥着拉扯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的裙摆。富客户端应用也在这一年蓬勃生长，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/Dojo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摇身变为企业级框架，各类组件化概念和产品如约而至。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延续着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年的变化，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年的前端显得颇为沉寂，然而在标准的运用和推动上，各大厂商也是十分卖力。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出来了预览第三版，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已经能够支持众多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Canvas/Video/Audio/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/Storage/Application Cache/Web SQL Database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宣布成立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性能工作组，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纷纷推出应用商店，浏览器调试工具也丰富了起来，人们开始更多地关注开发体验和性能问题。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扛大旗，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堪忧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的技术发展和推广都向前迈进了一大步，语义明确的标签体系、简洁明了的富媒体支持、本地数据的储存技术、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等等各类技术被广泛应用。这一年，很多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开发者也面临一项技术的抉择，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or Flash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Player 11.1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不再继续开发面向移动设备浏览器的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插件，积极投身于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技术的凋零。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游戏火爆到了一个高潮，移动端开发工具和调试工具也日益成熟。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已经成为大小公司日常开发的标配，成千上万的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插件让网页开发变得尤为轻松，而随之而来的也是页面的臃肿和性能调优的深入探索。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已经悄然崛起，在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上的访问量已经超过了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，国内的云应用开始尝试使用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相关工具也纷纷出来。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年，响应式开发，工程化推进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随着硬件技术的发展，各手机厂商又开始骚动起来，为了占有更多的市场，不断提高产品的性价比，体验也得到了不断的优化。借着先前两年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刮起的东风，移动端上的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开发也颤抖了起来。移动端的开发挑战不亚于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上对多个浏览器的支持，这一年，萌生了众多移动端框架，如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Touch/Zepto.js/JQ Mobile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等，相对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端框架，它们更加轻便。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而移动端的崛起，带来了许多终端开发难题：多终端适配，多分辨率适配，远程调试等等，而随着这些难题一个个被解决，移动端生长的势头变得更加强盛。此时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也推出了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这个前端开发工具包不仅方便了前端，也方便了后端同学，它的出现让快速建站更加简单。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编程思想的切换，迎来了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，这两个预处理语言的出现又为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引来了不少其他方向转型过来的开发者。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的兄弟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，也在命令行领域开拓了一片不小的疆域，甚至有动摇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地位的趋势。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在前端工程化上，几个派系相互争斗，产出了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等规范，也衍生了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等模块化工具。前端在这一年很有跳跃感。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年，爆发式增长，百花齐放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规范和标准上有不少产出。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Components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的出现给前端开发开辟了新思路；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规范的出来推动了自动化测试的进程，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的规范草案落地，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工作小组在这一年也是相当活跃。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浏览器在这一年也有了很大的突破，开始支持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取代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Chromium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的新渲染引擎，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DevTools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的调试体验大幅度提升。这一年中，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连同其他浏览器厂商快速推动了各项草案规范的实现。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语言能力上依旧在增强，并且从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开始扩散到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预处理语言开始走俏，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开发变得更加紧凑。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而在无线端，应用不再局限于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，由于流畅度、性能等方面不能满足用户体验的需求，各大公司开始转向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方向的研究，进而出现了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的繁荣，它们为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调用了提供更多的设备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大放异彩，很多公司在生产环境中使用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，同时也出现了诸如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Meteor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等小巧的快速搭建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的应用框架。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各浏览器的调试也是种类繁多、功能丰富，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在自动化测试上开始取代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，出现了众多的远程调试方案和工具。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前端工程化开始普及，各公司开始推出自己的前端集成开发解决方案。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年，移动端的崛起，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落地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正式定稿，这意味着，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page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正式演变为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华丽丽走进前端，走的很稳重，它的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Module/Class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等特性已经完全让这门语言具备了开发大型应用的能力。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大而厚的基础库难以满足灵活场景，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要求极致体验，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库铺卷而来，如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/angular/knockout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Components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跨终端组件快速发展，移动端开发迎来一次升华。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前后端分离的流行，中间层的出现改变了前后端的合作模式。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是颠覆式的一年，前端发展在这一年开始形成了一个短暂的稳定格局。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年，观念的转变，步入前端工业化生产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今年格外引人注目的框架是，类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大会上推出了基于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的开源框架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，它结合了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应用的优势，可以使用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原生应用。在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抽象操作系统原生的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组件，代替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元素来渲染等。敲一次代码，能够运行在多个平台上，其优势可见一斑。除了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，还有手机淘宝推出的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框架，它吸收了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的编程精华，编程风格更加简约。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在众多构建工具中，如今潇洒存活的并不多。体验完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browserify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顺势而至，尔后又出现了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等。而包管理工具，经历了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开始主导整个市场。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的应用已经铺天盖地，各大公司前端都把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作为分离前后端的主要手段，并且在测试、监控等方面沉淀了大量内容。不过，这个市场是很苛刻的，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的性能难以达到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的水平，那么接下来要做的就是要提升性能，至少得接近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4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说完了历史，再回到大型应用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推动着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的发展，即便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是上世纪的产物，但使用它开发一个小型的前端项目，其实并不困难。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但是，一个大型的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项目往往具有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个外部引用类库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 smtClean="0"/>
              <a:t>数十个（甚至更多）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/html/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等资源组成；多人参与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长时间维护，成千上万行的代码的特点。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显然，这些都是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在最初时所没有考虑过的情况。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过多的代码导致的项目更新，迭代，重构难题：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既然代码过多，就需要使用诸如：封装，继承 等现代化编程语言的面向对象编程方式。虽然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缔造初期并不是解决这些问题的，但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Brendan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大神显然预见了未来，即在初版的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语言中，就包含了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思想。换言之，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是基于对象的开发语言。 虽然都是面向对象，但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与传统的面向对象不太一样，它使用了 更加高级但晦涩 的 继承链方式，这就是我们需要理解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 / __proto__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这些技术栈的原因。</a:t>
            </a:r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资源管理（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图片等资源 ）过多导致上线时的重复性工作量增大：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当这类静态资源很少的时候，手动 合并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 并没有问题，反之这些资源呈指数上升的时候，手动方案显示不是一个好办法。自动化方案 的引入势在必行，而其中践行者：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 / gulp /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就需要掌握了。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多人参与，开发的职责区分困难：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由于大型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项目的出现，页面不仅承载了用户行为，更多的是将后端主导的逻辑开发也带到了前端。原本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『M』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比任何以往都要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，以至于在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『M』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层，又形成了新的框架理论。因此了解并掌握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/ MVP / MVVM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等设计模式就变成了必要手段，进而 前端框架 开始流行。 与其它语言一样，选用现成的前端框架自然变成了趋势，这些现代化�框架的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设计思想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包含了前端开发新颖的理念， 如：操作虚拟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；单纯的践行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 学习并掌握前端框架可以更好的区分职责，而框架统一的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实现了长时间多人开发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维护的可能性。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上述大多是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非官方机构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开发者社区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创造出来的技术栈，推动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官方组织在做什么？难道当前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in』 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，其实是个过时的产物？</a:t>
            </a:r>
          </a:p>
          <a:p>
            <a:r>
              <a:rPr lang="zh-CN" altLang="en-US" dirty="0" smtClean="0">
                <a:effectLst/>
              </a:rPr>
              <a:t>答案当然是错的，</a:t>
            </a:r>
            <a:r>
              <a:rPr lang="en-US" altLang="zh-CN" dirty="0" smtClean="0">
                <a:effectLst/>
              </a:rPr>
              <a:t>ECMAScript </a:t>
            </a:r>
            <a:r>
              <a:rPr lang="zh-CN" altLang="en-US" dirty="0" smtClean="0">
                <a:effectLst/>
              </a:rPr>
              <a:t>早已公布了 它的第六个版本：</a:t>
            </a:r>
            <a:r>
              <a:rPr lang="en-US" altLang="zh-CN" dirty="0" smtClean="0">
                <a:effectLst/>
              </a:rPr>
              <a:t>ECMAScript 6</a:t>
            </a:r>
            <a:r>
              <a:rPr lang="zh-CN" altLang="en-US" dirty="0" smtClean="0">
                <a:effectLst/>
              </a:rPr>
              <a:t>（ </a:t>
            </a:r>
            <a:r>
              <a:rPr lang="en-US" altLang="zh-CN" dirty="0" smtClean="0">
                <a:effectLst/>
              </a:rPr>
              <a:t>2015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月正式发布 ）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6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它最重要的特性（之一）就是包含了：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 原生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 原生模块化 ）方案。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0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–v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–v </a:t>
            </a: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Cnpm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安装依赖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根据配置启动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Gulpfile.js   webpack.config.js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0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Css4 http://css4.rocks/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H5+CSS3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动画：</a:t>
            </a:r>
            <a:r>
              <a:rPr lang="en-US" altLang="zh-CN" dirty="0" smtClean="0"/>
              <a:t>https://daneden.github.io/animate.css/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One div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http://one-div.com/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Singlediv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http://a.singlediv.com/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纯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绘制：</a:t>
            </a:r>
            <a:r>
              <a:rPr lang="en-US" altLang="zh-CN" dirty="0" smtClean="0"/>
              <a:t>https://github.com/007sair/onlyCSS3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9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</a:t>
            </a:r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</a:p>
          <a:p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技术概览</a:t>
            </a:r>
            <a:endParaRPr lang="zh-CN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7361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38878" y="4229222"/>
            <a:ext cx="431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Design by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@2017-02-15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f.hiphotos.baidu.com/baike/w%3D268%3Bg%3D0/sign=d4c845998813632715edc535a9b4c7d1/838ba61ea8d3fd1f84237b7f324e251f95ca5f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12" y="1053022"/>
            <a:ext cx="1829007" cy="23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78" y="1053022"/>
            <a:ext cx="6602464" cy="565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7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8531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6284" y="2788098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29020" y="386559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8040" y="387576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0776" y="2798266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03066" y="1726555"/>
            <a:ext cx="2442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面向对象，封装，继承原型，原型链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_proto__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4"/>
          <p:cNvSpPr txBox="1"/>
          <p:nvPr/>
        </p:nvSpPr>
        <p:spPr>
          <a:xfrm>
            <a:off x="6753641" y="1227317"/>
            <a:ext cx="2838033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RequireJS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SeaJS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CommonJS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AMD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CMD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文本框 24"/>
          <p:cNvSpPr txBox="1"/>
          <p:nvPr/>
        </p:nvSpPr>
        <p:spPr>
          <a:xfrm>
            <a:off x="7620489" y="5069208"/>
            <a:ext cx="2752236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</a:p>
          <a:p>
            <a:pPr>
              <a:lnSpc>
                <a:spcPts val="2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NodeJS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NPM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Gulp</a:t>
            </a:r>
          </a:p>
          <a:p>
            <a:pPr>
              <a:lnSpc>
                <a:spcPts val="2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资源压缩，合并，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md5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文本框 24"/>
          <p:cNvSpPr txBox="1"/>
          <p:nvPr/>
        </p:nvSpPr>
        <p:spPr>
          <a:xfrm>
            <a:off x="8227886" y="3111087"/>
            <a:ext cx="2609656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MVC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MVVM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MV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24"/>
          <p:cNvSpPr txBox="1"/>
          <p:nvPr/>
        </p:nvSpPr>
        <p:spPr>
          <a:xfrm>
            <a:off x="2657818" y="4894801"/>
            <a:ext cx="29835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VueJS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ReactJS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AngularJS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Backbone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Ember</a:t>
            </a:r>
          </a:p>
          <a:p>
            <a:pPr>
              <a:lnSpc>
                <a:spcPts val="2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Zepto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Lodash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41843" y="5544939"/>
            <a:ext cx="3908314" cy="646331"/>
          </a:xfrm>
          <a:prstGeom prst="rect">
            <a:avLst/>
          </a:prstGeom>
          <a:solidFill>
            <a:srgbClr val="CF5F55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技术栈存在的意义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前端历史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1932483" y="2236496"/>
            <a:ext cx="2129089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>
            <a:off x="4061571" y="2236496"/>
            <a:ext cx="2167779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燕尾形 53"/>
          <p:cNvSpPr/>
          <p:nvPr/>
        </p:nvSpPr>
        <p:spPr>
          <a:xfrm>
            <a:off x="6229351" y="2236496"/>
            <a:ext cx="2114596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8382001" y="2236496"/>
            <a:ext cx="2105024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23"/>
          <p:cNvSpPr txBox="1"/>
          <p:nvPr/>
        </p:nvSpPr>
        <p:spPr>
          <a:xfrm>
            <a:off x="2546224" y="1660432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</a:rPr>
              <a:t>1995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7" name="文本框 24"/>
          <p:cNvSpPr txBox="1"/>
          <p:nvPr/>
        </p:nvSpPr>
        <p:spPr>
          <a:xfrm>
            <a:off x="4734176" y="1660432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2005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8" name="文本框 25"/>
          <p:cNvSpPr txBox="1"/>
          <p:nvPr/>
        </p:nvSpPr>
        <p:spPr>
          <a:xfrm>
            <a:off x="6826880" y="1660432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/>
                </a:solidFill>
              </a:rPr>
              <a:t>2007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59" name="文本框 26"/>
          <p:cNvSpPr txBox="1"/>
          <p:nvPr/>
        </p:nvSpPr>
        <p:spPr>
          <a:xfrm>
            <a:off x="9024359" y="1660432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4"/>
                </a:solidFill>
              </a:rPr>
              <a:t>2009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0" name="文本框 27"/>
          <p:cNvSpPr txBox="1"/>
          <p:nvPr/>
        </p:nvSpPr>
        <p:spPr>
          <a:xfrm>
            <a:off x="1846352" y="4414042"/>
            <a:ext cx="2135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原始时代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网页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制作，代码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靠生成，表单验证，简单特效（跑马灯）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2644033" y="3515891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4822462" y="3515891"/>
            <a:ext cx="720000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6924691" y="3515891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9093594" y="3515891"/>
            <a:ext cx="720000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68" name="直接箭头连接符 67"/>
          <p:cNvCxnSpPr>
            <a:stCxn id="56" idx="2"/>
            <a:endCxn id="64" idx="0"/>
          </p:cNvCxnSpPr>
          <p:nvPr/>
        </p:nvCxnSpPr>
        <p:spPr>
          <a:xfrm flipH="1">
            <a:off x="3004033" y="2183652"/>
            <a:ext cx="9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182462" y="2183652"/>
            <a:ext cx="7" cy="1332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7284691" y="2183652"/>
            <a:ext cx="7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9453594" y="2183652"/>
            <a:ext cx="8" cy="133223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27"/>
          <p:cNvSpPr txBox="1"/>
          <p:nvPr/>
        </p:nvSpPr>
        <p:spPr>
          <a:xfrm>
            <a:off x="4061571" y="4414042"/>
            <a:ext cx="20725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div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时代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，禅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意花园，校内网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皮肤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文本框 27"/>
          <p:cNvSpPr txBox="1"/>
          <p:nvPr/>
        </p:nvSpPr>
        <p:spPr>
          <a:xfrm>
            <a:off x="6219237" y="4414042"/>
            <a:ext cx="22624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重构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，开发，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H5/CSS3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zepto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requirejs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seajs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文本框 27"/>
          <p:cNvSpPr txBox="1"/>
          <p:nvPr/>
        </p:nvSpPr>
        <p:spPr>
          <a:xfrm>
            <a:off x="8481675" y="4880767"/>
            <a:ext cx="2033925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36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84" y="36847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5F55"/>
                </a:solidFill>
                <a:latin typeface="Britannic Bold" panose="020B0903060703020204" pitchFamily="34" charset="0"/>
              </a:rPr>
              <a:t>HTML</a:t>
            </a:r>
            <a:endParaRPr lang="zh-CN" altLang="en-US" dirty="0">
              <a:solidFill>
                <a:srgbClr val="CF5F55"/>
              </a:solidFill>
              <a:latin typeface="Britannic Bold" panose="020B09030607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92088" y="36847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2C06B"/>
                </a:solidFill>
                <a:latin typeface="Britannic Bold" panose="020B0903060703020204" pitchFamily="34" charset="0"/>
              </a:rPr>
              <a:t>Ajax</a:t>
            </a:r>
            <a:endParaRPr lang="zh-CN" altLang="en-US" dirty="0">
              <a:solidFill>
                <a:srgbClr val="F2C06B"/>
              </a:solidFill>
              <a:latin typeface="Britannic Bold" panose="020B09030607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72800" y="368478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F9387"/>
                </a:solidFill>
                <a:latin typeface="Britannic Bold" panose="020B0903060703020204" pitchFamily="34" charset="0"/>
              </a:rPr>
              <a:t>H5</a:t>
            </a:r>
            <a:endParaRPr lang="zh-CN" altLang="en-US" dirty="0">
              <a:solidFill>
                <a:srgbClr val="5F9387"/>
              </a:solidFill>
              <a:latin typeface="Britannic Bold" panose="020B0903060703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16316" y="368478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7A6AB"/>
                </a:solidFill>
                <a:latin typeface="Britannic Bold" panose="020B0903060703020204" pitchFamily="34" charset="0"/>
              </a:rPr>
              <a:t>Node</a:t>
            </a:r>
            <a:endParaRPr lang="zh-CN" altLang="en-US" dirty="0">
              <a:solidFill>
                <a:srgbClr val="97A6AB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</a:p>
        </p:txBody>
      </p:sp>
      <p:sp>
        <p:nvSpPr>
          <p:cNvPr id="83" name="上箭头 82"/>
          <p:cNvSpPr/>
          <p:nvPr/>
        </p:nvSpPr>
        <p:spPr>
          <a:xfrm rot="8100000">
            <a:off x="4642017" y="40434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4" name="上箭头 83"/>
          <p:cNvSpPr/>
          <p:nvPr/>
        </p:nvSpPr>
        <p:spPr>
          <a:xfrm rot="13500000">
            <a:off x="2532973" y="40285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5" name="上箭头 84"/>
          <p:cNvSpPr/>
          <p:nvPr/>
        </p:nvSpPr>
        <p:spPr>
          <a:xfrm rot="18900000" flipH="1">
            <a:off x="2551925" y="19306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6" name="上箭头 85"/>
          <p:cNvSpPr/>
          <p:nvPr/>
        </p:nvSpPr>
        <p:spPr>
          <a:xfrm rot="13500000" flipV="1">
            <a:off x="4649838" y="19116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7" name="椭圆 86"/>
          <p:cNvSpPr/>
          <p:nvPr/>
        </p:nvSpPr>
        <p:spPr>
          <a:xfrm>
            <a:off x="2904957" y="26589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同心圆 87"/>
          <p:cNvSpPr/>
          <p:nvPr/>
        </p:nvSpPr>
        <p:spPr>
          <a:xfrm>
            <a:off x="2904957" y="26589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3" name="TextBox 9"/>
          <p:cNvSpPr txBox="1"/>
          <p:nvPr/>
        </p:nvSpPr>
        <p:spPr>
          <a:xfrm>
            <a:off x="3746551" y="3546382"/>
            <a:ext cx="861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V8</a:t>
            </a:r>
            <a:endParaRPr lang="zh-CN" altLang="en-US" sz="4400" dirty="0">
              <a:solidFill>
                <a:schemeClr val="bg1"/>
              </a:solidFill>
              <a:latin typeface="Source Code Pro Medium" panose="020B0509030403020204" pitchFamily="49" charset="0"/>
              <a:ea typeface="微软雅黑" pitchFamily="34" charset="-122"/>
            </a:endParaRPr>
          </a:p>
        </p:txBody>
      </p:sp>
      <p:sp>
        <p:nvSpPr>
          <p:cNvPr id="94" name="文本框 30"/>
          <p:cNvSpPr txBox="1"/>
          <p:nvPr/>
        </p:nvSpPr>
        <p:spPr>
          <a:xfrm>
            <a:off x="6814339" y="1202260"/>
            <a:ext cx="376839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NodeJS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Chrome v8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NPM</a:t>
            </a: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Grunt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Gulp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webpack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预处理（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sass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less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stylus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雪碧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图、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base64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5" name="文本框 31"/>
          <p:cNvSpPr txBox="1"/>
          <p:nvPr/>
        </p:nvSpPr>
        <p:spPr>
          <a:xfrm>
            <a:off x="6814339" y="2855750"/>
            <a:ext cx="376839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ES6+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，新特效，新语法糖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Babel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es6 -&gt; es5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6" name="文本框 32"/>
          <p:cNvSpPr txBox="1"/>
          <p:nvPr/>
        </p:nvSpPr>
        <p:spPr>
          <a:xfrm>
            <a:off x="6814339" y="3996279"/>
            <a:ext cx="376839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>
              <a:lnSpc>
                <a:spcPts val="2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强类型语言，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的超集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Angular2</a:t>
            </a:r>
          </a:p>
        </p:txBody>
      </p:sp>
      <p:sp>
        <p:nvSpPr>
          <p:cNvPr id="97" name="文本框 33"/>
          <p:cNvSpPr txBox="1"/>
          <p:nvPr/>
        </p:nvSpPr>
        <p:spPr>
          <a:xfrm>
            <a:off x="6814339" y="5136808"/>
            <a:ext cx="3768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SPA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路由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Ajax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模块化，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MVC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MV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*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95305" y="1655849"/>
            <a:ext cx="2205391" cy="3466415"/>
            <a:chOff x="4384333" y="957216"/>
            <a:chExt cx="1913575" cy="3007742"/>
          </a:xfrm>
        </p:grpSpPr>
        <p:sp>
          <p:nvSpPr>
            <p:cNvPr id="47" name="Freeform 2462" hidden="1"/>
            <p:cNvSpPr>
              <a:spLocks/>
            </p:cNvSpPr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463"/>
            <p:cNvSpPr>
              <a:spLocks/>
            </p:cNvSpPr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464"/>
            <p:cNvSpPr>
              <a:spLocks/>
            </p:cNvSpPr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465"/>
            <p:cNvSpPr>
              <a:spLocks/>
            </p:cNvSpPr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466"/>
            <p:cNvSpPr>
              <a:spLocks/>
            </p:cNvSpPr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467"/>
            <p:cNvSpPr>
              <a:spLocks/>
            </p:cNvSpPr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468"/>
            <p:cNvSpPr>
              <a:spLocks/>
            </p:cNvSpPr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469"/>
            <p:cNvSpPr>
              <a:spLocks/>
            </p:cNvSpPr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2470"/>
            <p:cNvSpPr>
              <a:spLocks/>
            </p:cNvSpPr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2471"/>
            <p:cNvSpPr>
              <a:spLocks/>
            </p:cNvSpPr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2472"/>
            <p:cNvSpPr>
              <a:spLocks/>
            </p:cNvSpPr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2473"/>
            <p:cNvSpPr>
              <a:spLocks/>
            </p:cNvSpPr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2474"/>
            <p:cNvSpPr>
              <a:spLocks/>
            </p:cNvSpPr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2475"/>
            <p:cNvSpPr>
              <a:spLocks/>
            </p:cNvSpPr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2476"/>
            <p:cNvSpPr>
              <a:spLocks/>
            </p:cNvSpPr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2477"/>
            <p:cNvSpPr>
              <a:spLocks/>
            </p:cNvSpPr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2478"/>
            <p:cNvSpPr>
              <a:spLocks/>
            </p:cNvSpPr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2479"/>
            <p:cNvSpPr>
              <a:spLocks/>
            </p:cNvSpPr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2480"/>
            <p:cNvSpPr>
              <a:spLocks/>
            </p:cNvSpPr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2481"/>
            <p:cNvSpPr>
              <a:spLocks/>
            </p:cNvSpPr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2482"/>
            <p:cNvSpPr>
              <a:spLocks/>
            </p:cNvSpPr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2483"/>
            <p:cNvSpPr>
              <a:spLocks/>
            </p:cNvSpPr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2484"/>
            <p:cNvSpPr>
              <a:spLocks/>
            </p:cNvSpPr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2485"/>
            <p:cNvSpPr>
              <a:spLocks/>
            </p:cNvSpPr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2486"/>
            <p:cNvSpPr>
              <a:spLocks/>
            </p:cNvSpPr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2487"/>
            <p:cNvSpPr>
              <a:spLocks/>
            </p:cNvSpPr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2488"/>
            <p:cNvSpPr>
              <a:spLocks/>
            </p:cNvSpPr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2489"/>
            <p:cNvSpPr>
              <a:spLocks/>
            </p:cNvSpPr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2490"/>
            <p:cNvSpPr>
              <a:spLocks/>
            </p:cNvSpPr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2491"/>
            <p:cNvSpPr>
              <a:spLocks/>
            </p:cNvSpPr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492"/>
            <p:cNvSpPr>
              <a:spLocks/>
            </p:cNvSpPr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493"/>
            <p:cNvSpPr>
              <a:spLocks/>
            </p:cNvSpPr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526"/>
            <p:cNvSpPr>
              <a:spLocks/>
            </p:cNvSpPr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636"/>
            <p:cNvSpPr>
              <a:spLocks/>
            </p:cNvSpPr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" fmla="*/ 5562 w 10000"/>
                <a:gd name="connsiteY0" fmla="*/ 9404 h 9404"/>
                <a:gd name="connsiteX1" fmla="*/ 5543 w 10000"/>
                <a:gd name="connsiteY1" fmla="*/ 7733 h 9404"/>
                <a:gd name="connsiteX2" fmla="*/ 7525 w 10000"/>
                <a:gd name="connsiteY2" fmla="*/ 6434 h 9404"/>
                <a:gd name="connsiteX3" fmla="*/ 9965 w 10000"/>
                <a:gd name="connsiteY3" fmla="*/ 3784 h 9404"/>
                <a:gd name="connsiteX4" fmla="*/ 8497 w 10000"/>
                <a:gd name="connsiteY4" fmla="*/ 881 h 9404"/>
                <a:gd name="connsiteX5" fmla="*/ 7562 w 10000"/>
                <a:gd name="connsiteY5" fmla="*/ 404 h 9404"/>
                <a:gd name="connsiteX6" fmla="*/ 4186 w 10000"/>
                <a:gd name="connsiteY6" fmla="*/ 139 h 9404"/>
                <a:gd name="connsiteX7" fmla="*/ 792 w 10000"/>
                <a:gd name="connsiteY7" fmla="*/ 2180 h 9404"/>
                <a:gd name="connsiteX8" fmla="*/ 1140 w 10000"/>
                <a:gd name="connsiteY8" fmla="*/ 7548 h 9404"/>
                <a:gd name="connsiteX9" fmla="*/ 5562 w 10000"/>
                <a:gd name="connsiteY9" fmla="*/ 9404 h 9404"/>
                <a:gd name="connsiteX0" fmla="*/ 1140 w 10000"/>
                <a:gd name="connsiteY0" fmla="*/ 8026 h 8578"/>
                <a:gd name="connsiteX1" fmla="*/ 5543 w 10000"/>
                <a:gd name="connsiteY1" fmla="*/ 8223 h 8578"/>
                <a:gd name="connsiteX2" fmla="*/ 7525 w 10000"/>
                <a:gd name="connsiteY2" fmla="*/ 6842 h 8578"/>
                <a:gd name="connsiteX3" fmla="*/ 9965 w 10000"/>
                <a:gd name="connsiteY3" fmla="*/ 4024 h 8578"/>
                <a:gd name="connsiteX4" fmla="*/ 8497 w 10000"/>
                <a:gd name="connsiteY4" fmla="*/ 937 h 8578"/>
                <a:gd name="connsiteX5" fmla="*/ 7562 w 10000"/>
                <a:gd name="connsiteY5" fmla="*/ 430 h 8578"/>
                <a:gd name="connsiteX6" fmla="*/ 4186 w 10000"/>
                <a:gd name="connsiteY6" fmla="*/ 148 h 8578"/>
                <a:gd name="connsiteX7" fmla="*/ 792 w 10000"/>
                <a:gd name="connsiteY7" fmla="*/ 2318 h 8578"/>
                <a:gd name="connsiteX8" fmla="*/ 1140 w 10000"/>
                <a:gd name="connsiteY8" fmla="*/ 8026 h 8578"/>
                <a:gd name="connsiteX0" fmla="*/ 1140 w 10000"/>
                <a:gd name="connsiteY0" fmla="*/ 9356 h 9626"/>
                <a:gd name="connsiteX1" fmla="*/ 7525 w 10000"/>
                <a:gd name="connsiteY1" fmla="*/ 7976 h 9626"/>
                <a:gd name="connsiteX2" fmla="*/ 9965 w 10000"/>
                <a:gd name="connsiteY2" fmla="*/ 4691 h 9626"/>
                <a:gd name="connsiteX3" fmla="*/ 8497 w 10000"/>
                <a:gd name="connsiteY3" fmla="*/ 1092 h 9626"/>
                <a:gd name="connsiteX4" fmla="*/ 7562 w 10000"/>
                <a:gd name="connsiteY4" fmla="*/ 501 h 9626"/>
                <a:gd name="connsiteX5" fmla="*/ 4186 w 10000"/>
                <a:gd name="connsiteY5" fmla="*/ 173 h 9626"/>
                <a:gd name="connsiteX6" fmla="*/ 792 w 10000"/>
                <a:gd name="connsiteY6" fmla="*/ 2702 h 9626"/>
                <a:gd name="connsiteX7" fmla="*/ 1140 w 10000"/>
                <a:gd name="connsiteY7" fmla="*/ 9356 h 9626"/>
                <a:gd name="connsiteX0" fmla="*/ 1182 w 9456"/>
                <a:gd name="connsiteY0" fmla="*/ 10326 h 10555"/>
                <a:gd name="connsiteX1" fmla="*/ 6981 w 9456"/>
                <a:gd name="connsiteY1" fmla="*/ 8286 h 10555"/>
                <a:gd name="connsiteX2" fmla="*/ 9421 w 9456"/>
                <a:gd name="connsiteY2" fmla="*/ 4873 h 10555"/>
                <a:gd name="connsiteX3" fmla="*/ 7953 w 9456"/>
                <a:gd name="connsiteY3" fmla="*/ 1134 h 10555"/>
                <a:gd name="connsiteX4" fmla="*/ 7018 w 9456"/>
                <a:gd name="connsiteY4" fmla="*/ 520 h 10555"/>
                <a:gd name="connsiteX5" fmla="*/ 3642 w 9456"/>
                <a:gd name="connsiteY5" fmla="*/ 180 h 10555"/>
                <a:gd name="connsiteX6" fmla="*/ 248 w 9456"/>
                <a:gd name="connsiteY6" fmla="*/ 2807 h 10555"/>
                <a:gd name="connsiteX7" fmla="*/ 1182 w 9456"/>
                <a:gd name="connsiteY7" fmla="*/ 10326 h 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565"/>
            <p:cNvSpPr>
              <a:spLocks/>
            </p:cNvSpPr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2572"/>
            <p:cNvSpPr>
              <a:spLocks/>
            </p:cNvSpPr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613"/>
            <p:cNvSpPr>
              <a:spLocks/>
            </p:cNvSpPr>
            <p:nvPr/>
          </p:nvSpPr>
          <p:spPr bwMode="auto">
            <a:xfrm>
              <a:off x="5713227" y="1026217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2605"/>
            <p:cNvSpPr>
              <a:spLocks/>
            </p:cNvSpPr>
            <p:nvPr/>
          </p:nvSpPr>
          <p:spPr bwMode="auto">
            <a:xfrm>
              <a:off x="5703019" y="95721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399521" y="1826797"/>
            <a:ext cx="3293329" cy="3210743"/>
            <a:chOff x="2999699" y="1105548"/>
            <a:chExt cx="2857559" cy="2785900"/>
          </a:xfrm>
        </p:grpSpPr>
        <p:sp>
          <p:nvSpPr>
            <p:cNvPr id="102" name="Freeform 2494"/>
            <p:cNvSpPr>
              <a:spLocks/>
            </p:cNvSpPr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Freeform 2495"/>
            <p:cNvSpPr>
              <a:spLocks/>
            </p:cNvSpPr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2496"/>
            <p:cNvSpPr>
              <a:spLocks/>
            </p:cNvSpPr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2497"/>
            <p:cNvSpPr>
              <a:spLocks/>
            </p:cNvSpPr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2498"/>
            <p:cNvSpPr>
              <a:spLocks/>
            </p:cNvSpPr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2499"/>
            <p:cNvSpPr>
              <a:spLocks/>
            </p:cNvSpPr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2500"/>
            <p:cNvSpPr>
              <a:spLocks/>
            </p:cNvSpPr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2501"/>
            <p:cNvSpPr>
              <a:spLocks/>
            </p:cNvSpPr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2502"/>
            <p:cNvSpPr>
              <a:spLocks/>
            </p:cNvSpPr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03"/>
            <p:cNvSpPr>
              <a:spLocks/>
            </p:cNvSpPr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504"/>
            <p:cNvSpPr>
              <a:spLocks/>
            </p:cNvSpPr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505"/>
            <p:cNvSpPr>
              <a:spLocks/>
            </p:cNvSpPr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506"/>
            <p:cNvSpPr>
              <a:spLocks/>
            </p:cNvSpPr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07"/>
            <p:cNvSpPr>
              <a:spLocks/>
            </p:cNvSpPr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508"/>
            <p:cNvSpPr>
              <a:spLocks/>
            </p:cNvSpPr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509"/>
            <p:cNvSpPr>
              <a:spLocks/>
            </p:cNvSpPr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510"/>
            <p:cNvSpPr>
              <a:spLocks/>
            </p:cNvSpPr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511"/>
            <p:cNvSpPr>
              <a:spLocks/>
            </p:cNvSpPr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2512"/>
            <p:cNvSpPr>
              <a:spLocks/>
            </p:cNvSpPr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2513"/>
            <p:cNvSpPr>
              <a:spLocks/>
            </p:cNvSpPr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2514"/>
            <p:cNvSpPr>
              <a:spLocks/>
            </p:cNvSpPr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2515"/>
            <p:cNvSpPr>
              <a:spLocks/>
            </p:cNvSpPr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2516"/>
            <p:cNvSpPr>
              <a:spLocks/>
            </p:cNvSpPr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2517"/>
            <p:cNvSpPr>
              <a:spLocks/>
            </p:cNvSpPr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2518"/>
            <p:cNvSpPr>
              <a:spLocks/>
            </p:cNvSpPr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2519"/>
            <p:cNvSpPr>
              <a:spLocks/>
            </p:cNvSpPr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2520"/>
            <p:cNvSpPr>
              <a:spLocks/>
            </p:cNvSpPr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2521"/>
            <p:cNvSpPr>
              <a:spLocks/>
            </p:cNvSpPr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2522"/>
            <p:cNvSpPr>
              <a:spLocks/>
            </p:cNvSpPr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2523"/>
            <p:cNvSpPr>
              <a:spLocks/>
            </p:cNvSpPr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24"/>
            <p:cNvSpPr>
              <a:spLocks/>
            </p:cNvSpPr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525"/>
            <p:cNvSpPr>
              <a:spLocks/>
            </p:cNvSpPr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527"/>
            <p:cNvSpPr>
              <a:spLocks/>
            </p:cNvSpPr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566"/>
            <p:cNvSpPr>
              <a:spLocks/>
            </p:cNvSpPr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573"/>
            <p:cNvSpPr>
              <a:spLocks/>
            </p:cNvSpPr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2612"/>
            <p:cNvSpPr>
              <a:spLocks/>
            </p:cNvSpPr>
            <p:nvPr/>
          </p:nvSpPr>
          <p:spPr bwMode="auto">
            <a:xfrm>
              <a:off x="3469393" y="1532359"/>
              <a:ext cx="574469" cy="846727"/>
            </a:xfrm>
            <a:custGeom>
              <a:avLst/>
              <a:gdLst>
                <a:gd name="T0" fmla="*/ 96 w 179"/>
                <a:gd name="T1" fmla="*/ 0 h 263"/>
                <a:gd name="T2" fmla="*/ 54 w 179"/>
                <a:gd name="T3" fmla="*/ 7 h 263"/>
                <a:gd name="T4" fmla="*/ 7 w 179"/>
                <a:gd name="T5" fmla="*/ 41 h 263"/>
                <a:gd name="T6" fmla="*/ 30 w 179"/>
                <a:gd name="T7" fmla="*/ 63 h 263"/>
                <a:gd name="T8" fmla="*/ 94 w 179"/>
                <a:gd name="T9" fmla="*/ 32 h 263"/>
                <a:gd name="T10" fmla="*/ 96 w 179"/>
                <a:gd name="T11" fmla="*/ 32 h 263"/>
                <a:gd name="T12" fmla="*/ 139 w 179"/>
                <a:gd name="T13" fmla="*/ 71 h 263"/>
                <a:gd name="T14" fmla="*/ 103 w 179"/>
                <a:gd name="T15" fmla="*/ 113 h 263"/>
                <a:gd name="T16" fmla="*/ 39 w 179"/>
                <a:gd name="T17" fmla="*/ 156 h 263"/>
                <a:gd name="T18" fmla="*/ 1 w 179"/>
                <a:gd name="T19" fmla="*/ 244 h 263"/>
                <a:gd name="T20" fmla="*/ 1 w 179"/>
                <a:gd name="T21" fmla="*/ 261 h 263"/>
                <a:gd name="T22" fmla="*/ 166 w 179"/>
                <a:gd name="T23" fmla="*/ 263 h 263"/>
                <a:gd name="T24" fmla="*/ 167 w 179"/>
                <a:gd name="T25" fmla="*/ 231 h 263"/>
                <a:gd name="T26" fmla="*/ 41 w 179"/>
                <a:gd name="T27" fmla="*/ 229 h 263"/>
                <a:gd name="T28" fmla="*/ 78 w 179"/>
                <a:gd name="T29" fmla="*/ 168 h 263"/>
                <a:gd name="T30" fmla="*/ 142 w 179"/>
                <a:gd name="T31" fmla="*/ 129 h 263"/>
                <a:gd name="T32" fmla="*/ 178 w 179"/>
                <a:gd name="T33" fmla="*/ 72 h 263"/>
                <a:gd name="T34" fmla="*/ 156 w 179"/>
                <a:gd name="T35" fmla="*/ 19 h 263"/>
                <a:gd name="T36" fmla="*/ 97 w 179"/>
                <a:gd name="T37" fmla="*/ 0 h 263"/>
                <a:gd name="T38" fmla="*/ 96 w 179"/>
                <a:gd name="T3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63">
                  <a:moveTo>
                    <a:pt x="96" y="0"/>
                  </a:moveTo>
                  <a:cubicBezTo>
                    <a:pt x="82" y="0"/>
                    <a:pt x="68" y="2"/>
                    <a:pt x="54" y="7"/>
                  </a:cubicBezTo>
                  <a:cubicBezTo>
                    <a:pt x="34" y="14"/>
                    <a:pt x="19" y="25"/>
                    <a:pt x="7" y="4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6" y="42"/>
                    <a:pt x="67" y="32"/>
                    <a:pt x="94" y="32"/>
                  </a:cubicBezTo>
                  <a:cubicBezTo>
                    <a:pt x="95" y="32"/>
                    <a:pt x="95" y="32"/>
                    <a:pt x="96" y="32"/>
                  </a:cubicBezTo>
                  <a:cubicBezTo>
                    <a:pt x="126" y="33"/>
                    <a:pt x="140" y="46"/>
                    <a:pt x="139" y="71"/>
                  </a:cubicBezTo>
                  <a:cubicBezTo>
                    <a:pt x="138" y="85"/>
                    <a:pt x="126" y="99"/>
                    <a:pt x="103" y="113"/>
                  </a:cubicBezTo>
                  <a:cubicBezTo>
                    <a:pt x="69" y="133"/>
                    <a:pt x="47" y="148"/>
                    <a:pt x="39" y="156"/>
                  </a:cubicBezTo>
                  <a:cubicBezTo>
                    <a:pt x="15" y="179"/>
                    <a:pt x="3" y="208"/>
                    <a:pt x="1" y="244"/>
                  </a:cubicBezTo>
                  <a:cubicBezTo>
                    <a:pt x="0" y="249"/>
                    <a:pt x="0" y="255"/>
                    <a:pt x="1" y="261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67" y="231"/>
                    <a:pt x="167" y="231"/>
                    <a:pt x="167" y="231"/>
                  </a:cubicBezTo>
                  <a:cubicBezTo>
                    <a:pt x="41" y="229"/>
                    <a:pt x="41" y="229"/>
                    <a:pt x="41" y="229"/>
                  </a:cubicBezTo>
                  <a:cubicBezTo>
                    <a:pt x="42" y="206"/>
                    <a:pt x="54" y="185"/>
                    <a:pt x="78" y="168"/>
                  </a:cubicBezTo>
                  <a:cubicBezTo>
                    <a:pt x="99" y="155"/>
                    <a:pt x="120" y="142"/>
                    <a:pt x="142" y="129"/>
                  </a:cubicBezTo>
                  <a:cubicBezTo>
                    <a:pt x="165" y="113"/>
                    <a:pt x="177" y="94"/>
                    <a:pt x="178" y="72"/>
                  </a:cubicBezTo>
                  <a:cubicBezTo>
                    <a:pt x="179" y="50"/>
                    <a:pt x="172" y="32"/>
                    <a:pt x="156" y="19"/>
                  </a:cubicBezTo>
                  <a:cubicBezTo>
                    <a:pt x="141" y="7"/>
                    <a:pt x="122" y="0"/>
                    <a:pt x="97" y="0"/>
                  </a:cubicBezTo>
                  <a:cubicBezTo>
                    <a:pt x="97" y="0"/>
                    <a:pt x="96" y="0"/>
                    <a:pt x="96" y="0"/>
                  </a:cubicBezTo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2604"/>
            <p:cNvSpPr>
              <a:spLocks/>
            </p:cNvSpPr>
            <p:nvPr/>
          </p:nvSpPr>
          <p:spPr bwMode="auto">
            <a:xfrm>
              <a:off x="3502203" y="1453829"/>
              <a:ext cx="552688" cy="955632"/>
            </a:xfrm>
            <a:custGeom>
              <a:avLst/>
              <a:gdLst>
                <a:gd name="T0" fmla="*/ 0 w 172"/>
                <a:gd name="T1" fmla="*/ 275 h 297"/>
                <a:gd name="T2" fmla="*/ 35 w 172"/>
                <a:gd name="T3" fmla="*/ 177 h 297"/>
                <a:gd name="T4" fmla="*/ 98 w 172"/>
                <a:gd name="T5" fmla="*/ 128 h 297"/>
                <a:gd name="T6" fmla="*/ 132 w 172"/>
                <a:gd name="T7" fmla="*/ 81 h 297"/>
                <a:gd name="T8" fmla="*/ 88 w 172"/>
                <a:gd name="T9" fmla="*/ 37 h 297"/>
                <a:gd name="T10" fmla="*/ 24 w 172"/>
                <a:gd name="T11" fmla="*/ 71 h 297"/>
                <a:gd name="T12" fmla="*/ 0 w 172"/>
                <a:gd name="T13" fmla="*/ 46 h 297"/>
                <a:gd name="T14" fmla="*/ 46 w 172"/>
                <a:gd name="T15" fmla="*/ 8 h 297"/>
                <a:gd name="T16" fmla="*/ 89 w 172"/>
                <a:gd name="T17" fmla="*/ 0 h 297"/>
                <a:gd name="T18" fmla="*/ 148 w 172"/>
                <a:gd name="T19" fmla="*/ 22 h 297"/>
                <a:gd name="T20" fmla="*/ 172 w 172"/>
                <a:gd name="T21" fmla="*/ 81 h 297"/>
                <a:gd name="T22" fmla="*/ 137 w 172"/>
                <a:gd name="T23" fmla="*/ 146 h 297"/>
                <a:gd name="T24" fmla="*/ 74 w 172"/>
                <a:gd name="T25" fmla="*/ 190 h 297"/>
                <a:gd name="T26" fmla="*/ 40 w 172"/>
                <a:gd name="T27" fmla="*/ 259 h 297"/>
                <a:gd name="T28" fmla="*/ 166 w 172"/>
                <a:gd name="T29" fmla="*/ 261 h 297"/>
                <a:gd name="T30" fmla="*/ 166 w 172"/>
                <a:gd name="T31" fmla="*/ 297 h 297"/>
                <a:gd name="T32" fmla="*/ 1 w 172"/>
                <a:gd name="T33" fmla="*/ 295 h 297"/>
                <a:gd name="T34" fmla="*/ 0 w 172"/>
                <a:gd name="T35" fmla="*/ 2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97">
                  <a:moveTo>
                    <a:pt x="0" y="275"/>
                  </a:moveTo>
                  <a:cubicBezTo>
                    <a:pt x="1" y="235"/>
                    <a:pt x="12" y="202"/>
                    <a:pt x="35" y="177"/>
                  </a:cubicBezTo>
                  <a:cubicBezTo>
                    <a:pt x="44" y="167"/>
                    <a:pt x="65" y="151"/>
                    <a:pt x="98" y="128"/>
                  </a:cubicBezTo>
                  <a:cubicBezTo>
                    <a:pt x="121" y="112"/>
                    <a:pt x="132" y="96"/>
                    <a:pt x="132" y="81"/>
                  </a:cubicBezTo>
                  <a:cubicBezTo>
                    <a:pt x="133" y="52"/>
                    <a:pt x="118" y="37"/>
                    <a:pt x="88" y="37"/>
                  </a:cubicBezTo>
                  <a:cubicBezTo>
                    <a:pt x="60" y="37"/>
                    <a:pt x="39" y="48"/>
                    <a:pt x="24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29"/>
                    <a:pt x="26" y="16"/>
                    <a:pt x="46" y="8"/>
                  </a:cubicBezTo>
                  <a:cubicBezTo>
                    <a:pt x="60" y="3"/>
                    <a:pt x="74" y="0"/>
                    <a:pt x="89" y="0"/>
                  </a:cubicBezTo>
                  <a:cubicBezTo>
                    <a:pt x="113" y="1"/>
                    <a:pt x="132" y="8"/>
                    <a:pt x="148" y="22"/>
                  </a:cubicBezTo>
                  <a:cubicBezTo>
                    <a:pt x="164" y="37"/>
                    <a:pt x="172" y="57"/>
                    <a:pt x="172" y="81"/>
                  </a:cubicBezTo>
                  <a:cubicBezTo>
                    <a:pt x="171" y="106"/>
                    <a:pt x="160" y="127"/>
                    <a:pt x="137" y="146"/>
                  </a:cubicBezTo>
                  <a:cubicBezTo>
                    <a:pt x="116" y="161"/>
                    <a:pt x="95" y="176"/>
                    <a:pt x="74" y="190"/>
                  </a:cubicBezTo>
                  <a:cubicBezTo>
                    <a:pt x="52" y="210"/>
                    <a:pt x="40" y="232"/>
                    <a:pt x="40" y="259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6" y="297"/>
                    <a:pt x="166" y="297"/>
                    <a:pt x="166" y="297"/>
                  </a:cubicBezTo>
                  <a:cubicBezTo>
                    <a:pt x="1" y="295"/>
                    <a:pt x="1" y="295"/>
                    <a:pt x="1" y="295"/>
                  </a:cubicBezTo>
                  <a:cubicBezTo>
                    <a:pt x="0" y="288"/>
                    <a:pt x="0" y="282"/>
                    <a:pt x="0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prstMaterial="softEdge"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216069" y="3709473"/>
            <a:ext cx="3197627" cy="2324317"/>
            <a:chOff x="2832259" y="2739107"/>
            <a:chExt cx="2774520" cy="2016766"/>
          </a:xfrm>
        </p:grpSpPr>
        <p:sp>
          <p:nvSpPr>
            <p:cNvPr id="143" name="Freeform 2528"/>
            <p:cNvSpPr>
              <a:spLocks/>
            </p:cNvSpPr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529"/>
            <p:cNvSpPr>
              <a:spLocks/>
            </p:cNvSpPr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2530"/>
            <p:cNvSpPr>
              <a:spLocks/>
            </p:cNvSpPr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2531"/>
            <p:cNvSpPr>
              <a:spLocks/>
            </p:cNvSpPr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2532"/>
            <p:cNvSpPr>
              <a:spLocks/>
            </p:cNvSpPr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2533"/>
            <p:cNvSpPr>
              <a:spLocks/>
            </p:cNvSpPr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2534"/>
            <p:cNvSpPr>
              <a:spLocks/>
            </p:cNvSpPr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Freeform 2535"/>
            <p:cNvSpPr>
              <a:spLocks/>
            </p:cNvSpPr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2536"/>
            <p:cNvSpPr>
              <a:spLocks/>
            </p:cNvSpPr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2537"/>
            <p:cNvSpPr>
              <a:spLocks/>
            </p:cNvSpPr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2538"/>
            <p:cNvSpPr>
              <a:spLocks/>
            </p:cNvSpPr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Freeform 2539"/>
            <p:cNvSpPr>
              <a:spLocks/>
            </p:cNvSpPr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Freeform 2540"/>
            <p:cNvSpPr>
              <a:spLocks/>
            </p:cNvSpPr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2541"/>
            <p:cNvSpPr>
              <a:spLocks/>
            </p:cNvSpPr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2542"/>
            <p:cNvSpPr>
              <a:spLocks/>
            </p:cNvSpPr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2543"/>
            <p:cNvSpPr>
              <a:spLocks/>
            </p:cNvSpPr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2544"/>
            <p:cNvSpPr>
              <a:spLocks/>
            </p:cNvSpPr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2545"/>
            <p:cNvSpPr>
              <a:spLocks/>
            </p:cNvSpPr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2546"/>
            <p:cNvSpPr>
              <a:spLocks/>
            </p:cNvSpPr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547"/>
            <p:cNvSpPr>
              <a:spLocks/>
            </p:cNvSpPr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2548"/>
            <p:cNvSpPr>
              <a:spLocks/>
            </p:cNvSpPr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2549"/>
            <p:cNvSpPr>
              <a:spLocks/>
            </p:cNvSpPr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2550"/>
            <p:cNvSpPr>
              <a:spLocks/>
            </p:cNvSpPr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2551"/>
            <p:cNvSpPr>
              <a:spLocks/>
            </p:cNvSpPr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2552"/>
            <p:cNvSpPr>
              <a:spLocks/>
            </p:cNvSpPr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2553"/>
            <p:cNvSpPr>
              <a:spLocks/>
            </p:cNvSpPr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Freeform 2554"/>
            <p:cNvSpPr>
              <a:spLocks/>
            </p:cNvSpPr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Freeform 2555"/>
            <p:cNvSpPr>
              <a:spLocks/>
            </p:cNvSpPr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Freeform 2556"/>
            <p:cNvSpPr>
              <a:spLocks/>
            </p:cNvSpPr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2557"/>
            <p:cNvSpPr>
              <a:spLocks/>
            </p:cNvSpPr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2558"/>
            <p:cNvSpPr>
              <a:spLocks/>
            </p:cNvSpPr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2559"/>
            <p:cNvSpPr>
              <a:spLocks/>
            </p:cNvSpPr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2560"/>
            <p:cNvSpPr>
              <a:spLocks/>
            </p:cNvSpPr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2567"/>
            <p:cNvSpPr>
              <a:spLocks/>
            </p:cNvSpPr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2574"/>
            <p:cNvSpPr>
              <a:spLocks/>
            </p:cNvSpPr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2579"/>
            <p:cNvSpPr>
              <a:spLocks/>
            </p:cNvSpPr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Freeform 2581"/>
            <p:cNvSpPr>
              <a:spLocks/>
            </p:cNvSpPr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2583"/>
            <p:cNvSpPr>
              <a:spLocks/>
            </p:cNvSpPr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2610"/>
            <p:cNvSpPr>
              <a:spLocks/>
            </p:cNvSpPr>
            <p:nvPr/>
          </p:nvSpPr>
          <p:spPr bwMode="auto">
            <a:xfrm>
              <a:off x="3261449" y="3410971"/>
              <a:ext cx="349854" cy="884845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Freeform 2603"/>
            <p:cNvSpPr>
              <a:spLocks/>
            </p:cNvSpPr>
            <p:nvPr/>
          </p:nvSpPr>
          <p:spPr bwMode="auto">
            <a:xfrm>
              <a:off x="3279829" y="3219454"/>
              <a:ext cx="337602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chemeClr val="bg1"/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917222" y="4497058"/>
            <a:ext cx="348295" cy="348295"/>
            <a:chOff x="5184261" y="3422480"/>
            <a:chExt cx="302209" cy="302209"/>
          </a:xfrm>
        </p:grpSpPr>
        <p:sp>
          <p:nvSpPr>
            <p:cNvPr id="18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Freeform 2619"/>
            <p:cNvSpPr>
              <a:spLocks/>
            </p:cNvSpPr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88" name="TextBox 161"/>
          <p:cNvSpPr txBox="1"/>
          <p:nvPr/>
        </p:nvSpPr>
        <p:spPr>
          <a:xfrm>
            <a:off x="2250686" y="477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代码维护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59"/>
          <p:cNvSpPr txBox="1"/>
          <p:nvPr/>
        </p:nvSpPr>
        <p:spPr>
          <a:xfrm>
            <a:off x="2363646" y="3340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57"/>
          <p:cNvSpPr txBox="1"/>
          <p:nvPr/>
        </p:nvSpPr>
        <p:spPr>
          <a:xfrm>
            <a:off x="3741008" y="2852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Freeform 50"/>
          <p:cNvSpPr>
            <a:spLocks noEditPoints="1"/>
          </p:cNvSpPr>
          <p:nvPr/>
        </p:nvSpPr>
        <p:spPr bwMode="auto">
          <a:xfrm>
            <a:off x="6083343" y="2062694"/>
            <a:ext cx="774087" cy="526991"/>
          </a:xfrm>
          <a:custGeom>
            <a:avLst/>
            <a:gdLst>
              <a:gd name="T0" fmla="*/ 24 w 150"/>
              <a:gd name="T1" fmla="*/ 77 h 102"/>
              <a:gd name="T2" fmla="*/ 60 w 150"/>
              <a:gd name="T3" fmla="*/ 81 h 102"/>
              <a:gd name="T4" fmla="*/ 60 w 150"/>
              <a:gd name="T5" fmla="*/ 55 h 102"/>
              <a:gd name="T6" fmla="*/ 24 w 150"/>
              <a:gd name="T7" fmla="*/ 58 h 102"/>
              <a:gd name="T8" fmla="*/ 60 w 150"/>
              <a:gd name="T9" fmla="*/ 55 h 102"/>
              <a:gd name="T10" fmla="*/ 24 w 150"/>
              <a:gd name="T11" fmla="*/ 66 h 102"/>
              <a:gd name="T12" fmla="*/ 60 w 150"/>
              <a:gd name="T13" fmla="*/ 70 h 102"/>
              <a:gd name="T14" fmla="*/ 60 w 150"/>
              <a:gd name="T15" fmla="*/ 24 h 102"/>
              <a:gd name="T16" fmla="*/ 24 w 150"/>
              <a:gd name="T17" fmla="*/ 45 h 102"/>
              <a:gd name="T18" fmla="*/ 60 w 150"/>
              <a:gd name="T19" fmla="*/ 24 h 102"/>
              <a:gd name="T20" fmla="*/ 71 w 150"/>
              <a:gd name="T21" fmla="*/ 0 h 102"/>
              <a:gd name="T22" fmla="*/ 0 w 150"/>
              <a:gd name="T23" fmla="*/ 0 h 102"/>
              <a:gd name="T24" fmla="*/ 80 w 150"/>
              <a:gd name="T25" fmla="*/ 102 h 102"/>
              <a:gd name="T26" fmla="*/ 150 w 150"/>
              <a:gd name="T27" fmla="*/ 102 h 102"/>
              <a:gd name="T28" fmla="*/ 117 w 150"/>
              <a:gd name="T29" fmla="*/ 0 h 102"/>
              <a:gd name="T30" fmla="*/ 10 w 150"/>
              <a:gd name="T31" fmla="*/ 92 h 102"/>
              <a:gd name="T32" fmla="*/ 70 w 150"/>
              <a:gd name="T33" fmla="*/ 10 h 102"/>
              <a:gd name="T34" fmla="*/ 141 w 150"/>
              <a:gd name="T35" fmla="*/ 92 h 102"/>
              <a:gd name="T36" fmla="*/ 80 w 150"/>
              <a:gd name="T37" fmla="*/ 10 h 102"/>
              <a:gd name="T38" fmla="*/ 113 w 150"/>
              <a:gd name="T39" fmla="*/ 23 h 102"/>
              <a:gd name="T40" fmla="*/ 140 w 150"/>
              <a:gd name="T41" fmla="*/ 38 h 102"/>
              <a:gd name="T42" fmla="*/ 141 w 150"/>
              <a:gd name="T43" fmla="*/ 92 h 102"/>
              <a:gd name="T44" fmla="*/ 128 w 150"/>
              <a:gd name="T45" fmla="*/ 58 h 102"/>
              <a:gd name="T46" fmla="*/ 93 w 150"/>
              <a:gd name="T47" fmla="*/ 55 h 102"/>
              <a:gd name="T48" fmla="*/ 93 w 150"/>
              <a:gd name="T49" fmla="*/ 70 h 102"/>
              <a:gd name="T50" fmla="*/ 128 w 150"/>
              <a:gd name="T51" fmla="*/ 66 h 102"/>
              <a:gd name="T52" fmla="*/ 93 w 150"/>
              <a:gd name="T53" fmla="*/ 70 h 102"/>
              <a:gd name="T54" fmla="*/ 93 w 150"/>
              <a:gd name="T55" fmla="*/ 43 h 102"/>
              <a:gd name="T56" fmla="*/ 109 w 150"/>
              <a:gd name="T57" fmla="*/ 46 h 102"/>
              <a:gd name="T58" fmla="*/ 93 w 150"/>
              <a:gd name="T59" fmla="*/ 81 h 102"/>
              <a:gd name="T60" fmla="*/ 128 w 150"/>
              <a:gd name="T61" fmla="*/ 77 h 102"/>
              <a:gd name="T62" fmla="*/ 93 w 150"/>
              <a:gd name="T6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02">
                <a:moveTo>
                  <a:pt x="60" y="77"/>
                </a:moveTo>
                <a:cubicBezTo>
                  <a:pt x="24" y="77"/>
                  <a:pt x="24" y="77"/>
                  <a:pt x="24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60" y="81"/>
                  <a:pt x="60" y="81"/>
                  <a:pt x="60" y="81"/>
                </a:cubicBezTo>
                <a:lnTo>
                  <a:pt x="60" y="77"/>
                </a:lnTo>
                <a:close/>
                <a:moveTo>
                  <a:pt x="60" y="55"/>
                </a:moveTo>
                <a:cubicBezTo>
                  <a:pt x="24" y="55"/>
                  <a:pt x="24" y="55"/>
                  <a:pt x="24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60" y="58"/>
                  <a:pt x="60" y="58"/>
                  <a:pt x="60" y="58"/>
                </a:cubicBezTo>
                <a:lnTo>
                  <a:pt x="60" y="55"/>
                </a:lnTo>
                <a:close/>
                <a:moveTo>
                  <a:pt x="60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70"/>
                  <a:pt x="24" y="70"/>
                  <a:pt x="24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66"/>
                </a:lnTo>
                <a:close/>
                <a:moveTo>
                  <a:pt x="60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45"/>
                  <a:pt x="24" y="45"/>
                  <a:pt x="24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24"/>
                </a:lnTo>
                <a:close/>
                <a:moveTo>
                  <a:pt x="11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34"/>
                  <a:pt x="150" y="34"/>
                  <a:pt x="150" y="34"/>
                </a:cubicBezTo>
                <a:lnTo>
                  <a:pt x="117" y="0"/>
                </a:lnTo>
                <a:close/>
                <a:moveTo>
                  <a:pt x="7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10"/>
                  <a:pt x="10" y="10"/>
                  <a:pt x="10" y="10"/>
                </a:cubicBezTo>
                <a:cubicBezTo>
                  <a:pt x="70" y="10"/>
                  <a:pt x="70" y="10"/>
                  <a:pt x="70" y="10"/>
                </a:cubicBezTo>
                <a:lnTo>
                  <a:pt x="70" y="92"/>
                </a:lnTo>
                <a:close/>
                <a:moveTo>
                  <a:pt x="141" y="92"/>
                </a:moveTo>
                <a:cubicBezTo>
                  <a:pt x="80" y="92"/>
                  <a:pt x="80" y="92"/>
                  <a:pt x="80" y="92"/>
                </a:cubicBezTo>
                <a:cubicBezTo>
                  <a:pt x="80" y="10"/>
                  <a:pt x="80" y="10"/>
                  <a:pt x="80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3"/>
                  <a:pt x="112" y="37"/>
                  <a:pt x="123" y="38"/>
                </a:cubicBezTo>
                <a:cubicBezTo>
                  <a:pt x="131" y="38"/>
                  <a:pt x="137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lnTo>
                  <a:pt x="141" y="92"/>
                </a:lnTo>
                <a:close/>
                <a:moveTo>
                  <a:pt x="93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3" y="55"/>
                  <a:pt x="93" y="55"/>
                  <a:pt x="93" y="55"/>
                </a:cubicBezTo>
                <a:lnTo>
                  <a:pt x="93" y="58"/>
                </a:lnTo>
                <a:close/>
                <a:moveTo>
                  <a:pt x="93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93" y="66"/>
                  <a:pt x="93" y="66"/>
                  <a:pt x="93" y="66"/>
                </a:cubicBezTo>
                <a:lnTo>
                  <a:pt x="93" y="70"/>
                </a:lnTo>
                <a:close/>
                <a:moveTo>
                  <a:pt x="109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3"/>
                </a:lnTo>
                <a:close/>
                <a:moveTo>
                  <a:pt x="93" y="81"/>
                </a:moveTo>
                <a:cubicBezTo>
                  <a:pt x="128" y="81"/>
                  <a:pt x="128" y="81"/>
                  <a:pt x="128" y="81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93" y="77"/>
                  <a:pt x="93" y="77"/>
                  <a:pt x="93" y="77"/>
                </a:cubicBezTo>
                <a:lnTo>
                  <a:pt x="93" y="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2" name="Freeform 51"/>
          <p:cNvSpPr>
            <a:spLocks noEditPoints="1"/>
          </p:cNvSpPr>
          <p:nvPr/>
        </p:nvSpPr>
        <p:spPr bwMode="auto">
          <a:xfrm>
            <a:off x="6013370" y="5127375"/>
            <a:ext cx="914033" cy="553231"/>
          </a:xfrm>
          <a:custGeom>
            <a:avLst/>
            <a:gdLst>
              <a:gd name="T0" fmla="*/ 66 w 177"/>
              <a:gd name="T1" fmla="*/ 36 h 107"/>
              <a:gd name="T2" fmla="*/ 86 w 177"/>
              <a:gd name="T3" fmla="*/ 5 h 107"/>
              <a:gd name="T4" fmla="*/ 61 w 177"/>
              <a:gd name="T5" fmla="*/ 2 h 107"/>
              <a:gd name="T6" fmla="*/ 0 w 177"/>
              <a:gd name="T7" fmla="*/ 44 h 107"/>
              <a:gd name="T8" fmla="*/ 48 w 177"/>
              <a:gd name="T9" fmla="*/ 85 h 107"/>
              <a:gd name="T10" fmla="*/ 36 w 177"/>
              <a:gd name="T11" fmla="*/ 107 h 107"/>
              <a:gd name="T12" fmla="*/ 68 w 177"/>
              <a:gd name="T13" fmla="*/ 86 h 107"/>
              <a:gd name="T14" fmla="*/ 104 w 177"/>
              <a:gd name="T15" fmla="*/ 74 h 107"/>
              <a:gd name="T16" fmla="*/ 66 w 177"/>
              <a:gd name="T17" fmla="*/ 36 h 107"/>
              <a:gd name="T18" fmla="*/ 177 w 177"/>
              <a:gd name="T19" fmla="*/ 36 h 107"/>
              <a:gd name="T20" fmla="*/ 123 w 177"/>
              <a:gd name="T21" fmla="*/ 0 h 107"/>
              <a:gd name="T22" fmla="*/ 70 w 177"/>
              <a:gd name="T23" fmla="*/ 36 h 107"/>
              <a:gd name="T24" fmla="*/ 118 w 177"/>
              <a:gd name="T25" fmla="*/ 72 h 107"/>
              <a:gd name="T26" fmla="*/ 145 w 177"/>
              <a:gd name="T27" fmla="*/ 91 h 107"/>
              <a:gd name="T28" fmla="*/ 135 w 177"/>
              <a:gd name="T29" fmla="*/ 72 h 107"/>
              <a:gd name="T30" fmla="*/ 177 w 177"/>
              <a:gd name="T31" fmla="*/ 3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07">
                <a:moveTo>
                  <a:pt x="66" y="36"/>
                </a:moveTo>
                <a:cubicBezTo>
                  <a:pt x="66" y="23"/>
                  <a:pt x="74" y="13"/>
                  <a:pt x="86" y="5"/>
                </a:cubicBezTo>
                <a:cubicBezTo>
                  <a:pt x="79" y="3"/>
                  <a:pt x="70" y="2"/>
                  <a:pt x="61" y="2"/>
                </a:cubicBezTo>
                <a:cubicBezTo>
                  <a:pt x="27" y="2"/>
                  <a:pt x="0" y="21"/>
                  <a:pt x="0" y="44"/>
                </a:cubicBezTo>
                <a:cubicBezTo>
                  <a:pt x="0" y="64"/>
                  <a:pt x="20" y="81"/>
                  <a:pt x="48" y="85"/>
                </a:cubicBezTo>
                <a:cubicBezTo>
                  <a:pt x="48" y="95"/>
                  <a:pt x="36" y="107"/>
                  <a:pt x="36" y="107"/>
                </a:cubicBezTo>
                <a:cubicBezTo>
                  <a:pt x="51" y="107"/>
                  <a:pt x="63" y="92"/>
                  <a:pt x="68" y="86"/>
                </a:cubicBezTo>
                <a:cubicBezTo>
                  <a:pt x="82" y="85"/>
                  <a:pt x="94" y="81"/>
                  <a:pt x="104" y="74"/>
                </a:cubicBezTo>
                <a:cubicBezTo>
                  <a:pt x="82" y="69"/>
                  <a:pt x="66" y="55"/>
                  <a:pt x="66" y="36"/>
                </a:cubicBezTo>
                <a:close/>
                <a:moveTo>
                  <a:pt x="177" y="36"/>
                </a:moveTo>
                <a:cubicBezTo>
                  <a:pt x="177" y="16"/>
                  <a:pt x="153" y="0"/>
                  <a:pt x="123" y="0"/>
                </a:cubicBezTo>
                <a:cubicBezTo>
                  <a:pt x="94" y="0"/>
                  <a:pt x="70" y="16"/>
                  <a:pt x="70" y="36"/>
                </a:cubicBezTo>
                <a:cubicBezTo>
                  <a:pt x="70" y="55"/>
                  <a:pt x="91" y="71"/>
                  <a:pt x="118" y="72"/>
                </a:cubicBezTo>
                <a:cubicBezTo>
                  <a:pt x="121" y="78"/>
                  <a:pt x="132" y="91"/>
                  <a:pt x="145" y="91"/>
                </a:cubicBezTo>
                <a:cubicBezTo>
                  <a:pt x="145" y="91"/>
                  <a:pt x="135" y="81"/>
                  <a:pt x="135" y="72"/>
                </a:cubicBezTo>
                <a:cubicBezTo>
                  <a:pt x="159" y="68"/>
                  <a:pt x="177" y="54"/>
                  <a:pt x="177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3" name="Freeform 52"/>
          <p:cNvSpPr>
            <a:spLocks noEditPoints="1"/>
          </p:cNvSpPr>
          <p:nvPr/>
        </p:nvSpPr>
        <p:spPr bwMode="auto">
          <a:xfrm>
            <a:off x="6077876" y="3593749"/>
            <a:ext cx="785020" cy="526991"/>
          </a:xfrm>
          <a:custGeom>
            <a:avLst/>
            <a:gdLst>
              <a:gd name="T0" fmla="*/ 0 w 152"/>
              <a:gd name="T1" fmla="*/ 7 h 102"/>
              <a:gd name="T2" fmla="*/ 0 w 152"/>
              <a:gd name="T3" fmla="*/ 95 h 102"/>
              <a:gd name="T4" fmla="*/ 48 w 152"/>
              <a:gd name="T5" fmla="*/ 39 h 102"/>
              <a:gd name="T6" fmla="*/ 0 w 152"/>
              <a:gd name="T7" fmla="*/ 7 h 102"/>
              <a:gd name="T8" fmla="*/ 151 w 152"/>
              <a:gd name="T9" fmla="*/ 0 h 102"/>
              <a:gd name="T10" fmla="*/ 151 w 152"/>
              <a:gd name="T11" fmla="*/ 0 h 102"/>
              <a:gd name="T12" fmla="*/ 3 w 152"/>
              <a:gd name="T13" fmla="*/ 0 h 102"/>
              <a:gd name="T14" fmla="*/ 78 w 152"/>
              <a:gd name="T15" fmla="*/ 50 h 102"/>
              <a:gd name="T16" fmla="*/ 151 w 152"/>
              <a:gd name="T17" fmla="*/ 0 h 102"/>
              <a:gd name="T18" fmla="*/ 80 w 152"/>
              <a:gd name="T19" fmla="*/ 58 h 102"/>
              <a:gd name="T20" fmla="*/ 80 w 152"/>
              <a:gd name="T21" fmla="*/ 58 h 102"/>
              <a:gd name="T22" fmla="*/ 78 w 152"/>
              <a:gd name="T23" fmla="*/ 58 h 102"/>
              <a:gd name="T24" fmla="*/ 78 w 152"/>
              <a:gd name="T25" fmla="*/ 58 h 102"/>
              <a:gd name="T26" fmla="*/ 78 w 152"/>
              <a:gd name="T27" fmla="*/ 58 h 102"/>
              <a:gd name="T28" fmla="*/ 78 w 152"/>
              <a:gd name="T29" fmla="*/ 58 h 102"/>
              <a:gd name="T30" fmla="*/ 78 w 152"/>
              <a:gd name="T31" fmla="*/ 58 h 102"/>
              <a:gd name="T32" fmla="*/ 76 w 152"/>
              <a:gd name="T33" fmla="*/ 58 h 102"/>
              <a:gd name="T34" fmla="*/ 76 w 152"/>
              <a:gd name="T35" fmla="*/ 58 h 102"/>
              <a:gd name="T36" fmla="*/ 55 w 152"/>
              <a:gd name="T37" fmla="*/ 43 h 102"/>
              <a:gd name="T38" fmla="*/ 4 w 152"/>
              <a:gd name="T39" fmla="*/ 102 h 102"/>
              <a:gd name="T40" fmla="*/ 147 w 152"/>
              <a:gd name="T41" fmla="*/ 102 h 102"/>
              <a:gd name="T42" fmla="*/ 100 w 152"/>
              <a:gd name="T43" fmla="*/ 44 h 102"/>
              <a:gd name="T44" fmla="*/ 80 w 152"/>
              <a:gd name="T45" fmla="*/ 58 h 102"/>
              <a:gd name="T46" fmla="*/ 106 w 152"/>
              <a:gd name="T47" fmla="*/ 40 h 102"/>
              <a:gd name="T48" fmla="*/ 152 w 152"/>
              <a:gd name="T49" fmla="*/ 96 h 102"/>
              <a:gd name="T50" fmla="*/ 152 w 152"/>
              <a:gd name="T51" fmla="*/ 8 h 102"/>
              <a:gd name="T52" fmla="*/ 106 w 152"/>
              <a:gd name="T53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2" h="102">
                <a:moveTo>
                  <a:pt x="0" y="7"/>
                </a:moveTo>
                <a:cubicBezTo>
                  <a:pt x="0" y="95"/>
                  <a:pt x="0" y="95"/>
                  <a:pt x="0" y="95"/>
                </a:cubicBezTo>
                <a:cubicBezTo>
                  <a:pt x="48" y="39"/>
                  <a:pt x="48" y="39"/>
                  <a:pt x="48" y="39"/>
                </a:cubicBezTo>
                <a:lnTo>
                  <a:pt x="0" y="7"/>
                </a:lnTo>
                <a:close/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3" y="0"/>
                  <a:pt x="3" y="0"/>
                  <a:pt x="3" y="0"/>
                </a:cubicBezTo>
                <a:cubicBezTo>
                  <a:pt x="78" y="50"/>
                  <a:pt x="78" y="50"/>
                  <a:pt x="78" y="50"/>
                </a:cubicBezTo>
                <a:lnTo>
                  <a:pt x="151" y="0"/>
                </a:lnTo>
                <a:close/>
                <a:moveTo>
                  <a:pt x="80" y="58"/>
                </a:move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58"/>
                  <a:pt x="77" y="58"/>
                  <a:pt x="76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55" y="43"/>
                  <a:pt x="55" y="43"/>
                  <a:pt x="55" y="43"/>
                </a:cubicBezTo>
                <a:cubicBezTo>
                  <a:pt x="4" y="102"/>
                  <a:pt x="4" y="102"/>
                  <a:pt x="4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00" y="44"/>
                  <a:pt x="100" y="44"/>
                  <a:pt x="100" y="44"/>
                </a:cubicBezTo>
                <a:lnTo>
                  <a:pt x="80" y="58"/>
                </a:lnTo>
                <a:close/>
                <a:moveTo>
                  <a:pt x="106" y="40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4" name="文本框 153"/>
          <p:cNvSpPr txBox="1"/>
          <p:nvPr/>
        </p:nvSpPr>
        <p:spPr>
          <a:xfrm>
            <a:off x="7289720" y="4753446"/>
            <a:ext cx="280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模块化，开发职责区分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8" name="文本框 153"/>
          <p:cNvSpPr txBox="1"/>
          <p:nvPr/>
        </p:nvSpPr>
        <p:spPr>
          <a:xfrm>
            <a:off x="7289720" y="3144136"/>
            <a:ext cx="359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Npm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包管理，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html/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版本号控制，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合并压缩，依赖关系处理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9" name="文本框 153"/>
          <p:cNvSpPr txBox="1"/>
          <p:nvPr/>
        </p:nvSpPr>
        <p:spPr>
          <a:xfrm>
            <a:off x="7289720" y="1591976"/>
            <a:ext cx="3129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代码维护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更新，迭代，维护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面向对象，原型，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mvc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53"/>
          <p:cNvSpPr txBox="1"/>
          <p:nvPr/>
        </p:nvSpPr>
        <p:spPr>
          <a:xfrm>
            <a:off x="2488766" y="1375532"/>
            <a:ext cx="8244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-v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镜像地址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npm </a:t>
            </a:r>
            <a:r>
              <a:rPr lang="sv-SE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-g cnpm --registry=https://</a:t>
            </a:r>
            <a:r>
              <a:rPr lang="sv-SE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registry.npm.taobao.org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、安装插件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cnpm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install gulp –save-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gulp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82258" y="209023"/>
            <a:ext cx="469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195" name="等腰三角形 194"/>
          <p:cNvSpPr>
            <a:spLocks noChangeAspect="1"/>
          </p:cNvSpPr>
          <p:nvPr/>
        </p:nvSpPr>
        <p:spPr>
          <a:xfrm>
            <a:off x="1847528" y="2312774"/>
            <a:ext cx="4320000" cy="372413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>
            <a:spLocks noChangeAspect="1"/>
          </p:cNvSpPr>
          <p:nvPr/>
        </p:nvSpPr>
        <p:spPr>
          <a:xfrm>
            <a:off x="2927528" y="3243805"/>
            <a:ext cx="3240000" cy="27931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等腰三角形 196"/>
          <p:cNvSpPr>
            <a:spLocks noChangeAspect="1"/>
          </p:cNvSpPr>
          <p:nvPr/>
        </p:nvSpPr>
        <p:spPr>
          <a:xfrm>
            <a:off x="4007528" y="4174846"/>
            <a:ext cx="2160000" cy="1862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等腰三角形 199"/>
          <p:cNvSpPr>
            <a:spLocks noChangeAspect="1"/>
          </p:cNvSpPr>
          <p:nvPr/>
        </p:nvSpPr>
        <p:spPr>
          <a:xfrm>
            <a:off x="5087528" y="5105878"/>
            <a:ext cx="1080000" cy="9310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3"/>
          <p:cNvSpPr txBox="1"/>
          <p:nvPr/>
        </p:nvSpPr>
        <p:spPr>
          <a:xfrm>
            <a:off x="7452344" y="1443606"/>
            <a:ext cx="330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ECMAScript6+</a:t>
            </a:r>
          </a:p>
        </p:txBody>
      </p:sp>
      <p:sp>
        <p:nvSpPr>
          <p:cNvPr id="202" name="文本框 24"/>
          <p:cNvSpPr txBox="1"/>
          <p:nvPr/>
        </p:nvSpPr>
        <p:spPr>
          <a:xfrm>
            <a:off x="7452344" y="2387265"/>
            <a:ext cx="315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TypeScript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3" name="文本框 25"/>
          <p:cNvSpPr txBox="1"/>
          <p:nvPr/>
        </p:nvSpPr>
        <p:spPr>
          <a:xfrm>
            <a:off x="7452344" y="3330922"/>
            <a:ext cx="30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204" name="文本框 26"/>
          <p:cNvSpPr txBox="1"/>
          <p:nvPr/>
        </p:nvSpPr>
        <p:spPr>
          <a:xfrm>
            <a:off x="7452344" y="4274582"/>
            <a:ext cx="313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CSS4.0</a:t>
            </a:r>
          </a:p>
        </p:txBody>
      </p:sp>
      <p:cxnSp>
        <p:nvCxnSpPr>
          <p:cNvPr id="205" name="肘形连接符 204"/>
          <p:cNvCxnSpPr>
            <a:stCxn id="195" idx="0"/>
            <a:endCxn id="201" idx="1"/>
          </p:cNvCxnSpPr>
          <p:nvPr/>
        </p:nvCxnSpPr>
        <p:spPr>
          <a:xfrm rot="5400000" flipH="1" flipV="1">
            <a:off x="5472324" y="332754"/>
            <a:ext cx="515225" cy="344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196" idx="0"/>
            <a:endCxn id="202" idx="1"/>
          </p:cNvCxnSpPr>
          <p:nvPr/>
        </p:nvCxnSpPr>
        <p:spPr>
          <a:xfrm rot="5400000" flipH="1" flipV="1">
            <a:off x="5748638" y="1540099"/>
            <a:ext cx="502597" cy="290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97" idx="0"/>
            <a:endCxn id="203" idx="1"/>
          </p:cNvCxnSpPr>
          <p:nvPr/>
        </p:nvCxnSpPr>
        <p:spPr>
          <a:xfrm rot="5400000" flipH="1" flipV="1">
            <a:off x="6024946" y="2747448"/>
            <a:ext cx="489981" cy="236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200" idx="0"/>
            <a:endCxn id="204" idx="1"/>
          </p:cNvCxnSpPr>
          <p:nvPr/>
        </p:nvCxnSpPr>
        <p:spPr>
          <a:xfrm rot="5400000" flipH="1" flipV="1">
            <a:off x="6301260" y="3954794"/>
            <a:ext cx="477353" cy="182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reeform 217"/>
          <p:cNvSpPr>
            <a:spLocks noChangeAspect="1" noEditPoints="1"/>
          </p:cNvSpPr>
          <p:nvPr/>
        </p:nvSpPr>
        <p:spPr bwMode="auto">
          <a:xfrm>
            <a:off x="4416206" y="3899707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218"/>
          <p:cNvSpPr>
            <a:spLocks noChangeAspect="1" noEditPoints="1"/>
          </p:cNvSpPr>
          <p:nvPr/>
        </p:nvSpPr>
        <p:spPr bwMode="auto">
          <a:xfrm>
            <a:off x="3782888" y="304202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219"/>
          <p:cNvSpPr>
            <a:spLocks noChangeAspect="1" noEditPoints="1"/>
          </p:cNvSpPr>
          <p:nvPr/>
        </p:nvSpPr>
        <p:spPr bwMode="auto">
          <a:xfrm>
            <a:off x="4933187" y="4724967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221"/>
          <p:cNvSpPr>
            <a:spLocks noChangeAspect="1"/>
          </p:cNvSpPr>
          <p:nvPr/>
        </p:nvSpPr>
        <p:spPr bwMode="auto">
          <a:xfrm>
            <a:off x="5421213" y="5450455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2681</Words>
  <Application>Microsoft Office PowerPoint</Application>
  <PresentationFormat>自定义</PresentationFormat>
  <Paragraphs>238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361</cp:revision>
  <dcterms:created xsi:type="dcterms:W3CDTF">2015-01-07T12:23:28Z</dcterms:created>
  <dcterms:modified xsi:type="dcterms:W3CDTF">2017-02-15T06:19:10Z</dcterms:modified>
</cp:coreProperties>
</file>