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3" r:id="rId3"/>
  </p:sldMasterIdLst>
  <p:notesMasterIdLst>
    <p:notesMasterId r:id="rId5"/>
  </p:notesMasterIdLst>
  <p:handoutMasterIdLst>
    <p:handoutMasterId r:id="rId39"/>
  </p:handoutMasterIdLst>
  <p:sldIdLst>
    <p:sldId id="1013" r:id="rId4"/>
    <p:sldId id="941" r:id="rId6"/>
    <p:sldId id="1019" r:id="rId7"/>
    <p:sldId id="1026" r:id="rId8"/>
    <p:sldId id="1027" r:id="rId9"/>
    <p:sldId id="1028" r:id="rId10"/>
    <p:sldId id="1029" r:id="rId11"/>
    <p:sldId id="1030" r:id="rId12"/>
    <p:sldId id="1031" r:id="rId13"/>
    <p:sldId id="1032" r:id="rId14"/>
    <p:sldId id="1033" r:id="rId15"/>
    <p:sldId id="1034" r:id="rId16"/>
    <p:sldId id="1035" r:id="rId17"/>
    <p:sldId id="1036" r:id="rId18"/>
    <p:sldId id="1037" r:id="rId19"/>
    <p:sldId id="1038" r:id="rId20"/>
    <p:sldId id="1039" r:id="rId21"/>
    <p:sldId id="1040" r:id="rId22"/>
    <p:sldId id="1041" r:id="rId23"/>
    <p:sldId id="1077" r:id="rId24"/>
    <p:sldId id="1078" r:id="rId25"/>
    <p:sldId id="1074" r:id="rId26"/>
    <p:sldId id="1075" r:id="rId27"/>
    <p:sldId id="1076" r:id="rId28"/>
    <p:sldId id="1052" r:id="rId29"/>
    <p:sldId id="1080" r:id="rId30"/>
    <p:sldId id="1054" r:id="rId31"/>
    <p:sldId id="1070" r:id="rId32"/>
    <p:sldId id="1071" r:id="rId33"/>
    <p:sldId id="1072" r:id="rId34"/>
    <p:sldId id="1073" r:id="rId35"/>
    <p:sldId id="1025" r:id="rId36"/>
    <p:sldId id="1017" r:id="rId37"/>
    <p:sldId id="1018" r:id="rId38"/>
  </p:sldIdLst>
  <p:sldSz cx="9144000" cy="6858000" type="screen4x3"/>
  <p:notesSz cx="7099300" cy="10234295"/>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16" autoAdjust="0"/>
    <p:restoredTop sz="95848" autoAdjust="0"/>
  </p:normalViewPr>
  <p:slideViewPr>
    <p:cSldViewPr>
      <p:cViewPr varScale="1">
        <p:scale>
          <a:sx n="73" d="100"/>
          <a:sy n="73" d="100"/>
        </p:scale>
        <p:origin x="-954" y="-90"/>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1.xml"/><Relationship Id="rId39" Type="http://schemas.openxmlformats.org/officeDocument/2006/relationships/handoutMaster" Target="handoutMasters/handoutMaster1.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2754" name="Rectangle 2"/>
          <p:cNvSpPr>
            <a:spLocks noGrp="1" noChangeArrowheads="1"/>
          </p:cNvSpPr>
          <p:nvPr>
            <p:ph type="hdr" sz="quarter"/>
          </p:nvPr>
        </p:nvSpPr>
        <p:spPr bwMode="auto">
          <a:xfrm>
            <a:off x="0" y="0"/>
            <a:ext cx="3076363" cy="511731"/>
          </a:xfrm>
          <a:prstGeom prst="rect">
            <a:avLst/>
          </a:prstGeom>
          <a:noFill/>
          <a:ln w="9525">
            <a:noFill/>
            <a:miter lim="800000"/>
          </a:ln>
          <a:effectLst/>
        </p:spPr>
        <p:txBody>
          <a:bodyPr vert="horz" wrap="square" lIns="99048" tIns="49524" rIns="99048" bIns="49524" numCol="1" anchor="t" anchorCtr="0" compatLnSpc="1"/>
          <a:lstStyle>
            <a:lvl1pPr>
              <a:defRPr sz="1300"/>
            </a:lvl1pPr>
          </a:lstStyle>
          <a:p>
            <a:pPr>
              <a:defRPr/>
            </a:pPr>
            <a:endParaRPr lang="en-US" altLang="zh-CN"/>
          </a:p>
        </p:txBody>
      </p:sp>
      <p:sp>
        <p:nvSpPr>
          <p:cNvPr id="842755" name="Rectangle 3"/>
          <p:cNvSpPr>
            <a:spLocks noGrp="1" noChangeArrowheads="1"/>
          </p:cNvSpPr>
          <p:nvPr>
            <p:ph type="dt" sz="quarter" idx="1"/>
          </p:nvPr>
        </p:nvSpPr>
        <p:spPr bwMode="auto">
          <a:xfrm>
            <a:off x="4021294" y="0"/>
            <a:ext cx="3076363" cy="511731"/>
          </a:xfrm>
          <a:prstGeom prst="rect">
            <a:avLst/>
          </a:prstGeom>
          <a:noFill/>
          <a:ln w="9525">
            <a:noFill/>
            <a:miter lim="800000"/>
          </a:ln>
          <a:effectLst/>
        </p:spPr>
        <p:txBody>
          <a:bodyPr vert="horz" wrap="square" lIns="99048" tIns="49524" rIns="99048" bIns="49524" numCol="1" anchor="t" anchorCtr="0" compatLnSpc="1"/>
          <a:lstStyle>
            <a:lvl1pPr algn="r">
              <a:defRPr sz="1300"/>
            </a:lvl1pPr>
          </a:lstStyle>
          <a:p>
            <a:pPr>
              <a:defRPr/>
            </a:pPr>
            <a:endParaRPr lang="en-US" altLang="zh-CN"/>
          </a:p>
        </p:txBody>
      </p:sp>
      <p:sp>
        <p:nvSpPr>
          <p:cNvPr id="842756" name="Rectangle 4"/>
          <p:cNvSpPr>
            <a:spLocks noGrp="1" noChangeArrowheads="1"/>
          </p:cNvSpPr>
          <p:nvPr>
            <p:ph type="ftr" sz="quarter" idx="2"/>
          </p:nvPr>
        </p:nvSpPr>
        <p:spPr bwMode="auto">
          <a:xfrm>
            <a:off x="0" y="9721106"/>
            <a:ext cx="3076363" cy="511731"/>
          </a:xfrm>
          <a:prstGeom prst="rect">
            <a:avLst/>
          </a:prstGeom>
          <a:noFill/>
          <a:ln w="9525">
            <a:noFill/>
            <a:miter lim="800000"/>
          </a:ln>
          <a:effectLst/>
        </p:spPr>
        <p:txBody>
          <a:bodyPr vert="horz" wrap="square" lIns="99048" tIns="49524" rIns="99048" bIns="49524" numCol="1" anchor="b" anchorCtr="0" compatLnSpc="1"/>
          <a:lstStyle>
            <a:lvl1pPr>
              <a:defRPr sz="1300"/>
            </a:lvl1pPr>
          </a:lstStyle>
          <a:p>
            <a:pPr>
              <a:defRPr/>
            </a:pPr>
            <a:endParaRPr lang="en-US" altLang="zh-CN"/>
          </a:p>
        </p:txBody>
      </p:sp>
      <p:sp>
        <p:nvSpPr>
          <p:cNvPr id="842757" name="Rectangle 5"/>
          <p:cNvSpPr>
            <a:spLocks noGrp="1" noChangeArrowheads="1"/>
          </p:cNvSpPr>
          <p:nvPr>
            <p:ph type="sldNum" sz="quarter" idx="3"/>
          </p:nvPr>
        </p:nvSpPr>
        <p:spPr bwMode="auto">
          <a:xfrm>
            <a:off x="4021294" y="9721106"/>
            <a:ext cx="3076363" cy="511731"/>
          </a:xfrm>
          <a:prstGeom prst="rect">
            <a:avLst/>
          </a:prstGeom>
          <a:noFill/>
          <a:ln w="9525">
            <a:noFill/>
            <a:miter lim="800000"/>
          </a:ln>
          <a:effectLst/>
        </p:spPr>
        <p:txBody>
          <a:bodyPr vert="horz" wrap="square" lIns="99048" tIns="49524" rIns="99048" bIns="49524" numCol="1" anchor="b" anchorCtr="0" compatLnSpc="1"/>
          <a:lstStyle>
            <a:lvl1pPr algn="r">
              <a:defRPr sz="1300"/>
            </a:lvl1pPr>
          </a:lstStyle>
          <a:p>
            <a:pPr>
              <a:defRPr/>
            </a:pPr>
            <a:fld id="{6AB2E9A4-7CCF-429E-9645-D861EC8FE0CF}"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363" cy="511731"/>
          </a:xfrm>
          <a:prstGeom prst="rect">
            <a:avLst/>
          </a:prstGeom>
          <a:noFill/>
          <a:ln w="9525">
            <a:noFill/>
            <a:miter lim="800000"/>
          </a:ln>
          <a:effectLst/>
        </p:spPr>
        <p:txBody>
          <a:bodyPr vert="horz" wrap="square" lIns="99048" tIns="49524" rIns="99048" bIns="49524" numCol="1" anchor="t" anchorCtr="0" compatLnSpc="1"/>
          <a:lstStyle>
            <a:lvl1pPr>
              <a:defRPr sz="1300"/>
            </a:lvl1pPr>
          </a:lstStyle>
          <a:p>
            <a:pPr>
              <a:defRPr/>
            </a:pPr>
            <a:endParaRPr lang="en-US" altLang="zh-CN"/>
          </a:p>
        </p:txBody>
      </p:sp>
      <p:sp>
        <p:nvSpPr>
          <p:cNvPr id="8195" name="Rectangle 3"/>
          <p:cNvSpPr>
            <a:spLocks noGrp="1" noChangeArrowheads="1"/>
          </p:cNvSpPr>
          <p:nvPr>
            <p:ph type="dt" idx="1"/>
          </p:nvPr>
        </p:nvSpPr>
        <p:spPr bwMode="auto">
          <a:xfrm>
            <a:off x="4021294" y="0"/>
            <a:ext cx="3076363" cy="511731"/>
          </a:xfrm>
          <a:prstGeom prst="rect">
            <a:avLst/>
          </a:prstGeom>
          <a:noFill/>
          <a:ln w="9525">
            <a:noFill/>
            <a:miter lim="800000"/>
          </a:ln>
          <a:effectLst/>
        </p:spPr>
        <p:txBody>
          <a:bodyPr vert="horz" wrap="square" lIns="99048" tIns="49524" rIns="99048" bIns="49524" numCol="1" anchor="t" anchorCtr="0" compatLnSpc="1"/>
          <a:lstStyle>
            <a:lvl1pPr algn="r">
              <a:defRPr sz="1300"/>
            </a:lvl1pPr>
          </a:lstStyle>
          <a:p>
            <a:pPr>
              <a:defRPr/>
            </a:pPr>
            <a:endParaRPr lang="en-US" altLang="zh-CN"/>
          </a:p>
        </p:txBody>
      </p:sp>
      <p:sp>
        <p:nvSpPr>
          <p:cNvPr id="11268"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709930" y="4861441"/>
            <a:ext cx="5679440" cy="4605576"/>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8198" name="Rectangle 6"/>
          <p:cNvSpPr>
            <a:spLocks noGrp="1" noChangeArrowheads="1"/>
          </p:cNvSpPr>
          <p:nvPr>
            <p:ph type="ftr" sz="quarter" idx="4"/>
          </p:nvPr>
        </p:nvSpPr>
        <p:spPr bwMode="auto">
          <a:xfrm>
            <a:off x="0" y="9721106"/>
            <a:ext cx="3076363" cy="511731"/>
          </a:xfrm>
          <a:prstGeom prst="rect">
            <a:avLst/>
          </a:prstGeom>
          <a:noFill/>
          <a:ln w="9525">
            <a:noFill/>
            <a:miter lim="800000"/>
          </a:ln>
          <a:effectLst/>
        </p:spPr>
        <p:txBody>
          <a:bodyPr vert="horz" wrap="square" lIns="99048" tIns="49524" rIns="99048" bIns="49524" numCol="1" anchor="b" anchorCtr="0" compatLnSpc="1"/>
          <a:lstStyle>
            <a:lvl1pPr>
              <a:defRPr sz="1300"/>
            </a:lvl1pPr>
          </a:lstStyle>
          <a:p>
            <a:pPr>
              <a:defRPr/>
            </a:pPr>
            <a:endParaRPr lang="en-US" altLang="zh-CN"/>
          </a:p>
        </p:txBody>
      </p:sp>
      <p:sp>
        <p:nvSpPr>
          <p:cNvPr id="8199" name="Rectangle 7"/>
          <p:cNvSpPr>
            <a:spLocks noGrp="1" noChangeArrowheads="1"/>
          </p:cNvSpPr>
          <p:nvPr>
            <p:ph type="sldNum" sz="quarter" idx="5"/>
          </p:nvPr>
        </p:nvSpPr>
        <p:spPr bwMode="auto">
          <a:xfrm>
            <a:off x="4021294" y="9721106"/>
            <a:ext cx="3076363" cy="511731"/>
          </a:xfrm>
          <a:prstGeom prst="rect">
            <a:avLst/>
          </a:prstGeom>
          <a:noFill/>
          <a:ln w="9525">
            <a:noFill/>
            <a:miter lim="800000"/>
          </a:ln>
          <a:effectLst/>
        </p:spPr>
        <p:txBody>
          <a:bodyPr vert="horz" wrap="square" lIns="99048" tIns="49524" rIns="99048" bIns="49524" numCol="1" anchor="b" anchorCtr="0" compatLnSpc="1"/>
          <a:lstStyle>
            <a:lvl1pPr algn="r">
              <a:defRPr sz="1300"/>
            </a:lvl1pPr>
          </a:lstStyle>
          <a:p>
            <a:pPr>
              <a:defRPr/>
            </a:pPr>
            <a:fld id="{528912D3-84C4-4F0C-811D-0E3E247D8FB1}"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12292" name="灯片编号占位符 3"/>
          <p:cNvSpPr>
            <a:spLocks noGrp="1"/>
          </p:cNvSpPr>
          <p:nvPr>
            <p:ph type="sldNum" sz="quarter" idx="5"/>
          </p:nvPr>
        </p:nvSpPr>
        <p:spPr>
          <a:noFill/>
        </p:spPr>
        <p:txBody>
          <a:bodyPr/>
          <a:lstStyle/>
          <a:p>
            <a:fld id="{049421F4-05A6-4D44-A4D6-46868E3D4DC0}" type="slidenum">
              <a:rPr lang="en-US" altLang="zh-CN" smtClean="0"/>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69C1A2C-E666-418A-91C4-64B55B946A07}" type="slidenum">
              <a:rPr lang="en-US" altLang="zh-CN"/>
            </a:fld>
            <a:endParaRPr lang="en-US" altLang="zh-CN"/>
          </a:p>
        </p:txBody>
      </p:sp>
      <p:sp>
        <p:nvSpPr>
          <p:cNvPr id="78850" name="Rectangle 2"/>
          <p:cNvSpPr>
            <a:spLocks noGrp="1" noRot="1" noChangeAspect="1" noChangeArrowheads="1" noTextEdit="1"/>
          </p:cNvSpPr>
          <p:nvPr>
            <p:ph type="sldImg"/>
          </p:nvPr>
        </p:nvSpPr>
        <p:spPr/>
      </p:sp>
      <p:sp>
        <p:nvSpPr>
          <p:cNvPr id="78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DEAA08E-B32F-4486-9C1E-43D6D9E9028A}" type="slidenum">
              <a:rPr lang="en-US" altLang="zh-CN"/>
            </a:fld>
            <a:endParaRPr lang="en-US" altLang="zh-CN"/>
          </a:p>
        </p:txBody>
      </p:sp>
      <p:sp>
        <p:nvSpPr>
          <p:cNvPr id="80898" name="Rectangle 2"/>
          <p:cNvSpPr>
            <a:spLocks noGrp="1" noRot="1" noChangeAspect="1" noChangeArrowheads="1" noTextEdit="1"/>
          </p:cNvSpPr>
          <p:nvPr>
            <p:ph type="sldImg"/>
          </p:nvPr>
        </p:nvSpPr>
        <p:spPr/>
      </p:sp>
      <p:sp>
        <p:nvSpPr>
          <p:cNvPr id="80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D139008-B8AB-4D86-BF20-015E25D1C674}" type="slidenum">
              <a:rPr lang="en-US" altLang="zh-CN"/>
            </a:fld>
            <a:endParaRPr lang="en-US" altLang="zh-CN"/>
          </a:p>
        </p:txBody>
      </p:sp>
      <p:sp>
        <p:nvSpPr>
          <p:cNvPr id="82946" name="Rectangle 2"/>
          <p:cNvSpPr>
            <a:spLocks noGrp="1" noRot="1" noChangeAspect="1" noChangeArrowheads="1" noTextEdit="1"/>
          </p:cNvSpPr>
          <p:nvPr>
            <p:ph type="sldImg"/>
          </p:nvPr>
        </p:nvSpPr>
        <p:spPr/>
      </p:sp>
      <p:sp>
        <p:nvSpPr>
          <p:cNvPr id="82947" name="Rectangle 3"/>
          <p:cNvSpPr>
            <a:spLocks noGrp="1" noChangeArrowheads="1"/>
          </p:cNvSpPr>
          <p:nvPr>
            <p:ph type="body" idx="1"/>
          </p:nvPr>
        </p:nvSpPr>
        <p:spPr/>
        <p:txBody>
          <a:bodyPr/>
          <a:lstStyle/>
          <a:p>
            <a:r>
              <a:rPr lang="zh-CN" altLang="en-US" dirty="0" smtClean="0"/>
              <a:t>（</a:t>
            </a:r>
            <a:r>
              <a:rPr lang="en-US" altLang="zh-CN" dirty="0" smtClean="0"/>
              <a:t>7</a:t>
            </a:r>
            <a:r>
              <a:rPr lang="zh-CN" altLang="en-US" dirty="0" smtClean="0"/>
              <a:t>）</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D139008-B8AB-4D86-BF20-015E25D1C674}" type="slidenum">
              <a:rPr lang="en-US" altLang="zh-CN"/>
            </a:fld>
            <a:endParaRPr lang="en-US" altLang="zh-CN"/>
          </a:p>
        </p:txBody>
      </p:sp>
      <p:sp>
        <p:nvSpPr>
          <p:cNvPr id="82946" name="Rectangle 2"/>
          <p:cNvSpPr>
            <a:spLocks noGrp="1" noRot="1" noChangeAspect="1" noChangeArrowheads="1" noTextEdit="1"/>
          </p:cNvSpPr>
          <p:nvPr>
            <p:ph type="sldImg"/>
          </p:nvPr>
        </p:nvSpPr>
        <p:spPr/>
      </p:sp>
      <p:sp>
        <p:nvSpPr>
          <p:cNvPr id="82947" name="Rectangle 3"/>
          <p:cNvSpPr>
            <a:spLocks noGrp="1" noChangeArrowheads="1"/>
          </p:cNvSpPr>
          <p:nvPr>
            <p:ph type="body" idx="1"/>
          </p:nvPr>
        </p:nvSpPr>
        <p:spPr/>
        <p:txBody>
          <a:bodyPr/>
          <a:lstStyle/>
          <a:p>
            <a:r>
              <a:rPr lang="zh-CN" altLang="en-US" dirty="0" smtClean="0"/>
              <a:t>（</a:t>
            </a:r>
            <a:r>
              <a:rPr lang="en-US" altLang="zh-CN" dirty="0" smtClean="0"/>
              <a:t>7</a:t>
            </a:r>
            <a:r>
              <a:rPr lang="zh-CN" altLang="en-US" dirty="0" smtClean="0"/>
              <a:t>）</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D139008-B8AB-4D86-BF20-015E25D1C674}" type="slidenum">
              <a:rPr lang="en-US" altLang="zh-CN"/>
            </a:fld>
            <a:endParaRPr lang="en-US" altLang="zh-CN"/>
          </a:p>
        </p:txBody>
      </p:sp>
      <p:sp>
        <p:nvSpPr>
          <p:cNvPr id="82946" name="Rectangle 2"/>
          <p:cNvSpPr>
            <a:spLocks noGrp="1" noRot="1" noChangeAspect="1" noChangeArrowheads="1" noTextEdit="1"/>
          </p:cNvSpPr>
          <p:nvPr>
            <p:ph type="sldImg"/>
          </p:nvPr>
        </p:nvSpPr>
        <p:spPr/>
      </p:sp>
      <p:sp>
        <p:nvSpPr>
          <p:cNvPr id="82947" name="Rectangle 3"/>
          <p:cNvSpPr>
            <a:spLocks noGrp="1" noChangeArrowheads="1"/>
          </p:cNvSpPr>
          <p:nvPr>
            <p:ph type="body" idx="1"/>
          </p:nvPr>
        </p:nvSpPr>
        <p:spPr/>
        <p:txBody>
          <a:bodyPr/>
          <a:lstStyle/>
          <a:p>
            <a:r>
              <a:rPr lang="en-US" sz="1200" b="0" i="0" kern="1200" dirty="0" err="1" smtClean="0">
                <a:solidFill>
                  <a:schemeClr val="tx1"/>
                </a:solidFill>
                <a:latin typeface="Arial" panose="020B0604020202020204" pitchFamily="34" charset="0"/>
                <a:ea typeface="宋体" panose="02010600030101010101" pitchFamily="2" charset="-122"/>
                <a:cs typeface="+mn-cs"/>
              </a:rPr>
              <a:t>Iterator</a:t>
            </a:r>
            <a:r>
              <a:rPr lang="zh-CN" altLang="en-US" sz="1200" b="0" i="0" kern="1200" dirty="0" smtClean="0">
                <a:solidFill>
                  <a:schemeClr val="tx1"/>
                </a:solidFill>
                <a:latin typeface="Arial" panose="020B0604020202020204" pitchFamily="34" charset="0"/>
                <a:ea typeface="宋体" panose="02010600030101010101" pitchFamily="2" charset="-122"/>
                <a:cs typeface="+mn-cs"/>
              </a:rPr>
              <a:t>和</a:t>
            </a:r>
            <a:r>
              <a:rPr lang="en-US" sz="1200" b="0" i="0" kern="1200" dirty="0" err="1" smtClean="0">
                <a:solidFill>
                  <a:schemeClr val="tx1"/>
                </a:solidFill>
                <a:latin typeface="Arial" panose="020B0604020202020204" pitchFamily="34" charset="0"/>
                <a:ea typeface="宋体" panose="02010600030101010101" pitchFamily="2" charset="-122"/>
                <a:cs typeface="+mn-cs"/>
              </a:rPr>
              <a:t>ListIterator</a:t>
            </a:r>
            <a:r>
              <a:rPr lang="zh-CN" altLang="en-US" sz="1200" b="0" i="0" kern="1200" dirty="0" smtClean="0">
                <a:solidFill>
                  <a:schemeClr val="tx1"/>
                </a:solidFill>
                <a:latin typeface="Arial" panose="020B0604020202020204" pitchFamily="34" charset="0"/>
                <a:ea typeface="宋体" panose="02010600030101010101" pitchFamily="2" charset="-122"/>
                <a:cs typeface="+mn-cs"/>
              </a:rPr>
              <a:t>主要区别有：</a:t>
            </a:r>
            <a:endParaRPr lang="zh-CN" altLang="en-US" sz="1200" b="0" i="0" kern="1200" dirty="0" smtClean="0">
              <a:solidFill>
                <a:schemeClr val="tx1"/>
              </a:solidFill>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latin typeface="Arial" panose="020B0604020202020204" pitchFamily="34" charset="0"/>
                <a:ea typeface="宋体" panose="02010600030101010101" pitchFamily="2" charset="-122"/>
                <a:cs typeface="+mn-cs"/>
              </a:rPr>
              <a:t>一、</a:t>
            </a:r>
            <a:r>
              <a:rPr lang="en-US" sz="1200" b="0" i="0" kern="1200" dirty="0" err="1" smtClean="0">
                <a:solidFill>
                  <a:schemeClr val="tx1"/>
                </a:solidFill>
                <a:latin typeface="Arial" panose="020B0604020202020204" pitchFamily="34" charset="0"/>
                <a:ea typeface="宋体" panose="02010600030101010101" pitchFamily="2" charset="-122"/>
                <a:cs typeface="+mn-cs"/>
              </a:rPr>
              <a:t>ListIterator</a:t>
            </a:r>
            <a:r>
              <a:rPr lang="zh-CN" altLang="en-US" sz="1200" b="0" i="0" kern="1200" dirty="0" smtClean="0">
                <a:solidFill>
                  <a:schemeClr val="tx1"/>
                </a:solidFill>
                <a:latin typeface="Arial" panose="020B0604020202020204" pitchFamily="34" charset="0"/>
                <a:ea typeface="宋体" panose="02010600030101010101" pitchFamily="2" charset="-122"/>
                <a:cs typeface="+mn-cs"/>
              </a:rPr>
              <a:t>有</a:t>
            </a:r>
            <a:r>
              <a:rPr lang="en-US" sz="1200" b="0" i="0" kern="1200" dirty="0" smtClean="0">
                <a:solidFill>
                  <a:schemeClr val="tx1"/>
                </a:solidFill>
                <a:latin typeface="Arial" panose="020B0604020202020204" pitchFamily="34" charset="0"/>
                <a:ea typeface="宋体" panose="02010600030101010101" pitchFamily="2" charset="-122"/>
                <a:cs typeface="+mn-cs"/>
              </a:rPr>
              <a:t>add()</a:t>
            </a:r>
            <a:r>
              <a:rPr lang="zh-CN" altLang="en-US" sz="1200" b="0" i="0" kern="1200" dirty="0" smtClean="0">
                <a:solidFill>
                  <a:schemeClr val="tx1"/>
                </a:solidFill>
                <a:latin typeface="Arial" panose="020B0604020202020204" pitchFamily="34" charset="0"/>
                <a:ea typeface="宋体" panose="02010600030101010101" pitchFamily="2" charset="-122"/>
                <a:cs typeface="+mn-cs"/>
              </a:rPr>
              <a:t>方法，可以向</a:t>
            </a:r>
            <a:r>
              <a:rPr lang="en-US" sz="1200" b="0" i="0" kern="1200" dirty="0" smtClean="0">
                <a:solidFill>
                  <a:schemeClr val="tx1"/>
                </a:solidFill>
                <a:latin typeface="Arial" panose="020B0604020202020204" pitchFamily="34" charset="0"/>
                <a:ea typeface="宋体" panose="02010600030101010101" pitchFamily="2" charset="-122"/>
                <a:cs typeface="+mn-cs"/>
              </a:rPr>
              <a:t>List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中添加对象，而</a:t>
            </a:r>
            <a:r>
              <a:rPr lang="en-US" sz="1200" b="0" i="0" kern="1200" dirty="0" err="1" smtClean="0">
                <a:solidFill>
                  <a:schemeClr val="tx1"/>
                </a:solidFill>
                <a:latin typeface="Arial" panose="020B0604020202020204" pitchFamily="34" charset="0"/>
                <a:ea typeface="宋体" panose="02010600030101010101" pitchFamily="2" charset="-122"/>
                <a:cs typeface="+mn-cs"/>
              </a:rPr>
              <a:t>Iterator</a:t>
            </a:r>
            <a:r>
              <a:rPr lang="zh-CN" altLang="en-US" sz="1200" b="0" i="0" kern="1200" dirty="0" smtClean="0">
                <a:solidFill>
                  <a:schemeClr val="tx1"/>
                </a:solidFill>
                <a:latin typeface="Arial" panose="020B0604020202020204" pitchFamily="34" charset="0"/>
                <a:ea typeface="宋体" panose="02010600030101010101" pitchFamily="2" charset="-122"/>
                <a:cs typeface="+mn-cs"/>
              </a:rPr>
              <a:t>不能。</a:t>
            </a:r>
            <a:endParaRPr lang="zh-CN" altLang="en-US" sz="1200" b="0" i="0" kern="1200" dirty="0" smtClean="0">
              <a:solidFill>
                <a:schemeClr val="tx1"/>
              </a:solidFill>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latin typeface="Arial" panose="020B0604020202020204" pitchFamily="34" charset="0"/>
                <a:ea typeface="宋体" panose="02010600030101010101" pitchFamily="2" charset="-122"/>
                <a:cs typeface="+mn-cs"/>
              </a:rPr>
              <a:t>二、</a:t>
            </a:r>
            <a:r>
              <a:rPr lang="en-US" sz="1200" b="0" i="0" kern="1200" dirty="0" err="1" smtClean="0">
                <a:solidFill>
                  <a:schemeClr val="tx1"/>
                </a:solidFill>
                <a:latin typeface="Arial" panose="020B0604020202020204" pitchFamily="34" charset="0"/>
                <a:ea typeface="宋体" panose="02010600030101010101" pitchFamily="2" charset="-122"/>
                <a:cs typeface="+mn-cs"/>
              </a:rPr>
              <a:t>ListIterator</a:t>
            </a:r>
            <a:r>
              <a:rPr lang="zh-CN" altLang="en-US" sz="1200" b="0" i="0" kern="1200" dirty="0" smtClean="0">
                <a:solidFill>
                  <a:schemeClr val="tx1"/>
                </a:solidFill>
                <a:latin typeface="Arial" panose="020B0604020202020204" pitchFamily="34" charset="0"/>
                <a:ea typeface="宋体" panose="02010600030101010101" pitchFamily="2" charset="-122"/>
                <a:cs typeface="+mn-cs"/>
              </a:rPr>
              <a:t>和</a:t>
            </a:r>
            <a:r>
              <a:rPr lang="en-US" sz="1200" b="0" i="0" kern="1200" dirty="0" err="1" smtClean="0">
                <a:solidFill>
                  <a:schemeClr val="tx1"/>
                </a:solidFill>
                <a:latin typeface="Arial" panose="020B0604020202020204" pitchFamily="34" charset="0"/>
                <a:ea typeface="宋体" panose="02010600030101010101" pitchFamily="2" charset="-122"/>
                <a:cs typeface="+mn-cs"/>
              </a:rPr>
              <a:t>Iterator</a:t>
            </a:r>
            <a:r>
              <a:rPr lang="zh-CN" altLang="en-US" sz="1200" b="0" i="0" kern="1200" dirty="0" smtClean="0">
                <a:solidFill>
                  <a:schemeClr val="tx1"/>
                </a:solidFill>
                <a:latin typeface="Arial" panose="020B0604020202020204" pitchFamily="34" charset="0"/>
                <a:ea typeface="宋体" panose="02010600030101010101" pitchFamily="2" charset="-122"/>
                <a:cs typeface="+mn-cs"/>
              </a:rPr>
              <a:t>都有</a:t>
            </a:r>
            <a:r>
              <a:rPr lang="en-US" sz="1200" b="0" i="0" kern="1200" dirty="0" err="1" smtClean="0">
                <a:solidFill>
                  <a:schemeClr val="tx1"/>
                </a:solidFill>
                <a:latin typeface="Arial" panose="020B0604020202020204" pitchFamily="34" charset="0"/>
                <a:ea typeface="宋体" panose="02010600030101010101" pitchFamily="2" charset="-122"/>
                <a:cs typeface="+mn-cs"/>
              </a:rPr>
              <a:t>hasNext</a:t>
            </a:r>
            <a:r>
              <a:rPr lang="en-US"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和</a:t>
            </a:r>
            <a:r>
              <a:rPr lang="en-US" sz="1200" b="0" i="0" kern="1200" dirty="0" smtClean="0">
                <a:solidFill>
                  <a:schemeClr val="tx1"/>
                </a:solidFill>
                <a:latin typeface="Arial" panose="020B0604020202020204" pitchFamily="34" charset="0"/>
                <a:ea typeface="宋体" panose="02010600030101010101" pitchFamily="2" charset="-122"/>
                <a:cs typeface="+mn-cs"/>
              </a:rPr>
              <a:t>next()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方法，可以实现顺序向后遍历。但是</a:t>
            </a:r>
            <a:r>
              <a:rPr lang="en-US" sz="1200" b="0" i="0" kern="1200" dirty="0" err="1" smtClean="0">
                <a:solidFill>
                  <a:schemeClr val="tx1"/>
                </a:solidFill>
                <a:latin typeface="Arial" panose="020B0604020202020204" pitchFamily="34" charset="0"/>
                <a:ea typeface="宋体" panose="02010600030101010101" pitchFamily="2" charset="-122"/>
                <a:cs typeface="+mn-cs"/>
              </a:rPr>
              <a:t>ListIterator</a:t>
            </a:r>
            <a:r>
              <a:rPr lang="zh-CN" altLang="en-US" sz="1200" b="0" i="0" kern="1200" dirty="0" smtClean="0">
                <a:solidFill>
                  <a:schemeClr val="tx1"/>
                </a:solidFill>
                <a:latin typeface="Arial" panose="020B0604020202020204" pitchFamily="34" charset="0"/>
                <a:ea typeface="宋体" panose="02010600030101010101" pitchFamily="2" charset="-122"/>
                <a:cs typeface="+mn-cs"/>
              </a:rPr>
              <a:t>有</a:t>
            </a:r>
            <a:r>
              <a:rPr lang="en-US" sz="1200" b="0" i="0" kern="1200" dirty="0" err="1" smtClean="0">
                <a:solidFill>
                  <a:schemeClr val="tx1"/>
                </a:solidFill>
                <a:latin typeface="Arial" panose="020B0604020202020204" pitchFamily="34" charset="0"/>
                <a:ea typeface="宋体" panose="02010600030101010101" pitchFamily="2" charset="-122"/>
                <a:cs typeface="+mn-cs"/>
              </a:rPr>
              <a:t>hasPrevious</a:t>
            </a:r>
            <a:r>
              <a:rPr lang="en-US"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和</a:t>
            </a:r>
            <a:r>
              <a:rPr lang="en-US" sz="1200" b="0" i="0" kern="1200" dirty="0" smtClean="0">
                <a:solidFill>
                  <a:schemeClr val="tx1"/>
                </a:solidFill>
                <a:latin typeface="Arial" panose="020B0604020202020204" pitchFamily="34" charset="0"/>
                <a:ea typeface="宋体" panose="02010600030101010101" pitchFamily="2" charset="-122"/>
                <a:cs typeface="+mn-cs"/>
              </a:rPr>
              <a:t>previous()</a:t>
            </a:r>
            <a:r>
              <a:rPr lang="zh-CN" altLang="en-US" sz="1200" b="0" i="0" kern="1200" dirty="0" smtClean="0">
                <a:solidFill>
                  <a:schemeClr val="tx1"/>
                </a:solidFill>
                <a:latin typeface="Arial" panose="020B0604020202020204" pitchFamily="34" charset="0"/>
                <a:ea typeface="宋体" panose="02010600030101010101" pitchFamily="2" charset="-122"/>
                <a:cs typeface="+mn-cs"/>
              </a:rPr>
              <a:t>方法，可以实现逆向（顺序向前）遍历。</a:t>
            </a:r>
            <a:r>
              <a:rPr lang="en-US" sz="1200" b="0" i="0" kern="1200" dirty="0" err="1" smtClean="0">
                <a:solidFill>
                  <a:schemeClr val="tx1"/>
                </a:solidFill>
                <a:latin typeface="Arial" panose="020B0604020202020204" pitchFamily="34" charset="0"/>
                <a:ea typeface="宋体" panose="02010600030101010101" pitchFamily="2" charset="-122"/>
                <a:cs typeface="+mn-cs"/>
              </a:rPr>
              <a:t>Iterator</a:t>
            </a:r>
            <a:r>
              <a:rPr lang="zh-CN" altLang="en-US" sz="1200" b="0" i="0" kern="1200" dirty="0" smtClean="0">
                <a:solidFill>
                  <a:schemeClr val="tx1"/>
                </a:solidFill>
                <a:latin typeface="Arial" panose="020B0604020202020204" pitchFamily="34" charset="0"/>
                <a:ea typeface="宋体" panose="02010600030101010101" pitchFamily="2" charset="-122"/>
                <a:cs typeface="+mn-cs"/>
              </a:rPr>
              <a:t>就不可以。</a:t>
            </a:r>
            <a:endParaRPr lang="zh-CN" altLang="en-US" sz="1200" b="0" i="0" kern="1200" dirty="0" smtClean="0">
              <a:solidFill>
                <a:schemeClr val="tx1"/>
              </a:solidFill>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latin typeface="Arial" panose="020B0604020202020204" pitchFamily="34" charset="0"/>
                <a:ea typeface="宋体" panose="02010600030101010101" pitchFamily="2" charset="-122"/>
                <a:cs typeface="+mn-cs"/>
              </a:rPr>
              <a:t>三、</a:t>
            </a:r>
            <a:r>
              <a:rPr lang="en-US" sz="1200" b="0" i="0" kern="1200" dirty="0" err="1" smtClean="0">
                <a:solidFill>
                  <a:schemeClr val="tx1"/>
                </a:solidFill>
                <a:latin typeface="Arial" panose="020B0604020202020204" pitchFamily="34" charset="0"/>
                <a:ea typeface="宋体" panose="02010600030101010101" pitchFamily="2" charset="-122"/>
                <a:cs typeface="+mn-cs"/>
              </a:rPr>
              <a:t>ListIterator</a:t>
            </a:r>
            <a:r>
              <a:rPr lang="zh-CN" altLang="en-US" sz="1200" b="0" i="0" kern="1200" dirty="0" smtClean="0">
                <a:solidFill>
                  <a:schemeClr val="tx1"/>
                </a:solidFill>
                <a:latin typeface="Arial" panose="020B0604020202020204" pitchFamily="34" charset="0"/>
                <a:ea typeface="宋体" panose="02010600030101010101" pitchFamily="2" charset="-122"/>
                <a:cs typeface="+mn-cs"/>
              </a:rPr>
              <a:t>可以定位当前的索引位置，</a:t>
            </a:r>
            <a:r>
              <a:rPr lang="en-US" sz="1200" b="0" i="0" kern="1200" dirty="0" err="1" smtClean="0">
                <a:solidFill>
                  <a:schemeClr val="tx1"/>
                </a:solidFill>
                <a:latin typeface="Arial" panose="020B0604020202020204" pitchFamily="34" charset="0"/>
                <a:ea typeface="宋体" panose="02010600030101010101" pitchFamily="2" charset="-122"/>
                <a:cs typeface="+mn-cs"/>
              </a:rPr>
              <a:t>nextIndex</a:t>
            </a:r>
            <a:r>
              <a:rPr lang="en-US"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和</a:t>
            </a:r>
            <a:r>
              <a:rPr lang="en-US" sz="1200" b="0" i="0" kern="1200" dirty="0" err="1" smtClean="0">
                <a:solidFill>
                  <a:schemeClr val="tx1"/>
                </a:solidFill>
                <a:latin typeface="Arial" panose="020B0604020202020204" pitchFamily="34" charset="0"/>
                <a:ea typeface="宋体" panose="02010600030101010101" pitchFamily="2" charset="-122"/>
                <a:cs typeface="+mn-cs"/>
              </a:rPr>
              <a:t>previousIndex</a:t>
            </a:r>
            <a:r>
              <a:rPr lang="en-US"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可以实现。</a:t>
            </a:r>
            <a:r>
              <a:rPr lang="en-US" sz="1200" b="0" i="0" kern="1200" dirty="0" err="1" smtClean="0">
                <a:solidFill>
                  <a:schemeClr val="tx1"/>
                </a:solidFill>
                <a:latin typeface="Arial" panose="020B0604020202020204" pitchFamily="34" charset="0"/>
                <a:ea typeface="宋体" panose="02010600030101010101" pitchFamily="2" charset="-122"/>
                <a:cs typeface="+mn-cs"/>
              </a:rPr>
              <a:t>Iterator</a:t>
            </a:r>
            <a:r>
              <a:rPr lang="en-US" sz="1200" b="0" i="0" kern="1200" dirty="0" smtClean="0">
                <a:solidFill>
                  <a:schemeClr val="tx1"/>
                </a:solidFill>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latin typeface="Arial" panose="020B0604020202020204" pitchFamily="34" charset="0"/>
                <a:ea typeface="宋体" panose="02010600030101010101" pitchFamily="2" charset="-122"/>
                <a:cs typeface="+mn-cs"/>
              </a:rPr>
              <a:t>没有此功能。</a:t>
            </a:r>
            <a:endParaRPr lang="zh-CN" altLang="en-US" sz="1200" b="0" i="0" kern="1200" dirty="0" smtClean="0">
              <a:solidFill>
                <a:schemeClr val="tx1"/>
              </a:solidFill>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latin typeface="Arial" panose="020B0604020202020204" pitchFamily="34" charset="0"/>
                <a:ea typeface="宋体" panose="02010600030101010101" pitchFamily="2" charset="-122"/>
                <a:cs typeface="+mn-cs"/>
              </a:rPr>
              <a:t>四、都可实现删除对象，但是</a:t>
            </a:r>
            <a:r>
              <a:rPr lang="en-US" sz="1200" b="0" i="0" kern="1200" dirty="0" err="1" smtClean="0">
                <a:solidFill>
                  <a:schemeClr val="tx1"/>
                </a:solidFill>
                <a:latin typeface="Arial" panose="020B0604020202020204" pitchFamily="34" charset="0"/>
                <a:ea typeface="宋体" panose="02010600030101010101" pitchFamily="2" charset="-122"/>
                <a:cs typeface="+mn-cs"/>
              </a:rPr>
              <a:t>ListIterator</a:t>
            </a:r>
            <a:r>
              <a:rPr lang="zh-CN" altLang="en-US" sz="1200" b="0" i="0" kern="1200" dirty="0" smtClean="0">
                <a:solidFill>
                  <a:schemeClr val="tx1"/>
                </a:solidFill>
                <a:latin typeface="Arial" panose="020B0604020202020204" pitchFamily="34" charset="0"/>
                <a:ea typeface="宋体" panose="02010600030101010101" pitchFamily="2" charset="-122"/>
                <a:cs typeface="+mn-cs"/>
              </a:rPr>
              <a:t>可以实现对象的修改，</a:t>
            </a:r>
            <a:r>
              <a:rPr lang="en-US" sz="1200" b="0" i="0" kern="1200" dirty="0" smtClean="0">
                <a:solidFill>
                  <a:schemeClr val="tx1"/>
                </a:solidFill>
                <a:latin typeface="Arial" panose="020B0604020202020204" pitchFamily="34" charset="0"/>
                <a:ea typeface="宋体" panose="02010600030101010101" pitchFamily="2" charset="-122"/>
                <a:cs typeface="+mn-cs"/>
              </a:rPr>
              <a:t>set()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方法可以实现。</a:t>
            </a:r>
            <a:r>
              <a:rPr lang="en-US" sz="1200" b="0" i="0" kern="1200" dirty="0" err="1" smtClean="0">
                <a:solidFill>
                  <a:schemeClr val="tx1"/>
                </a:solidFill>
                <a:latin typeface="Arial" panose="020B0604020202020204" pitchFamily="34" charset="0"/>
                <a:ea typeface="宋体" panose="02010600030101010101" pitchFamily="2" charset="-122"/>
                <a:cs typeface="+mn-cs"/>
              </a:rPr>
              <a:t>Iterator</a:t>
            </a:r>
            <a:r>
              <a:rPr lang="zh-CN" altLang="en-US" sz="1200" b="0" i="0" kern="1200" dirty="0" smtClean="0">
                <a:solidFill>
                  <a:schemeClr val="tx1"/>
                </a:solidFill>
                <a:latin typeface="Arial" panose="020B0604020202020204" pitchFamily="34" charset="0"/>
                <a:ea typeface="宋体" panose="02010600030101010101" pitchFamily="2" charset="-122"/>
                <a:cs typeface="+mn-cs"/>
              </a:rPr>
              <a:t>仅能遍历，不能修改。因为</a:t>
            </a:r>
            <a:r>
              <a:rPr lang="en-US" sz="1200" b="0" i="0" kern="1200" dirty="0" err="1" smtClean="0">
                <a:solidFill>
                  <a:schemeClr val="tx1"/>
                </a:solidFill>
                <a:latin typeface="Arial" panose="020B0604020202020204" pitchFamily="34" charset="0"/>
                <a:ea typeface="宋体" panose="02010600030101010101" pitchFamily="2" charset="-122"/>
                <a:cs typeface="+mn-cs"/>
              </a:rPr>
              <a:t>ListIterator</a:t>
            </a:r>
            <a:r>
              <a:rPr lang="zh-CN" altLang="en-US" sz="1200" b="0" i="0" kern="1200" dirty="0" smtClean="0">
                <a:solidFill>
                  <a:schemeClr val="tx1"/>
                </a:solidFill>
                <a:latin typeface="Arial" panose="020B0604020202020204" pitchFamily="34" charset="0"/>
                <a:ea typeface="宋体" panose="02010600030101010101" pitchFamily="2" charset="-122"/>
                <a:cs typeface="+mn-cs"/>
              </a:rPr>
              <a:t>的这些功能，可以实现对</a:t>
            </a:r>
            <a:r>
              <a:rPr lang="en-US" sz="1200" b="0" i="0" kern="1200" dirty="0" err="1" smtClean="0">
                <a:solidFill>
                  <a:schemeClr val="tx1"/>
                </a:solidFill>
                <a:latin typeface="Arial" panose="020B0604020202020204" pitchFamily="34" charset="0"/>
                <a:ea typeface="宋体" panose="02010600030101010101" pitchFamily="2" charset="-122"/>
                <a:cs typeface="+mn-cs"/>
              </a:rPr>
              <a:t>LinkedList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等</a:t>
            </a:r>
            <a:r>
              <a:rPr lang="en-US" sz="1200" b="0" i="0" kern="1200" dirty="0" smtClean="0">
                <a:solidFill>
                  <a:schemeClr val="tx1"/>
                </a:solidFill>
                <a:latin typeface="Arial" panose="020B0604020202020204" pitchFamily="34" charset="0"/>
                <a:ea typeface="宋体" panose="02010600030101010101" pitchFamily="2" charset="-122"/>
                <a:cs typeface="+mn-cs"/>
              </a:rPr>
              <a:t>List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数据结构的操作。</a:t>
            </a:r>
            <a:endParaRPr lang="zh-CN" altLang="en-US" sz="1200" b="0" i="0" kern="1200" dirty="0" smtClean="0">
              <a:solidFill>
                <a:schemeClr val="tx1"/>
              </a:solidFill>
              <a:latin typeface="Arial" panose="020B0604020202020204" pitchFamily="34" charset="0"/>
              <a:ea typeface="宋体" panose="02010600030101010101" pitchFamily="2" charset="-122"/>
              <a:cs typeface="+mn-cs"/>
            </a:endParaRPr>
          </a:p>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参见实验</a:t>
            </a:r>
            <a:r>
              <a:rPr lang="en-US" altLang="zh-CN" dirty="0" smtClean="0"/>
              <a:t>14</a:t>
            </a:r>
            <a:r>
              <a:rPr lang="zh-CN" altLang="en-US" dirty="0" smtClean="0"/>
              <a:t>中的</a:t>
            </a:r>
            <a:r>
              <a:rPr lang="en-US" altLang="zh-CN" dirty="0" smtClean="0"/>
              <a:t>GenMapTest.java</a:t>
            </a:r>
            <a:endParaRPr lang="zh-CN" altLang="en-US" dirty="0"/>
          </a:p>
        </p:txBody>
      </p:sp>
      <p:sp>
        <p:nvSpPr>
          <p:cNvPr id="4" name="灯片编号占位符 3"/>
          <p:cNvSpPr>
            <a:spLocks noGrp="1"/>
          </p:cNvSpPr>
          <p:nvPr>
            <p:ph type="sldNum" sz="quarter" idx="10"/>
          </p:nvPr>
        </p:nvSpPr>
        <p:spPr/>
        <p:txBody>
          <a:bodyPr/>
          <a:lstStyle/>
          <a:p>
            <a:pPr>
              <a:defRPr/>
            </a:pPr>
            <a:fld id="{B3AFB1CF-041A-4729-843D-1E90DE747E17}"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D139008-B8AB-4D86-BF20-015E25D1C674}" type="slidenum">
              <a:rPr lang="en-US" altLang="zh-CN"/>
            </a:fld>
            <a:endParaRPr lang="en-US" altLang="zh-CN"/>
          </a:p>
        </p:txBody>
      </p:sp>
      <p:sp>
        <p:nvSpPr>
          <p:cNvPr id="82946" name="Rectangle 2"/>
          <p:cNvSpPr>
            <a:spLocks noGrp="1" noRot="1" noChangeAspect="1" noChangeArrowheads="1" noTextEdit="1"/>
          </p:cNvSpPr>
          <p:nvPr>
            <p:ph type="sldImg"/>
          </p:nvPr>
        </p:nvSpPr>
        <p:spPr/>
      </p:sp>
      <p:sp>
        <p:nvSpPr>
          <p:cNvPr id="82947" name="Rectangle 3"/>
          <p:cNvSpPr>
            <a:spLocks noGrp="1" noChangeArrowheads="1"/>
          </p:cNvSpPr>
          <p:nvPr>
            <p:ph type="body" idx="1"/>
          </p:nvPr>
        </p:nvSpPr>
        <p:spPr/>
        <p:txBody>
          <a:bodyPr/>
          <a:lstStyle/>
          <a:p>
            <a:r>
              <a:rPr lang="zh-CN" altLang="en-US" dirty="0" smtClean="0"/>
              <a:t>（</a:t>
            </a:r>
            <a:r>
              <a:rPr lang="en-US" altLang="zh-CN" dirty="0" smtClean="0"/>
              <a:t>7</a:t>
            </a:r>
            <a:r>
              <a:rPr lang="zh-CN" altLang="en-US" dirty="0" smtClean="0"/>
              <a:t>）</a:t>
            </a: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14</a:t>
            </a:r>
            <a:endParaRPr lang="zh-CN" altLang="en-US" dirty="0"/>
          </a:p>
        </p:txBody>
      </p:sp>
      <p:sp>
        <p:nvSpPr>
          <p:cNvPr id="4" name="灯片编号占位符 3"/>
          <p:cNvSpPr>
            <a:spLocks noGrp="1"/>
          </p:cNvSpPr>
          <p:nvPr>
            <p:ph type="sldNum" sz="quarter" idx="10"/>
          </p:nvPr>
        </p:nvSpPr>
        <p:spPr/>
        <p:txBody>
          <a:bodyPr/>
          <a:lstStyle/>
          <a:p>
            <a:pPr>
              <a:defRPr/>
            </a:pPr>
            <a:fld id="{B3AFB1CF-041A-4729-843D-1E90DE747E17}"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2BD6072-B8F1-4AF3-94AB-3E43D8391E0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r>
              <a:rPr lang="en-US" altLang="zh-CN" dirty="0" smtClean="0"/>
              <a:t>22/23</a:t>
            </a:r>
            <a:endParaRPr lang="zh-CN" altLang="en-US" dirty="0"/>
          </a:p>
          <a:p>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实验</a:t>
            </a:r>
            <a:r>
              <a:rPr lang="en-US" altLang="zh-CN" dirty="0" smtClean="0"/>
              <a:t>24</a:t>
            </a:r>
            <a:endParaRPr lang="zh-CN" altLang="en-US" dirty="0"/>
          </a:p>
        </p:txBody>
      </p:sp>
      <p:sp>
        <p:nvSpPr>
          <p:cNvPr id="4" name="灯片编号占位符 3"/>
          <p:cNvSpPr>
            <a:spLocks noGrp="1"/>
          </p:cNvSpPr>
          <p:nvPr>
            <p:ph type="sldNum" sz="quarter" idx="10"/>
          </p:nvPr>
        </p:nvSpPr>
        <p:spPr/>
        <p:txBody>
          <a:bodyPr/>
          <a:lstStyle/>
          <a:p>
            <a:pPr>
              <a:defRPr/>
            </a:pPr>
            <a:fld id="{B3AFB1CF-041A-4729-843D-1E90DE747E17}"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13316" name="灯片编号占位符 3"/>
          <p:cNvSpPr>
            <a:spLocks noGrp="1"/>
          </p:cNvSpPr>
          <p:nvPr>
            <p:ph type="sldNum" sz="quarter" idx="5"/>
          </p:nvPr>
        </p:nvSpPr>
        <p:spPr>
          <a:noFill/>
        </p:spPr>
        <p:txBody>
          <a:bodyPr/>
          <a:lstStyle/>
          <a:p>
            <a:fld id="{3A551C81-D8E6-4995-BF8C-798AC31C137D}" type="slidenum">
              <a:rPr lang="en-US" altLang="zh-CN" smtClean="0"/>
            </a:fld>
            <a:endParaRPr lang="en-US"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14340" name="灯片编号占位符 3"/>
          <p:cNvSpPr>
            <a:spLocks noGrp="1"/>
          </p:cNvSpPr>
          <p:nvPr>
            <p:ph type="sldNum" sz="quarter" idx="5"/>
          </p:nvPr>
        </p:nvSpPr>
        <p:spPr>
          <a:noFill/>
        </p:spPr>
        <p:txBody>
          <a:bodyPr/>
          <a:lstStyle/>
          <a:p>
            <a:fld id="{87A341EC-6558-4767-8D5F-FD93D2F18619}" type="slidenum">
              <a:rPr lang="en-US" altLang="zh-CN" smtClean="0"/>
            </a:fld>
            <a:endParaRPr lang="en-US"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p:sp>
      <p:sp>
        <p:nvSpPr>
          <p:cNvPr id="15363"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15364" name="灯片编号占位符 3"/>
          <p:cNvSpPr>
            <a:spLocks noGrp="1"/>
          </p:cNvSpPr>
          <p:nvPr>
            <p:ph type="sldNum" sz="quarter" idx="5"/>
          </p:nvPr>
        </p:nvSpPr>
        <p:spPr>
          <a:noFill/>
        </p:spPr>
        <p:txBody>
          <a:bodyPr/>
          <a:lstStyle/>
          <a:p>
            <a:fld id="{451537F4-3C6D-4B2B-AF36-51BB65FCD217}" type="slidenum">
              <a:rPr lang="en-US" altLang="zh-CN" smtClean="0"/>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606DEEB-2803-4C53-865C-C7B063D98941}" type="slidenum">
              <a:rPr lang="en-US" altLang="zh-CN"/>
            </a:fld>
            <a:endParaRPr lang="en-US" altLang="zh-CN"/>
          </a:p>
        </p:txBody>
      </p:sp>
      <p:sp>
        <p:nvSpPr>
          <p:cNvPr id="80898" name="Rectangle 2"/>
          <p:cNvSpPr>
            <a:spLocks noGrp="1" noRot="1" noChangeAspect="1" noChangeArrowheads="1" noTextEdit="1"/>
          </p:cNvSpPr>
          <p:nvPr>
            <p:ph type="sldImg"/>
          </p:nvPr>
        </p:nvSpPr>
        <p:spPr/>
      </p:sp>
      <p:sp>
        <p:nvSpPr>
          <p:cNvPr id="80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74E7C82-C00A-42F2-98FE-2228AE8007E4}" type="slidenum">
              <a:rPr lang="en-US" altLang="zh-CN"/>
            </a:fld>
            <a:endParaRPr lang="en-US" altLang="zh-CN"/>
          </a:p>
        </p:txBody>
      </p:sp>
      <p:sp>
        <p:nvSpPr>
          <p:cNvPr id="5122" name="Rectangle 2"/>
          <p:cNvSpPr>
            <a:spLocks noGrp="1" noRot="1" noChangeAspect="1"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ln>
        </p:spPr>
      </p:sp>
      <p:sp>
        <p:nvSpPr>
          <p:cNvPr id="5123" name="Rectangle 3"/>
          <p:cNvSpPr>
            <a:spLocks noGrp="1" noChangeArrowheads="1"/>
          </p:cNvSpPr>
          <p:nvPr>
            <p:ph type="body" idx="1"/>
          </p:nvPr>
        </p:nvSpPr>
        <p:spPr bwMode="auto">
          <a:xfrm>
            <a:off x="946574" y="4861441"/>
            <a:ext cx="5206153" cy="4605576"/>
          </a:xfrm>
          <a:prstGeom prst="rect">
            <a:avLst/>
          </a:prstGeom>
          <a:solidFill>
            <a:srgbClr val="FFFFFF"/>
          </a:solidFill>
          <a:ln>
            <a:solidFill>
              <a:srgbClr val="000000"/>
            </a:solidFill>
            <a:miter lim="800000"/>
          </a:ln>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186ADBD-BB75-4D8A-B729-433C7C04C94B}" type="slidenum">
              <a:rPr lang="en-US" altLang="zh-CN"/>
            </a:fld>
            <a:endParaRPr lang="en-US" altLang="zh-CN"/>
          </a:p>
        </p:txBody>
      </p:sp>
      <p:sp>
        <p:nvSpPr>
          <p:cNvPr id="7170" name="Rectangle 2"/>
          <p:cNvSpPr>
            <a:spLocks noGrp="1" noRot="1" noChangeAspect="1"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ln>
        </p:spPr>
      </p:sp>
      <p:sp>
        <p:nvSpPr>
          <p:cNvPr id="7171" name="Rectangle 3"/>
          <p:cNvSpPr>
            <a:spLocks noGrp="1" noChangeArrowheads="1"/>
          </p:cNvSpPr>
          <p:nvPr>
            <p:ph type="body" idx="1"/>
          </p:nvPr>
        </p:nvSpPr>
        <p:spPr bwMode="auto">
          <a:xfrm>
            <a:off x="946574" y="4861441"/>
            <a:ext cx="5206153" cy="4605576"/>
          </a:xfrm>
          <a:prstGeom prst="rect">
            <a:avLst/>
          </a:prstGeom>
          <a:solidFill>
            <a:srgbClr val="FFFFFF"/>
          </a:solidFill>
          <a:ln>
            <a:solidFill>
              <a:srgbClr val="000000"/>
            </a:solidFill>
            <a:miter lim="800000"/>
          </a:ln>
        </p:spPr>
        <p:txBody>
          <a:bodyPr/>
          <a:lstStyle/>
          <a:p>
            <a:r>
              <a:rPr lang="en-US" altLang="zh-CN" dirty="0" smtClean="0"/>
              <a:t>3</a:t>
            </a:r>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5CAE976-0D5C-40F7-BBB2-AE1F1662DFE0}" type="slidenum">
              <a:rPr lang="en-US" altLang="zh-CN"/>
            </a:fld>
            <a:endParaRPr lang="en-US" altLang="zh-CN"/>
          </a:p>
        </p:txBody>
      </p:sp>
      <p:sp>
        <p:nvSpPr>
          <p:cNvPr id="9218" name="Rectangle 2"/>
          <p:cNvSpPr>
            <a:spLocks noGrp="1" noRot="1" noChangeAspect="1"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ln>
        </p:spPr>
      </p:sp>
      <p:sp>
        <p:nvSpPr>
          <p:cNvPr id="9219" name="Rectangle 3"/>
          <p:cNvSpPr>
            <a:spLocks noGrp="1" noChangeArrowheads="1"/>
          </p:cNvSpPr>
          <p:nvPr>
            <p:ph type="body" idx="1"/>
          </p:nvPr>
        </p:nvSpPr>
        <p:spPr bwMode="auto">
          <a:xfrm>
            <a:off x="946574" y="4861441"/>
            <a:ext cx="5206153" cy="4605576"/>
          </a:xfrm>
          <a:prstGeom prst="rect">
            <a:avLst/>
          </a:prstGeom>
          <a:solidFill>
            <a:srgbClr val="FFFFFF"/>
          </a:solidFill>
          <a:ln>
            <a:solidFill>
              <a:srgbClr val="000000"/>
            </a:solidFill>
            <a:miter lim="800000"/>
          </a:ln>
        </p:spPr>
        <p:txBody>
          <a:bodyPr/>
          <a:lstStyle/>
          <a:p>
            <a:pPr>
              <a:lnSpc>
                <a:spcPct val="90000"/>
              </a:lnSpc>
            </a:pPr>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DCC6AF5-E6CF-4316-AEFB-8E5556811A69}" type="slidenum">
              <a:rPr lang="en-US" altLang="zh-CN"/>
            </a:fld>
            <a:endParaRPr lang="en-US" altLang="zh-CN"/>
          </a:p>
        </p:txBody>
      </p:sp>
      <p:sp>
        <p:nvSpPr>
          <p:cNvPr id="11266" name="Rectangle 2"/>
          <p:cNvSpPr>
            <a:spLocks noGrp="1" noRot="1" noChangeAspect="1"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ln>
        </p:spPr>
      </p:sp>
      <p:sp>
        <p:nvSpPr>
          <p:cNvPr id="11267" name="Rectangle 3"/>
          <p:cNvSpPr>
            <a:spLocks noGrp="1" noChangeArrowheads="1"/>
          </p:cNvSpPr>
          <p:nvPr>
            <p:ph type="body" idx="1"/>
          </p:nvPr>
        </p:nvSpPr>
        <p:spPr bwMode="auto">
          <a:xfrm>
            <a:off x="946574" y="4861441"/>
            <a:ext cx="5206153" cy="4605576"/>
          </a:xfrm>
          <a:prstGeom prst="rect">
            <a:avLst/>
          </a:prstGeom>
          <a:solidFill>
            <a:srgbClr val="FFFFFF"/>
          </a:solidFill>
          <a:ln>
            <a:solidFill>
              <a:srgbClr val="000000"/>
            </a:solidFill>
            <a:miter lim="800000"/>
          </a:ln>
        </p:spPr>
        <p:txBody>
          <a:bodyPr/>
          <a:lstStyle/>
          <a:p>
            <a:r>
              <a:rPr lang="zh-CN" altLang="en-US" dirty="0" smtClean="0"/>
              <a:t>（</a:t>
            </a:r>
            <a:r>
              <a:rPr lang="en-US" altLang="zh-CN" dirty="0" smtClean="0"/>
              <a:t>4</a:t>
            </a:r>
            <a:r>
              <a:rPr lang="zh-CN" altLang="en-US" dirty="0" smtClean="0"/>
              <a:t>）</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5</a:t>
            </a:r>
            <a:endParaRPr lang="zh-CN" altLang="en-US" dirty="0"/>
          </a:p>
        </p:txBody>
      </p:sp>
      <p:sp>
        <p:nvSpPr>
          <p:cNvPr id="4" name="灯片编号占位符 3"/>
          <p:cNvSpPr>
            <a:spLocks noGrp="1"/>
          </p:cNvSpPr>
          <p:nvPr>
            <p:ph type="sldNum" sz="quarter" idx="10"/>
          </p:nvPr>
        </p:nvSpPr>
        <p:spPr/>
        <p:txBody>
          <a:bodyPr/>
          <a:lstStyle/>
          <a:p>
            <a:pPr>
              <a:defRPr/>
            </a:pPr>
            <a:fld id="{B3AFB1CF-041A-4729-843D-1E90DE747E17}"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4DACFBC-AA3F-4AF4-B3D7-AFCB1067BBF8}" type="slidenum">
              <a:rPr lang="en-US" altLang="zh-CN"/>
            </a:fld>
            <a:endParaRPr lang="en-US" altLang="zh-CN"/>
          </a:p>
        </p:txBody>
      </p:sp>
      <p:sp>
        <p:nvSpPr>
          <p:cNvPr id="15362" name="Rectangle 2"/>
          <p:cNvSpPr>
            <a:spLocks noGrp="1" noRot="1" noChangeAspect="1" noChangeArrowheads="1" noTextEdit="1"/>
          </p:cNvSpPr>
          <p:nvPr>
            <p:ph type="sldImg"/>
          </p:nvPr>
        </p:nvSpPr>
        <p:spPr bwMode="auto">
          <a:xfrm>
            <a:off x="992188" y="768350"/>
            <a:ext cx="5114925" cy="3836988"/>
          </a:xfrm>
          <a:prstGeom prst="rect">
            <a:avLst/>
          </a:prstGeom>
          <a:solidFill>
            <a:srgbClr val="FFFFFF"/>
          </a:solidFill>
          <a:ln>
            <a:solidFill>
              <a:srgbClr val="000000"/>
            </a:solidFill>
            <a:miter lim="800000"/>
          </a:ln>
        </p:spPr>
      </p:sp>
      <p:sp>
        <p:nvSpPr>
          <p:cNvPr id="15363" name="Rectangle 3"/>
          <p:cNvSpPr>
            <a:spLocks noGrp="1" noChangeArrowheads="1"/>
          </p:cNvSpPr>
          <p:nvPr>
            <p:ph type="body" idx="1"/>
          </p:nvPr>
        </p:nvSpPr>
        <p:spPr bwMode="auto">
          <a:xfrm>
            <a:off x="946574" y="4861441"/>
            <a:ext cx="5206153" cy="4605576"/>
          </a:xfrm>
          <a:prstGeom prst="rect">
            <a:avLst/>
          </a:prstGeom>
          <a:solidFill>
            <a:srgbClr val="FFFFFF"/>
          </a:solidFill>
          <a:ln>
            <a:solidFill>
              <a:srgbClr val="000000"/>
            </a:solidFill>
            <a:miter lim="800000"/>
          </a:ln>
        </p:spPr>
        <p:txBody>
          <a:bodyPr/>
          <a:lstStyle/>
          <a:p>
            <a:r>
              <a:rPr lang="zh-CN" altLang="en-US"/>
              <a:t>（示例</a:t>
            </a:r>
            <a:r>
              <a:rPr lang="en-US" altLang="zh-CN"/>
              <a:t>9-9</a:t>
            </a:r>
            <a:r>
              <a:rPr lang="zh-CN" altLang="en-US"/>
              <a:t>）</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srcRect/>
          <a:stretch>
            <a:fillRect/>
          </a:stretch>
        </p:blipFill>
        <p:spPr bwMode="auto">
          <a:xfrm>
            <a:off x="5654675" y="1235075"/>
            <a:ext cx="2462213" cy="669925"/>
          </a:xfrm>
          <a:prstGeom prst="rect">
            <a:avLst/>
          </a:prstGeom>
          <a:noFill/>
          <a:ln w="9525">
            <a:noFill/>
            <a:miter lim="800000"/>
            <a:headEnd/>
            <a:tailEnd/>
          </a:ln>
        </p:spPr>
      </p:pic>
      <p:sp>
        <p:nvSpPr>
          <p:cNvPr id="3" name="矩形 2"/>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panose="020B0604020202020204" pitchFamily="34" charset="0"/>
            </a:endParaRPr>
          </a:p>
        </p:txBody>
      </p:sp>
      <p:sp>
        <p:nvSpPr>
          <p:cNvPr id="4" name="矩形 3"/>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panose="020B0604020202020204" pitchFamily="34" charset="0"/>
            </a:endParaRPr>
          </a:p>
        </p:txBody>
      </p:sp>
      <p:sp>
        <p:nvSpPr>
          <p:cNvPr id="5" name="矩形 4"/>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panose="020B0604020202020204" pitchFamily="34" charset="0"/>
            </a:endParaRPr>
          </a:p>
        </p:txBody>
      </p:sp>
      <p:sp>
        <p:nvSpPr>
          <p:cNvPr id="6" name="矩形 5"/>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panose="020B0604020202020204" pitchFamily="34" charset="0"/>
            </a:endParaRPr>
          </a:p>
        </p:txBody>
      </p:sp>
      <p:sp>
        <p:nvSpPr>
          <p:cNvPr id="7" name="Rectangle 11"/>
          <p:cNvSpPr>
            <a:spLocks noChangeArrowheads="1"/>
          </p:cNvSpPr>
          <p:nvPr/>
        </p:nvSpPr>
        <p:spPr bwMode="auto">
          <a:xfrm>
            <a:off x="1371600" y="5105400"/>
            <a:ext cx="6400800" cy="609600"/>
          </a:xfrm>
          <a:prstGeom prst="rect">
            <a:avLst/>
          </a:prstGeom>
          <a:noFill/>
          <a:ln w="9525">
            <a:noFill/>
            <a:miter lim="800000"/>
          </a:ln>
          <a:effectLst/>
        </p:spPr>
        <p:txBody>
          <a:bodyPr/>
          <a:lstStyle/>
          <a:p>
            <a:pPr algn="ctr">
              <a:spcBef>
                <a:spcPts val="600"/>
              </a:spcBef>
              <a:buClr>
                <a:schemeClr val="accent1"/>
              </a:buClr>
              <a:buSzPct val="76000"/>
              <a:buFont typeface="Wingdings 3" pitchFamily="18" charset="2"/>
              <a:buNone/>
              <a:defRPr/>
            </a:pPr>
            <a:endParaRPr lang="zh-CN" altLang="zh-CN" sz="2800">
              <a:latin typeface="Times New Roman" panose="02020603050405020304" pitchFamily="18" charset="0"/>
            </a:endParaRPr>
          </a:p>
        </p:txBody>
      </p:sp>
      <p:sp>
        <p:nvSpPr>
          <p:cNvPr id="8" name="直接连接符 7"/>
          <p:cNvSpPr>
            <a:spLocks noChangeShapeType="1"/>
          </p:cNvSpPr>
          <p:nvPr/>
        </p:nvSpPr>
        <p:spPr bwMode="auto">
          <a:xfrm>
            <a:off x="457200" y="19812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ea typeface="+mn-ea"/>
              <a:cs typeface="Arial" panose="020B0604020202020204" pitchFamily="34" charset="0"/>
            </a:endParaRPr>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2"/>
          <p:cNvSpPr>
            <a:spLocks noGrp="1"/>
          </p:cNvSpPr>
          <p:nvPr>
            <p:ph type="ftr" sz="quarter" idx="10"/>
          </p:nvPr>
        </p:nvSpPr>
        <p:spPr/>
        <p:txBody>
          <a:bodyPr/>
          <a:lstStyle>
            <a:lvl1pPr>
              <a:defRPr/>
            </a:lvl1pPr>
          </a:lstStyle>
          <a:p>
            <a:pPr>
              <a:defRPr/>
            </a:pPr>
            <a:r>
              <a:rPr lang="en-US" altLang="zh-CN"/>
              <a:t>www.hqyj.com</a:t>
            </a:r>
            <a:endParaRPr lang="en-US" altLang="zh-CN"/>
          </a:p>
        </p:txBody>
      </p:sp>
      <p:sp>
        <p:nvSpPr>
          <p:cNvPr id="6" name="灯片编号占位符 22"/>
          <p:cNvSpPr>
            <a:spLocks noGrp="1"/>
          </p:cNvSpPr>
          <p:nvPr>
            <p:ph type="sldNum" sz="quarter" idx="11"/>
          </p:nvPr>
        </p:nvSpPr>
        <p:spPr/>
        <p:txBody>
          <a:bodyPr/>
          <a:lstStyle>
            <a:lvl1pPr>
              <a:defRPr/>
            </a:lvl1pPr>
          </a:lstStyle>
          <a:p>
            <a:pPr>
              <a:defRPr/>
            </a:pPr>
            <a:fld id="{30B0903B-CD43-4185-BFA3-3B2CDD49F279}" type="slidenum">
              <a:rPr lang="en-US" altLang="zh-CN"/>
            </a:fld>
            <a:endParaRPr lang="en-US" altLang="zh-CN"/>
          </a:p>
        </p:txBody>
      </p:sp>
      <p:sp>
        <p:nvSpPr>
          <p:cNvPr id="7" name="日期占位符 13"/>
          <p:cNvSpPr>
            <a:spLocks noGrp="1"/>
          </p:cNvSpPr>
          <p:nvPr>
            <p:ph type="dt" sz="half" idx="12"/>
          </p:nvPr>
        </p:nvSpPr>
        <p:spPr/>
        <p:txBody>
          <a:bodyPr/>
          <a:lstStyle>
            <a:lvl1pPr>
              <a:defRPr/>
            </a:lvl1pPr>
          </a:lstStyle>
          <a:p>
            <a:pPr>
              <a:defRPr/>
            </a:pPr>
            <a:fld id="{90DBA1AC-8B46-4B05-A415-2BCA1623D57E}" type="datetime1">
              <a:rPr lang="zh-CN" altLang="en-US"/>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lvl1pPr>
              <a:buFont typeface="Wingdings" panose="05000000000000000000" pitchFamily="2" charset="2"/>
              <a:buChar char="n"/>
              <a:defRPr/>
            </a:lvl1pPr>
            <a:lvl2pPr>
              <a:buFont typeface="Wingdings" panose="05000000000000000000" pitchFamily="2" charset="2"/>
              <a:buChar char="u"/>
              <a:defRPr/>
            </a:lvl2pPr>
            <a:lvl3pPr>
              <a:buFont typeface="Wingdings" panose="05000000000000000000" pitchFamily="2" charset="2"/>
              <a:buChar char="Ø"/>
              <a:defRPr/>
            </a:lvl3pPr>
            <a:lvl4pPr>
              <a:buFont typeface="Wingdings" panose="05000000000000000000" pitchFamily="2" charset="2"/>
              <a:buChar char="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页脚占位符 2"/>
          <p:cNvSpPr>
            <a:spLocks noGrp="1"/>
          </p:cNvSpPr>
          <p:nvPr>
            <p:ph type="ftr" sz="quarter" idx="10"/>
          </p:nvPr>
        </p:nvSpPr>
        <p:spPr/>
        <p:txBody>
          <a:bodyPr/>
          <a:lstStyle>
            <a:lvl1pPr>
              <a:defRPr/>
            </a:lvl1pPr>
          </a:lstStyle>
          <a:p>
            <a:pPr>
              <a:defRPr/>
            </a:pPr>
            <a:r>
              <a:rPr lang="en-US" altLang="zh-CN"/>
              <a:t>www.hqyj.com</a:t>
            </a:r>
            <a:endParaRPr lang="en-US" altLang="zh-CN"/>
          </a:p>
        </p:txBody>
      </p:sp>
      <p:sp>
        <p:nvSpPr>
          <p:cNvPr id="5" name="灯片编号占位符 22"/>
          <p:cNvSpPr>
            <a:spLocks noGrp="1"/>
          </p:cNvSpPr>
          <p:nvPr>
            <p:ph type="sldNum" sz="quarter" idx="11"/>
          </p:nvPr>
        </p:nvSpPr>
        <p:spPr/>
        <p:txBody>
          <a:bodyPr/>
          <a:lstStyle>
            <a:lvl1pPr>
              <a:defRPr/>
            </a:lvl1pPr>
          </a:lstStyle>
          <a:p>
            <a:pPr>
              <a:defRPr/>
            </a:pPr>
            <a:fld id="{040FBE98-647C-49D8-BA61-FC22B3C19DB9}" type="slidenum">
              <a:rPr lang="en-US" altLang="zh-CN"/>
            </a:fld>
            <a:endParaRPr lang="en-US" altLang="zh-CN"/>
          </a:p>
        </p:txBody>
      </p:sp>
      <p:sp>
        <p:nvSpPr>
          <p:cNvPr id="6" name="日期占位符 13"/>
          <p:cNvSpPr>
            <a:spLocks noGrp="1"/>
          </p:cNvSpPr>
          <p:nvPr>
            <p:ph type="dt" sz="half" idx="12"/>
          </p:nvPr>
        </p:nvSpPr>
        <p:spPr/>
        <p:txBody>
          <a:bodyPr/>
          <a:lstStyle>
            <a:lvl1pPr>
              <a:defRPr/>
            </a:lvl1pPr>
          </a:lstStyle>
          <a:p>
            <a:pPr>
              <a:defRPr/>
            </a:pPr>
            <a:fld id="{6D2675CB-152A-47C5-81CD-5DCD207F5160}" type="datetime1">
              <a:rPr lang="zh-CN" altLang="en-US"/>
            </a:fld>
            <a:endParaRPr lang="zh-CN"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00958" y="152400"/>
            <a:ext cx="1185842" cy="5976938"/>
          </a:xfrm>
        </p:spPr>
        <p:txBody>
          <a:bodyPr vert="eaVert"/>
          <a:lstStyle>
            <a:lvl1pPr algn="r">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152400"/>
            <a:ext cx="6758006" cy="5976938"/>
          </a:xfrm>
        </p:spPr>
        <p:txBody>
          <a:bodyPr vert="eaVert"/>
          <a:lstStyle>
            <a:lvl1pPr>
              <a:buFont typeface="Wingdings" panose="05000000000000000000" pitchFamily="2" charset="2"/>
              <a:buChar char="n"/>
              <a:defRPr/>
            </a:lvl1pPr>
            <a:lvl2pPr>
              <a:buFont typeface="Wingdings" panose="05000000000000000000" pitchFamily="2" charset="2"/>
              <a:buChar char="u"/>
              <a:defRPr/>
            </a:lvl2pPr>
            <a:lvl3pPr>
              <a:buFont typeface="Wingdings" panose="05000000000000000000" pitchFamily="2" charset="2"/>
              <a:buChar char="Ø"/>
              <a:defRPr/>
            </a:lvl3pPr>
            <a:lvl4pPr>
              <a:buFont typeface="Wingdings" panose="05000000000000000000" pitchFamily="2" charset="2"/>
              <a:buChar char="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页脚占位符 2"/>
          <p:cNvSpPr>
            <a:spLocks noGrp="1"/>
          </p:cNvSpPr>
          <p:nvPr>
            <p:ph type="ftr" sz="quarter" idx="10"/>
          </p:nvPr>
        </p:nvSpPr>
        <p:spPr/>
        <p:txBody>
          <a:bodyPr/>
          <a:lstStyle>
            <a:lvl1pPr>
              <a:defRPr/>
            </a:lvl1pPr>
          </a:lstStyle>
          <a:p>
            <a:pPr>
              <a:defRPr/>
            </a:pPr>
            <a:r>
              <a:rPr lang="en-US" altLang="zh-CN"/>
              <a:t>www.hqyj.com</a:t>
            </a:r>
            <a:endParaRPr lang="en-US" altLang="zh-CN"/>
          </a:p>
        </p:txBody>
      </p:sp>
      <p:sp>
        <p:nvSpPr>
          <p:cNvPr id="5" name="灯片编号占位符 22"/>
          <p:cNvSpPr>
            <a:spLocks noGrp="1"/>
          </p:cNvSpPr>
          <p:nvPr>
            <p:ph type="sldNum" sz="quarter" idx="11"/>
          </p:nvPr>
        </p:nvSpPr>
        <p:spPr/>
        <p:txBody>
          <a:bodyPr/>
          <a:lstStyle>
            <a:lvl1pPr>
              <a:defRPr/>
            </a:lvl1pPr>
          </a:lstStyle>
          <a:p>
            <a:pPr>
              <a:defRPr/>
            </a:pPr>
            <a:fld id="{1DB1C2CC-EBD7-4D22-8B93-604E92034F76}" type="slidenum">
              <a:rPr lang="en-US" altLang="zh-CN"/>
            </a:fld>
            <a:endParaRPr lang="en-US" altLang="zh-CN"/>
          </a:p>
        </p:txBody>
      </p:sp>
      <p:sp>
        <p:nvSpPr>
          <p:cNvPr id="6" name="日期占位符 13"/>
          <p:cNvSpPr>
            <a:spLocks noGrp="1"/>
          </p:cNvSpPr>
          <p:nvPr>
            <p:ph type="dt" sz="half" idx="12"/>
          </p:nvPr>
        </p:nvSpPr>
        <p:spPr/>
        <p:txBody>
          <a:bodyPr/>
          <a:lstStyle>
            <a:lvl1pPr>
              <a:defRPr/>
            </a:lvl1pPr>
          </a:lstStyle>
          <a:p>
            <a:pPr>
              <a:defRPr/>
            </a:pPr>
            <a:fld id="{23B5E9E6-AABB-40E1-9D2E-ED9D5E980FD7}" type="datetime1">
              <a:rPr lang="zh-CN" altLang="en-US"/>
            </a:fld>
            <a:endParaRPr lang="zh-CN"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sp>
        <p:nvSpPr>
          <p:cNvPr id="27" name="Rectangle 2"/>
          <p:cNvSpPr>
            <a:spLocks noGrp="1" noChangeArrowheads="1"/>
          </p:cNvSpPr>
          <p:nvPr>
            <p:ph type="ctrTitle"/>
          </p:nvPr>
        </p:nvSpPr>
        <p:spPr>
          <a:xfrm>
            <a:off x="4139952" y="2924944"/>
            <a:ext cx="4536504" cy="629816"/>
          </a:xfrm>
        </p:spPr>
        <p:txBody>
          <a:bodyPr/>
          <a:lstStyle>
            <a:lvl1pPr algn="l">
              <a:defRPr sz="2800" baseline="0">
                <a:solidFill>
                  <a:schemeClr val="tx1"/>
                </a:solidFill>
                <a:latin typeface="Arial" panose="020B0604020202020204" pitchFamily="34" charset="0"/>
                <a:ea typeface="黑体" panose="02010609060101010101" pitchFamily="2" charset="-122"/>
              </a:defRPr>
            </a:lvl1pPr>
          </a:lstStyle>
          <a:p>
            <a:r>
              <a:rPr lang="zh-CN" altLang="en-US" smtClean="0"/>
              <a:t>单击此处编辑母版标题样式</a:t>
            </a:r>
            <a:endParaRPr lang="en-US" altLang="zh-CN" dirty="0"/>
          </a:p>
        </p:txBody>
      </p:sp>
      <p:sp>
        <p:nvSpPr>
          <p:cNvPr id="28" name="Rectangle 3"/>
          <p:cNvSpPr>
            <a:spLocks noGrp="1" noChangeArrowheads="1"/>
          </p:cNvSpPr>
          <p:nvPr>
            <p:ph type="subTitle" idx="1"/>
          </p:nvPr>
        </p:nvSpPr>
        <p:spPr bwMode="black">
          <a:xfrm>
            <a:off x="5148064" y="3717032"/>
            <a:ext cx="3001144" cy="358552"/>
          </a:xfrm>
        </p:spPr>
        <p:txBody>
          <a:bodyPr/>
          <a:lstStyle>
            <a:lvl1pPr marL="0" indent="0" algn="l">
              <a:buFont typeface="Wingdings" panose="05000000000000000000" pitchFamily="2" charset="2"/>
              <a:buNone/>
              <a:defRPr sz="1600" b="0">
                <a:solidFill>
                  <a:schemeClr val="tx1">
                    <a:lumMod val="50000"/>
                    <a:lumOff val="50000"/>
                  </a:schemeClr>
                </a:solidFill>
                <a:latin typeface="华文楷体" pitchFamily="2" charset="-122"/>
                <a:ea typeface="华文楷体" pitchFamily="2" charset="-122"/>
              </a:defRPr>
            </a:lvl1pPr>
          </a:lstStyle>
          <a:p>
            <a:r>
              <a:rPr lang="zh-CN" altLang="en-US" smtClean="0"/>
              <a:t>单击此处编辑母版副标题样式</a:t>
            </a:r>
            <a:endParaRPr lang="en-US" altLang="zh-CN" dirty="0"/>
          </a:p>
        </p:txBody>
      </p:sp>
    </p:spTree>
  </p:cSld>
  <p:clrMapOvr>
    <a:masterClrMapping/>
  </p:clrMapOvr>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源代码">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6" name="文本占位符 12"/>
          <p:cNvSpPr>
            <a:spLocks noGrp="1"/>
          </p:cNvSpPr>
          <p:nvPr>
            <p:ph idx="1"/>
          </p:nvPr>
        </p:nvSpPr>
        <p:spPr bwMode="auto">
          <a:xfrm>
            <a:off x="457200" y="1219200"/>
            <a:ext cx="8229600" cy="4910138"/>
          </a:xfrm>
          <a:prstGeom prst="rect">
            <a:avLst/>
          </a:prstGeom>
          <a:noFill/>
          <a:ln w="9525">
            <a:noFill/>
            <a:miter lim="800000"/>
          </a:ln>
        </p:spPr>
        <p:txBody>
          <a:bodyPr/>
          <a:lstStyle>
            <a:lvl1pPr>
              <a:defRPr sz="1800">
                <a:latin typeface="+mn-lt"/>
              </a:defRPr>
            </a:lvl1pPr>
          </a:lstStyle>
          <a:p>
            <a:pPr lvl="0"/>
            <a:endParaRPr lang="zh-CN" altLang="en-US" noProof="0" dirty="0" smtClean="0"/>
          </a:p>
        </p:txBody>
      </p:sp>
      <p:sp>
        <p:nvSpPr>
          <p:cNvPr id="4" name="页脚占位符 2"/>
          <p:cNvSpPr>
            <a:spLocks noGrp="1"/>
          </p:cNvSpPr>
          <p:nvPr>
            <p:ph type="ftr" sz="quarter" idx="10"/>
          </p:nvPr>
        </p:nvSpPr>
        <p:spPr>
          <a:xfrm>
            <a:off x="3124200" y="6381750"/>
            <a:ext cx="2895600" cy="476250"/>
          </a:xfrm>
          <a:prstGeom prst="rect">
            <a:avLst/>
          </a:prstGeom>
        </p:spPr>
        <p:txBody>
          <a:bodyPr/>
          <a:lstStyle>
            <a:lvl1pPr>
              <a:defRPr smtClean="0"/>
            </a:lvl1pPr>
          </a:lstStyle>
          <a:p>
            <a:pPr>
              <a:defRPr/>
            </a:pPr>
            <a:r>
              <a:rPr lang="en-US" altLang="zh-CN"/>
              <a:t>www.hqyj.com</a:t>
            </a:r>
            <a:endParaRPr lang="en-US" altLang="zh-CN"/>
          </a:p>
        </p:txBody>
      </p:sp>
      <p:sp>
        <p:nvSpPr>
          <p:cNvPr id="5" name="灯片编号占位符 3"/>
          <p:cNvSpPr>
            <a:spLocks noGrp="1"/>
          </p:cNvSpPr>
          <p:nvPr>
            <p:ph type="sldNum" sz="quarter" idx="11"/>
          </p:nvPr>
        </p:nvSpPr>
        <p:spPr>
          <a:xfrm>
            <a:off x="609600" y="6381750"/>
            <a:ext cx="2133600" cy="476250"/>
          </a:xfrm>
          <a:prstGeom prst="rect">
            <a:avLst/>
          </a:prstGeom>
        </p:spPr>
        <p:txBody>
          <a:bodyPr/>
          <a:lstStyle>
            <a:lvl1pPr>
              <a:defRPr smtClean="0"/>
            </a:lvl1pPr>
          </a:lstStyle>
          <a:p>
            <a:pPr>
              <a:defRPr/>
            </a:pPr>
            <a:fld id="{B4666006-3B82-4B4F-B633-3551DEAAF5E5}" type="slidenum">
              <a:rPr lang="en-US" altLang="zh-CN"/>
            </a:fld>
            <a:endParaRPr lang="en-US" altLang="zh-CN"/>
          </a:p>
        </p:txBody>
      </p:sp>
      <p:sp>
        <p:nvSpPr>
          <p:cNvPr id="7" name="日期占位符 4"/>
          <p:cNvSpPr>
            <a:spLocks noGrp="1"/>
          </p:cNvSpPr>
          <p:nvPr>
            <p:ph type="dt" sz="half" idx="12"/>
          </p:nvPr>
        </p:nvSpPr>
        <p:spPr>
          <a:xfrm>
            <a:off x="7467600" y="6381750"/>
            <a:ext cx="1219200" cy="476250"/>
          </a:xfrm>
          <a:prstGeom prst="rect">
            <a:avLst/>
          </a:prstGeom>
        </p:spPr>
        <p:txBody>
          <a:bodyPr/>
          <a:lstStyle>
            <a:lvl1pPr>
              <a:defRPr smtClean="0"/>
            </a:lvl1pPr>
          </a:lstStyle>
          <a:p>
            <a:pPr>
              <a:defRPr/>
            </a:pPr>
            <a:fld id="{0F902969-6A0F-424B-8954-03E8475B2F76}" type="datetime1">
              <a:rPr lang="zh-CN" altLang="en-US"/>
            </a:fld>
            <a:endParaRPr lang="zh-CN"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srcRect/>
          <a:stretch>
            <a:fillRect/>
          </a:stretch>
        </p:blipFill>
        <p:spPr bwMode="auto">
          <a:xfrm>
            <a:off x="5654675" y="1235075"/>
            <a:ext cx="2462213" cy="669925"/>
          </a:xfrm>
          <a:prstGeom prst="rect">
            <a:avLst/>
          </a:prstGeom>
          <a:noFill/>
          <a:ln w="9525">
            <a:noFill/>
            <a:miter lim="800000"/>
            <a:headEnd/>
            <a:tailEnd/>
          </a:ln>
        </p:spPr>
      </p:pic>
      <p:sp>
        <p:nvSpPr>
          <p:cNvPr id="3" name="矩形 2"/>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panose="020B0604020202020204" pitchFamily="34" charset="0"/>
            </a:endParaRPr>
          </a:p>
        </p:txBody>
      </p:sp>
      <p:sp>
        <p:nvSpPr>
          <p:cNvPr id="4" name="矩形 3"/>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panose="020B0604020202020204" pitchFamily="34" charset="0"/>
            </a:endParaRPr>
          </a:p>
        </p:txBody>
      </p:sp>
      <p:sp>
        <p:nvSpPr>
          <p:cNvPr id="5" name="矩形 4"/>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panose="020B0604020202020204" pitchFamily="34" charset="0"/>
            </a:endParaRPr>
          </a:p>
        </p:txBody>
      </p:sp>
      <p:sp>
        <p:nvSpPr>
          <p:cNvPr id="6" name="矩形 5"/>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panose="020B0604020202020204" pitchFamily="34" charset="0"/>
            </a:endParaRPr>
          </a:p>
        </p:txBody>
      </p:sp>
      <p:sp>
        <p:nvSpPr>
          <p:cNvPr id="7" name="Rectangle 11"/>
          <p:cNvSpPr>
            <a:spLocks noChangeArrowheads="1"/>
          </p:cNvSpPr>
          <p:nvPr/>
        </p:nvSpPr>
        <p:spPr bwMode="auto">
          <a:xfrm>
            <a:off x="1371600" y="5105400"/>
            <a:ext cx="6400800" cy="609600"/>
          </a:xfrm>
          <a:prstGeom prst="rect">
            <a:avLst/>
          </a:prstGeom>
          <a:noFill/>
          <a:ln w="9525">
            <a:noFill/>
            <a:miter lim="800000"/>
          </a:ln>
          <a:effectLst/>
        </p:spPr>
        <p:txBody>
          <a:bodyPr/>
          <a:lstStyle/>
          <a:p>
            <a:pPr algn="ctr">
              <a:spcBef>
                <a:spcPts val="600"/>
              </a:spcBef>
              <a:buClr>
                <a:schemeClr val="accent1"/>
              </a:buClr>
              <a:buSzPct val="76000"/>
              <a:buFont typeface="Wingdings 3" pitchFamily="18" charset="2"/>
              <a:buNone/>
              <a:defRPr/>
            </a:pPr>
            <a:endParaRPr lang="zh-CN" altLang="zh-CN" sz="2800">
              <a:latin typeface="Times New Roman" panose="02020603050405020304" pitchFamily="18" charset="0"/>
            </a:endParaRPr>
          </a:p>
        </p:txBody>
      </p:sp>
      <p:sp>
        <p:nvSpPr>
          <p:cNvPr id="8" name="直接连接符 7"/>
          <p:cNvSpPr>
            <a:spLocks noChangeShapeType="1"/>
          </p:cNvSpPr>
          <p:nvPr/>
        </p:nvSpPr>
        <p:spPr bwMode="auto">
          <a:xfrm>
            <a:off x="457200" y="19812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ea typeface="+mn-ea"/>
              <a:cs typeface="Arial" panose="020B0604020202020204" pitchFamily="34" charset="0"/>
            </a:endParaRPr>
          </a:p>
        </p:txBody>
      </p:sp>
      <p:sp>
        <p:nvSpPr>
          <p:cNvPr id="9" name="标题 1"/>
          <p:cNvSpPr>
            <a:spLocks noGrp="1"/>
          </p:cNvSpPr>
          <p:nvPr>
            <p:ph type="ctrTitle"/>
          </p:nvPr>
        </p:nvSpPr>
        <p:spPr>
          <a:xfrm>
            <a:off x="1142976" y="3929067"/>
            <a:ext cx="6929486" cy="714380"/>
          </a:xfrm>
        </p:spPr>
        <p:txBody>
          <a:bodyPr/>
          <a:lstStyle/>
          <a:p>
            <a:r>
              <a:rPr lang="zh-CN" altLang="en-US" smtClean="0"/>
              <a:t>单击此处编辑母版标题样式</a:t>
            </a:r>
            <a:endParaRPr lang="zh-CN" altLang="en-US" dirty="0"/>
          </a:p>
        </p:txBody>
      </p:sp>
      <p:sp>
        <p:nvSpPr>
          <p:cNvPr id="10" name="副标题 2"/>
          <p:cNvSpPr>
            <a:spLocks noGrp="1"/>
          </p:cNvSpPr>
          <p:nvPr>
            <p:ph type="subTitle" idx="1"/>
          </p:nvPr>
        </p:nvSpPr>
        <p:spPr>
          <a:xfrm>
            <a:off x="1142976" y="5143512"/>
            <a:ext cx="6400800" cy="495288"/>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Tree>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r>
              <a:rPr lang="en-US" altLang="zh-CN" smtClean="0"/>
              <a:t>www.hqyj.com</a:t>
            </a:r>
            <a:endParaRPr lang="en-US" altLang="zh-CN"/>
          </a:p>
        </p:txBody>
      </p:sp>
      <p:sp>
        <p:nvSpPr>
          <p:cNvPr id="4" name="灯片编号占位符 3"/>
          <p:cNvSpPr>
            <a:spLocks noGrp="1"/>
          </p:cNvSpPr>
          <p:nvPr>
            <p:ph type="sldNum" sz="quarter" idx="11"/>
          </p:nvPr>
        </p:nvSpPr>
        <p:spPr/>
        <p:txBody>
          <a:bodyPr/>
          <a:lstStyle/>
          <a:p>
            <a:pPr>
              <a:defRPr/>
            </a:pPr>
            <a:fld id="{D6B7A296-DD1F-4F29-BDE7-3F8D1E193424}" type="slidenum">
              <a:rPr lang="en-US" altLang="zh-CN" smtClean="0"/>
            </a:fld>
            <a:endParaRPr lang="en-US" altLang="zh-CN"/>
          </a:p>
        </p:txBody>
      </p:sp>
      <p:sp>
        <p:nvSpPr>
          <p:cNvPr id="5" name="日期占位符 4"/>
          <p:cNvSpPr>
            <a:spLocks noGrp="1"/>
          </p:cNvSpPr>
          <p:nvPr>
            <p:ph type="dt" sz="half" idx="12"/>
          </p:nvPr>
        </p:nvSpPr>
        <p:spPr/>
        <p:txBody>
          <a:bodyPr/>
          <a:lstStyle/>
          <a:p>
            <a:pPr>
              <a:defRPr/>
            </a:pPr>
            <a:fld id="{979EFA4E-4FDC-4936-BA97-659483BDF35C}" type="datetime1">
              <a:rPr lang="zh-CN" altLang="en-US" smtClean="0"/>
            </a:fld>
            <a:endParaRPr lang="zh-CN" altLang="zh-CN"/>
          </a:p>
        </p:txBody>
      </p:sp>
    </p:spTree>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标题+源代码">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6" name="文本占位符 12"/>
          <p:cNvSpPr>
            <a:spLocks noGrp="1"/>
          </p:cNvSpPr>
          <p:nvPr>
            <p:ph idx="1"/>
          </p:nvPr>
        </p:nvSpPr>
        <p:spPr bwMode="auto">
          <a:xfrm>
            <a:off x="457200" y="1219200"/>
            <a:ext cx="8229600" cy="4910138"/>
          </a:xfrm>
          <a:prstGeom prst="rect">
            <a:avLst/>
          </a:prstGeom>
          <a:noFill/>
          <a:ln w="9525">
            <a:noFill/>
            <a:miter lim="800000"/>
          </a:ln>
        </p:spPr>
        <p:txBody>
          <a:bodyPr/>
          <a:lstStyle>
            <a:lvl1pPr>
              <a:defRPr sz="1800">
                <a:latin typeface="+mn-lt"/>
              </a:defRPr>
            </a:lvl1pPr>
          </a:lstStyle>
          <a:p>
            <a:pPr lvl="0"/>
            <a:r>
              <a:rPr lang="zh-CN" altLang="en-US" noProof="0" smtClean="0"/>
              <a:t>单击此处编辑母版文本样式</a:t>
            </a:r>
            <a:endParaRPr lang="zh-CN" altLang="en-US" noProof="0" smtClean="0"/>
          </a:p>
        </p:txBody>
      </p:sp>
      <p:sp>
        <p:nvSpPr>
          <p:cNvPr id="4" name="页脚占位符 2"/>
          <p:cNvSpPr>
            <a:spLocks noGrp="1"/>
          </p:cNvSpPr>
          <p:nvPr>
            <p:ph type="ftr" sz="quarter" idx="10"/>
          </p:nvPr>
        </p:nvSpPr>
        <p:spPr/>
        <p:txBody>
          <a:bodyPr/>
          <a:lstStyle>
            <a:lvl1pPr>
              <a:defRPr/>
            </a:lvl1pPr>
          </a:lstStyle>
          <a:p>
            <a:pPr>
              <a:defRPr/>
            </a:pPr>
            <a:r>
              <a:rPr lang="en-US" altLang="zh-CN" smtClean="0"/>
              <a:t>www.hqyj.com</a:t>
            </a:r>
            <a:endParaRPr lang="en-US" altLang="zh-CN"/>
          </a:p>
        </p:txBody>
      </p:sp>
      <p:sp>
        <p:nvSpPr>
          <p:cNvPr id="5" name="灯片编号占位符 22"/>
          <p:cNvSpPr>
            <a:spLocks noGrp="1"/>
          </p:cNvSpPr>
          <p:nvPr>
            <p:ph type="sldNum" sz="quarter" idx="11"/>
          </p:nvPr>
        </p:nvSpPr>
        <p:spPr/>
        <p:txBody>
          <a:bodyPr/>
          <a:lstStyle>
            <a:lvl1pPr>
              <a:defRPr/>
            </a:lvl1pPr>
          </a:lstStyle>
          <a:p>
            <a:pPr>
              <a:defRPr/>
            </a:pPr>
            <a:fld id="{205D65A5-33FC-4D5A-B299-81CD55253635}" type="slidenum">
              <a:rPr lang="en-US" altLang="zh-CN" smtClean="0"/>
            </a:fld>
            <a:endParaRPr lang="en-US" altLang="zh-CN"/>
          </a:p>
        </p:txBody>
      </p:sp>
      <p:sp>
        <p:nvSpPr>
          <p:cNvPr id="7" name="日期占位符 13"/>
          <p:cNvSpPr>
            <a:spLocks noGrp="1"/>
          </p:cNvSpPr>
          <p:nvPr>
            <p:ph type="dt" sz="half" idx="12"/>
          </p:nvPr>
        </p:nvSpPr>
        <p:spPr/>
        <p:txBody>
          <a:bodyPr/>
          <a:lstStyle>
            <a:lvl1pPr>
              <a:defRPr/>
            </a:lvl1pPr>
          </a:lstStyle>
          <a:p>
            <a:pPr>
              <a:defRPr/>
            </a:pPr>
            <a:fld id="{78B95391-6B81-4E7D-8DB3-061C133760DC}" type="datetime1">
              <a:rPr lang="zh-CN" altLang="en-US" smtClean="0"/>
            </a:fld>
            <a:endParaRPr lang="zh-CN"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Font typeface="Wingdings" panose="05000000000000000000" pitchFamily="2" charset="2"/>
              <a:buChar char="n"/>
              <a:defRPr/>
            </a:lvl1pPr>
            <a:lvl2pPr>
              <a:buFont typeface="Wingdings" panose="05000000000000000000" pitchFamily="2" charset="2"/>
              <a:buChar char="u"/>
              <a:defRPr/>
            </a:lvl2pPr>
            <a:lvl3pPr>
              <a:buFont typeface="Wingdings" panose="05000000000000000000" pitchFamily="2" charset="2"/>
              <a:buChar char="Ø"/>
              <a:defRPr/>
            </a:lvl3pPr>
            <a:lvl4pPr>
              <a:buFont typeface="Wingdings" panose="05000000000000000000" pitchFamily="2" charset="2"/>
              <a:buChar char="ü"/>
              <a:defRPr/>
            </a:lvl4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页脚占位符 2"/>
          <p:cNvSpPr>
            <a:spLocks noGrp="1"/>
          </p:cNvSpPr>
          <p:nvPr>
            <p:ph type="ftr" sz="quarter" idx="10"/>
          </p:nvPr>
        </p:nvSpPr>
        <p:spPr/>
        <p:txBody>
          <a:bodyPr/>
          <a:lstStyle>
            <a:lvl1pPr>
              <a:defRPr/>
            </a:lvl1pPr>
          </a:lstStyle>
          <a:p>
            <a:pPr>
              <a:defRPr/>
            </a:pPr>
            <a:r>
              <a:rPr lang="en-US" altLang="zh-CN" smtClean="0"/>
              <a:t>www.hqyj.com</a:t>
            </a:r>
            <a:endParaRPr lang="en-US" altLang="zh-CN"/>
          </a:p>
        </p:txBody>
      </p:sp>
      <p:sp>
        <p:nvSpPr>
          <p:cNvPr id="5" name="灯片编号占位符 22"/>
          <p:cNvSpPr>
            <a:spLocks noGrp="1"/>
          </p:cNvSpPr>
          <p:nvPr>
            <p:ph type="sldNum" sz="quarter" idx="11"/>
          </p:nvPr>
        </p:nvSpPr>
        <p:spPr/>
        <p:txBody>
          <a:bodyPr/>
          <a:lstStyle>
            <a:lvl1pPr>
              <a:defRPr/>
            </a:lvl1pPr>
          </a:lstStyle>
          <a:p>
            <a:pPr>
              <a:defRPr/>
            </a:pPr>
            <a:fld id="{808AEC7A-18D1-4E14-B9E3-6D0EA271B2CF}" type="slidenum">
              <a:rPr lang="en-US" altLang="zh-CN" smtClean="0"/>
            </a:fld>
            <a:endParaRPr lang="en-US" altLang="zh-CN"/>
          </a:p>
        </p:txBody>
      </p:sp>
      <p:sp>
        <p:nvSpPr>
          <p:cNvPr id="6" name="日期占位符 13"/>
          <p:cNvSpPr>
            <a:spLocks noGrp="1"/>
          </p:cNvSpPr>
          <p:nvPr>
            <p:ph type="dt" sz="half" idx="12"/>
          </p:nvPr>
        </p:nvSpPr>
        <p:spPr/>
        <p:txBody>
          <a:bodyPr/>
          <a:lstStyle>
            <a:lvl1pPr>
              <a:defRPr/>
            </a:lvl1pPr>
          </a:lstStyle>
          <a:p>
            <a:pPr>
              <a:defRPr/>
            </a:pPr>
            <a:fld id="{622E5BCA-E0A4-4967-A7E4-D8920F88CE21}" type="datetime1">
              <a:rPr lang="zh-CN" altLang="en-US" smtClean="0"/>
            </a:fld>
            <a:endParaRPr lang="zh-CN"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ctr">
              <a:defRPr sz="40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atin typeface="+mj-ea"/>
                <a:ea typeface="+mj-ea"/>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页脚占位符 2"/>
          <p:cNvSpPr>
            <a:spLocks noGrp="1"/>
          </p:cNvSpPr>
          <p:nvPr>
            <p:ph type="ftr" sz="quarter" idx="10"/>
          </p:nvPr>
        </p:nvSpPr>
        <p:spPr/>
        <p:txBody>
          <a:bodyPr/>
          <a:lstStyle>
            <a:lvl1pPr>
              <a:defRPr/>
            </a:lvl1pPr>
          </a:lstStyle>
          <a:p>
            <a:pPr>
              <a:defRPr/>
            </a:pPr>
            <a:r>
              <a:rPr lang="en-US" altLang="zh-CN" smtClean="0"/>
              <a:t>www.hqyj.com</a:t>
            </a:r>
            <a:endParaRPr lang="en-US" altLang="zh-CN"/>
          </a:p>
        </p:txBody>
      </p:sp>
      <p:sp>
        <p:nvSpPr>
          <p:cNvPr id="5" name="灯片编号占位符 22"/>
          <p:cNvSpPr>
            <a:spLocks noGrp="1"/>
          </p:cNvSpPr>
          <p:nvPr>
            <p:ph type="sldNum" sz="quarter" idx="11"/>
          </p:nvPr>
        </p:nvSpPr>
        <p:spPr/>
        <p:txBody>
          <a:bodyPr/>
          <a:lstStyle>
            <a:lvl1pPr>
              <a:defRPr/>
            </a:lvl1pPr>
          </a:lstStyle>
          <a:p>
            <a:pPr>
              <a:defRPr/>
            </a:pPr>
            <a:fld id="{E65FB50A-A454-4BDB-AF36-BC31C94B37E9}" type="slidenum">
              <a:rPr lang="en-US" altLang="zh-CN" smtClean="0"/>
            </a:fld>
            <a:endParaRPr lang="en-US" altLang="zh-CN"/>
          </a:p>
        </p:txBody>
      </p:sp>
      <p:sp>
        <p:nvSpPr>
          <p:cNvPr id="6" name="日期占位符 13"/>
          <p:cNvSpPr>
            <a:spLocks noGrp="1"/>
          </p:cNvSpPr>
          <p:nvPr>
            <p:ph type="dt" sz="half" idx="12"/>
          </p:nvPr>
        </p:nvSpPr>
        <p:spPr/>
        <p:txBody>
          <a:bodyPr/>
          <a:lstStyle>
            <a:lvl1pPr>
              <a:defRPr/>
            </a:lvl1pPr>
          </a:lstStyle>
          <a:p>
            <a:pPr>
              <a:defRPr/>
            </a:pPr>
            <a:fld id="{EF691DE5-270F-4021-B807-97EE948D8CD6}" type="datetime1">
              <a:rPr lang="zh-CN" altLang="en-US" smtClean="0"/>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源代码">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6" name="文本占位符 12"/>
          <p:cNvSpPr>
            <a:spLocks noGrp="1"/>
          </p:cNvSpPr>
          <p:nvPr>
            <p:ph idx="1"/>
          </p:nvPr>
        </p:nvSpPr>
        <p:spPr bwMode="auto">
          <a:xfrm>
            <a:off x="457200" y="1219200"/>
            <a:ext cx="8229600" cy="4910138"/>
          </a:xfrm>
          <a:prstGeom prst="rect">
            <a:avLst/>
          </a:prstGeom>
          <a:noFill/>
          <a:ln w="9525">
            <a:noFill/>
            <a:miter lim="800000"/>
          </a:ln>
        </p:spPr>
        <p:txBody>
          <a:bodyPr/>
          <a:lstStyle>
            <a:lvl1pPr>
              <a:defRPr sz="1800">
                <a:latin typeface="+mn-lt"/>
              </a:defRPr>
            </a:lvl1pPr>
          </a:lstStyle>
          <a:p>
            <a:pPr lvl="0"/>
            <a:endParaRPr lang="zh-CN" altLang="en-US" noProof="0" dirty="0" smtClean="0"/>
          </a:p>
        </p:txBody>
      </p:sp>
      <p:sp>
        <p:nvSpPr>
          <p:cNvPr id="4" name="页脚占位符 2"/>
          <p:cNvSpPr>
            <a:spLocks noGrp="1"/>
          </p:cNvSpPr>
          <p:nvPr>
            <p:ph type="ftr" sz="quarter" idx="10"/>
          </p:nvPr>
        </p:nvSpPr>
        <p:spPr/>
        <p:txBody>
          <a:bodyPr/>
          <a:lstStyle>
            <a:lvl1pPr>
              <a:defRPr smtClean="0"/>
            </a:lvl1pPr>
          </a:lstStyle>
          <a:p>
            <a:pPr>
              <a:defRPr/>
            </a:pPr>
            <a:r>
              <a:rPr lang="en-US" altLang="zh-CN"/>
              <a:t>www.hqyj.com</a:t>
            </a:r>
            <a:endParaRPr lang="en-US" altLang="zh-CN"/>
          </a:p>
        </p:txBody>
      </p:sp>
      <p:sp>
        <p:nvSpPr>
          <p:cNvPr id="5" name="灯片编号占位符 3"/>
          <p:cNvSpPr>
            <a:spLocks noGrp="1"/>
          </p:cNvSpPr>
          <p:nvPr>
            <p:ph type="sldNum" sz="quarter" idx="11"/>
          </p:nvPr>
        </p:nvSpPr>
        <p:spPr/>
        <p:txBody>
          <a:bodyPr/>
          <a:lstStyle>
            <a:lvl1pPr>
              <a:defRPr smtClean="0"/>
            </a:lvl1pPr>
          </a:lstStyle>
          <a:p>
            <a:pPr>
              <a:defRPr/>
            </a:pPr>
            <a:fld id="{205D65A5-33FC-4D5A-B299-81CD55253635}" type="slidenum">
              <a:rPr lang="en-US" altLang="zh-CN"/>
            </a:fld>
            <a:endParaRPr lang="en-US" altLang="zh-CN"/>
          </a:p>
        </p:txBody>
      </p:sp>
      <p:sp>
        <p:nvSpPr>
          <p:cNvPr id="7" name="日期占位符 4"/>
          <p:cNvSpPr>
            <a:spLocks noGrp="1"/>
          </p:cNvSpPr>
          <p:nvPr>
            <p:ph type="dt" sz="half" idx="12"/>
          </p:nvPr>
        </p:nvSpPr>
        <p:spPr/>
        <p:txBody>
          <a:bodyPr/>
          <a:lstStyle>
            <a:lvl1pPr>
              <a:defRPr smtClean="0"/>
            </a:lvl1pPr>
          </a:lstStyle>
          <a:p>
            <a:pPr>
              <a:defRPr/>
            </a:pPr>
            <a:fld id="{78B95391-6B81-4E7D-8DB3-061C133760DC}" type="datetime1">
              <a:rPr lang="zh-CN" altLang="en-US"/>
            </a:fld>
            <a:endParaRPr lang="zh-CN"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10138"/>
          </a:xfrm>
        </p:spPr>
        <p:txBody>
          <a:bodyPr/>
          <a:lstStyle>
            <a:lvl1pPr>
              <a:buFont typeface="Wingdings" panose="05000000000000000000" pitchFamily="2" charset="2"/>
              <a:buChar char="n"/>
              <a:defRPr sz="2800"/>
            </a:lvl1pPr>
            <a:lvl2pPr>
              <a:buFont typeface="Wingdings" panose="05000000000000000000" pitchFamily="2" charset="2"/>
              <a:buChar char="u"/>
              <a:defRPr sz="2400"/>
            </a:lvl2pPr>
            <a:lvl3pPr>
              <a:buFont typeface="Wingdings" panose="05000000000000000000" pitchFamily="2" charset="2"/>
              <a:buChar char="Ø"/>
              <a:defRPr sz="2000"/>
            </a:lvl3pPr>
            <a:lvl4pPr>
              <a:buFont typeface="Wingdings" panose="05000000000000000000" pitchFamily="2" charset="2"/>
              <a:buChar char="ü"/>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内容占位符 3"/>
          <p:cNvSpPr>
            <a:spLocks noGrp="1"/>
          </p:cNvSpPr>
          <p:nvPr>
            <p:ph sz="half" idx="2"/>
          </p:nvPr>
        </p:nvSpPr>
        <p:spPr>
          <a:xfrm>
            <a:off x="4648200" y="1219200"/>
            <a:ext cx="4038600" cy="4910138"/>
          </a:xfrm>
        </p:spPr>
        <p:txBody>
          <a:bodyPr/>
          <a:lstStyle>
            <a:lvl1pPr>
              <a:buFont typeface="Wingdings" panose="05000000000000000000" pitchFamily="2" charset="2"/>
              <a:buChar char="n"/>
              <a:defRPr sz="2800"/>
            </a:lvl1pPr>
            <a:lvl2pPr>
              <a:buFont typeface="Wingdings" panose="05000000000000000000" pitchFamily="2" charset="2"/>
              <a:buChar char="u"/>
              <a:defRPr sz="2400"/>
            </a:lvl2pPr>
            <a:lvl3pPr>
              <a:buFont typeface="Wingdings" panose="05000000000000000000" pitchFamily="2" charset="2"/>
              <a:buChar char="Ø"/>
              <a:defRPr sz="2000"/>
            </a:lvl3pPr>
            <a:lvl4pPr>
              <a:defRPr sz="1800"/>
            </a:lvl4pPr>
            <a:lvl5pPr>
              <a:buFont typeface="Wingdings" panose="05000000000000000000" pitchFamily="2" charset="2"/>
              <a:buChar char="ü"/>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页脚占位符 2"/>
          <p:cNvSpPr>
            <a:spLocks noGrp="1"/>
          </p:cNvSpPr>
          <p:nvPr>
            <p:ph type="ftr" sz="quarter" idx="10"/>
          </p:nvPr>
        </p:nvSpPr>
        <p:spPr/>
        <p:txBody>
          <a:bodyPr/>
          <a:lstStyle>
            <a:lvl1pPr>
              <a:defRPr/>
            </a:lvl1pPr>
          </a:lstStyle>
          <a:p>
            <a:pPr>
              <a:defRPr/>
            </a:pPr>
            <a:r>
              <a:rPr lang="en-US" altLang="zh-CN" smtClean="0"/>
              <a:t>www.hqyj.com</a:t>
            </a:r>
            <a:endParaRPr lang="en-US" altLang="zh-CN"/>
          </a:p>
        </p:txBody>
      </p:sp>
      <p:sp>
        <p:nvSpPr>
          <p:cNvPr id="6" name="灯片编号占位符 22"/>
          <p:cNvSpPr>
            <a:spLocks noGrp="1"/>
          </p:cNvSpPr>
          <p:nvPr>
            <p:ph type="sldNum" sz="quarter" idx="11"/>
          </p:nvPr>
        </p:nvSpPr>
        <p:spPr/>
        <p:txBody>
          <a:bodyPr/>
          <a:lstStyle>
            <a:lvl1pPr>
              <a:defRPr/>
            </a:lvl1pPr>
          </a:lstStyle>
          <a:p>
            <a:pPr>
              <a:defRPr/>
            </a:pPr>
            <a:fld id="{59E700FE-A3BB-4BA5-8475-48AB493A6824}" type="slidenum">
              <a:rPr lang="en-US" altLang="zh-CN" smtClean="0"/>
            </a:fld>
            <a:endParaRPr lang="en-US" altLang="zh-CN"/>
          </a:p>
        </p:txBody>
      </p:sp>
      <p:sp>
        <p:nvSpPr>
          <p:cNvPr id="7" name="日期占位符 13"/>
          <p:cNvSpPr>
            <a:spLocks noGrp="1"/>
          </p:cNvSpPr>
          <p:nvPr>
            <p:ph type="dt" sz="half" idx="12"/>
          </p:nvPr>
        </p:nvSpPr>
        <p:spPr/>
        <p:txBody>
          <a:bodyPr/>
          <a:lstStyle>
            <a:lvl1pPr>
              <a:defRPr/>
            </a:lvl1pPr>
          </a:lstStyle>
          <a:p>
            <a:pPr>
              <a:defRPr/>
            </a:pPr>
            <a:fld id="{5005B1DF-2CDE-490C-929B-7AEFC4232009}" type="datetime1">
              <a:rPr lang="zh-CN" altLang="en-US" smtClean="0"/>
            </a:fld>
            <a:endParaRPr lang="zh-CN"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2栏源代码">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6" name="内容占位符 2"/>
          <p:cNvSpPr>
            <a:spLocks noGrp="1"/>
          </p:cNvSpPr>
          <p:nvPr>
            <p:ph sz="half" idx="1"/>
          </p:nvPr>
        </p:nvSpPr>
        <p:spPr>
          <a:xfrm>
            <a:off x="457200" y="1219200"/>
            <a:ext cx="4038600" cy="4910138"/>
          </a:xfrm>
        </p:spPr>
        <p:txBody>
          <a:bodyPr/>
          <a:lstStyle>
            <a:lvl1pPr>
              <a:buFont typeface="Wingdings" panose="05000000000000000000" pitchFamily="2" charset="2"/>
              <a:buNone/>
              <a:defRPr sz="1400" baseline="0"/>
            </a:lvl1pPr>
            <a:lvl2pPr>
              <a:buFont typeface="Wingdings" panose="05000000000000000000" pitchFamily="2" charset="2"/>
              <a:buChar char="u"/>
              <a:defRPr sz="2400"/>
            </a:lvl2pPr>
            <a:lvl3pPr>
              <a:buFont typeface="Wingdings" panose="05000000000000000000" pitchFamily="2" charset="2"/>
              <a:buChar char="Ø"/>
              <a:defRPr sz="2000"/>
            </a:lvl3pPr>
            <a:lvl4pPr>
              <a:buFont typeface="Wingdings" panose="05000000000000000000" pitchFamily="2" charset="2"/>
              <a:buChar char="ü"/>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p:txBody>
      </p:sp>
      <p:sp>
        <p:nvSpPr>
          <p:cNvPr id="7" name="内容占位符 3"/>
          <p:cNvSpPr>
            <a:spLocks noGrp="1"/>
          </p:cNvSpPr>
          <p:nvPr>
            <p:ph sz="half" idx="2"/>
          </p:nvPr>
        </p:nvSpPr>
        <p:spPr>
          <a:xfrm>
            <a:off x="4648200" y="1219200"/>
            <a:ext cx="4038600" cy="4910138"/>
          </a:xfrm>
        </p:spPr>
        <p:txBody>
          <a:bodyPr/>
          <a:lstStyle>
            <a:lvl1pPr>
              <a:buFont typeface="Wingdings" panose="05000000000000000000" pitchFamily="2" charset="2"/>
              <a:buNone/>
              <a:defRPr sz="1400" baseline="0"/>
            </a:lvl1pPr>
            <a:lvl2pPr>
              <a:buFont typeface="Wingdings" panose="05000000000000000000" pitchFamily="2" charset="2"/>
              <a:buChar char="u"/>
              <a:defRPr sz="2400"/>
            </a:lvl2pPr>
            <a:lvl3pPr>
              <a:buFont typeface="Wingdings" panose="05000000000000000000" pitchFamily="2" charset="2"/>
              <a:buChar char="Ø"/>
              <a:defRPr sz="2000"/>
            </a:lvl3pPr>
            <a:lvl4pPr>
              <a:defRPr sz="1800"/>
            </a:lvl4pPr>
            <a:lvl5pPr>
              <a:buFont typeface="Wingdings" panose="05000000000000000000" pitchFamily="2" charset="2"/>
              <a:buChar char="ü"/>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p:txBody>
      </p:sp>
      <p:sp>
        <p:nvSpPr>
          <p:cNvPr id="5" name="页脚占位符 2"/>
          <p:cNvSpPr>
            <a:spLocks noGrp="1"/>
          </p:cNvSpPr>
          <p:nvPr>
            <p:ph type="ftr" sz="quarter" idx="10"/>
          </p:nvPr>
        </p:nvSpPr>
        <p:spPr/>
        <p:txBody>
          <a:bodyPr/>
          <a:lstStyle>
            <a:lvl1pPr>
              <a:defRPr/>
            </a:lvl1pPr>
          </a:lstStyle>
          <a:p>
            <a:pPr>
              <a:defRPr/>
            </a:pPr>
            <a:r>
              <a:rPr lang="en-US" altLang="zh-CN" smtClean="0"/>
              <a:t>www.hqyj.com</a:t>
            </a:r>
            <a:endParaRPr lang="en-US" altLang="zh-CN"/>
          </a:p>
        </p:txBody>
      </p:sp>
      <p:sp>
        <p:nvSpPr>
          <p:cNvPr id="8" name="灯片编号占位符 22"/>
          <p:cNvSpPr>
            <a:spLocks noGrp="1"/>
          </p:cNvSpPr>
          <p:nvPr>
            <p:ph type="sldNum" sz="quarter" idx="11"/>
          </p:nvPr>
        </p:nvSpPr>
        <p:spPr/>
        <p:txBody>
          <a:bodyPr/>
          <a:lstStyle>
            <a:lvl1pPr>
              <a:defRPr/>
            </a:lvl1pPr>
          </a:lstStyle>
          <a:p>
            <a:pPr>
              <a:defRPr/>
            </a:pPr>
            <a:fld id="{82DADA67-DBA3-4116-8EF1-638FB243984F}" type="slidenum">
              <a:rPr lang="en-US" altLang="zh-CN" smtClean="0"/>
            </a:fld>
            <a:endParaRPr lang="en-US" altLang="zh-CN"/>
          </a:p>
        </p:txBody>
      </p:sp>
      <p:sp>
        <p:nvSpPr>
          <p:cNvPr id="9" name="日期占位符 13"/>
          <p:cNvSpPr>
            <a:spLocks noGrp="1"/>
          </p:cNvSpPr>
          <p:nvPr>
            <p:ph type="dt" sz="half" idx="12"/>
          </p:nvPr>
        </p:nvSpPr>
        <p:spPr/>
        <p:txBody>
          <a:bodyPr/>
          <a:lstStyle>
            <a:lvl1pPr>
              <a:defRPr/>
            </a:lvl1pPr>
          </a:lstStyle>
          <a:p>
            <a:pPr>
              <a:defRPr/>
            </a:pPr>
            <a:fld id="{BF475C13-04F1-4695-8D48-3D35D2409070}" type="datetime1">
              <a:rPr lang="zh-CN" altLang="en-US" smtClean="0"/>
            </a:fld>
            <a:endParaRPr lang="zh-CN"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pPr>
              <a:defRPr/>
            </a:pPr>
            <a:r>
              <a:rPr lang="en-US" altLang="zh-CN" smtClean="0"/>
              <a:t>www.hqyj.com</a:t>
            </a:r>
            <a:endParaRPr lang="en-US" altLang="zh-CN"/>
          </a:p>
        </p:txBody>
      </p:sp>
      <p:sp>
        <p:nvSpPr>
          <p:cNvPr id="4" name="灯片编号占位符 22"/>
          <p:cNvSpPr>
            <a:spLocks noGrp="1"/>
          </p:cNvSpPr>
          <p:nvPr>
            <p:ph type="sldNum" sz="quarter" idx="11"/>
          </p:nvPr>
        </p:nvSpPr>
        <p:spPr/>
        <p:txBody>
          <a:bodyPr/>
          <a:lstStyle>
            <a:lvl1pPr>
              <a:defRPr/>
            </a:lvl1pPr>
          </a:lstStyle>
          <a:p>
            <a:pPr>
              <a:defRPr/>
            </a:pPr>
            <a:fld id="{D102DA8B-731D-4CCD-87D5-407F7FD5BEAA}" type="slidenum">
              <a:rPr lang="en-US" altLang="zh-CN" smtClean="0"/>
            </a:fld>
            <a:endParaRPr lang="en-US" altLang="zh-CN"/>
          </a:p>
        </p:txBody>
      </p:sp>
      <p:sp>
        <p:nvSpPr>
          <p:cNvPr id="5" name="日期占位符 13"/>
          <p:cNvSpPr>
            <a:spLocks noGrp="1"/>
          </p:cNvSpPr>
          <p:nvPr>
            <p:ph type="dt" sz="half" idx="12"/>
          </p:nvPr>
        </p:nvSpPr>
        <p:spPr/>
        <p:txBody>
          <a:bodyPr/>
          <a:lstStyle>
            <a:lvl1pPr>
              <a:defRPr/>
            </a:lvl1pPr>
          </a:lstStyle>
          <a:p>
            <a:pPr>
              <a:defRPr/>
            </a:pPr>
            <a:fld id="{B489D60A-FD06-4918-B469-8F0537CF8275}" type="datetime1">
              <a:rPr lang="zh-CN" altLang="en-US" smtClean="0"/>
            </a:fld>
            <a:endParaRPr lang="zh-CN"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2"/>
          <p:cNvSpPr>
            <a:spLocks noGrp="1"/>
          </p:cNvSpPr>
          <p:nvPr>
            <p:ph type="ftr" sz="quarter" idx="10"/>
          </p:nvPr>
        </p:nvSpPr>
        <p:spPr/>
        <p:txBody>
          <a:bodyPr/>
          <a:lstStyle>
            <a:lvl1pPr>
              <a:defRPr/>
            </a:lvl1pPr>
          </a:lstStyle>
          <a:p>
            <a:pPr>
              <a:defRPr/>
            </a:pPr>
            <a:r>
              <a:rPr lang="en-US" altLang="zh-CN" smtClean="0"/>
              <a:t>www.hqyj.com.cn</a:t>
            </a:r>
            <a:endParaRPr lang="en-US" altLang="zh-CN"/>
          </a:p>
        </p:txBody>
      </p:sp>
      <p:sp>
        <p:nvSpPr>
          <p:cNvPr id="3" name="灯片编号占位符 22"/>
          <p:cNvSpPr>
            <a:spLocks noGrp="1"/>
          </p:cNvSpPr>
          <p:nvPr>
            <p:ph type="sldNum" sz="quarter" idx="11"/>
          </p:nvPr>
        </p:nvSpPr>
        <p:spPr/>
        <p:txBody>
          <a:bodyPr/>
          <a:lstStyle>
            <a:lvl1pPr>
              <a:defRPr/>
            </a:lvl1pPr>
          </a:lstStyle>
          <a:p>
            <a:pPr>
              <a:defRPr/>
            </a:pPr>
            <a:fld id="{741F9423-F919-4608-A49B-18268796148A}" type="slidenum">
              <a:rPr lang="en-US" altLang="zh-CN" smtClean="0"/>
            </a:fld>
            <a:endParaRPr lang="en-US" altLang="zh-CN"/>
          </a:p>
        </p:txBody>
      </p:sp>
      <p:sp>
        <p:nvSpPr>
          <p:cNvPr id="4" name="日期占位符 13"/>
          <p:cNvSpPr>
            <a:spLocks noGrp="1"/>
          </p:cNvSpPr>
          <p:nvPr>
            <p:ph type="dt" sz="half" idx="12"/>
          </p:nvPr>
        </p:nvSpPr>
        <p:spPr/>
        <p:txBody>
          <a:bodyPr/>
          <a:lstStyle>
            <a:lvl1pPr>
              <a:defRPr/>
            </a:lvl1pPr>
          </a:lstStyle>
          <a:p>
            <a:pPr>
              <a:defRPr/>
            </a:pPr>
            <a:fld id="{4405E973-09DA-4B4F-BF36-97482861678B}" type="datetime1">
              <a:rPr lang="zh-CN" altLang="en-US" smtClean="0"/>
            </a:fld>
            <a:endParaRPr lang="zh-CN"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buFont typeface="Wingdings" panose="05000000000000000000" pitchFamily="2" charset="2"/>
              <a:buChar char="n"/>
              <a:defRPr sz="3200"/>
            </a:lvl1pPr>
            <a:lvl2pPr>
              <a:buFont typeface="Wingdings" panose="05000000000000000000" pitchFamily="2" charset="2"/>
              <a:buChar char="u"/>
              <a:defRPr sz="2800"/>
            </a:lvl2pPr>
            <a:lvl3pPr>
              <a:buFont typeface="Wingdings" panose="05000000000000000000" pitchFamily="2" charset="2"/>
              <a:buChar char="Ø"/>
              <a:defRPr sz="2400"/>
            </a:lvl3pPr>
            <a:lvl4pPr>
              <a:buFont typeface="Wingdings" panose="05000000000000000000" pitchFamily="2" charset="2"/>
              <a:buChar char="ü"/>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2"/>
          <p:cNvSpPr>
            <a:spLocks noGrp="1"/>
          </p:cNvSpPr>
          <p:nvPr>
            <p:ph type="ftr" sz="quarter" idx="10"/>
          </p:nvPr>
        </p:nvSpPr>
        <p:spPr/>
        <p:txBody>
          <a:bodyPr/>
          <a:lstStyle>
            <a:lvl1pPr>
              <a:defRPr/>
            </a:lvl1pPr>
          </a:lstStyle>
          <a:p>
            <a:pPr>
              <a:defRPr/>
            </a:pPr>
            <a:r>
              <a:rPr lang="en-US" altLang="zh-CN" smtClean="0"/>
              <a:t>www.hqyj.com</a:t>
            </a:r>
            <a:endParaRPr lang="en-US" altLang="zh-CN"/>
          </a:p>
        </p:txBody>
      </p:sp>
      <p:sp>
        <p:nvSpPr>
          <p:cNvPr id="6" name="灯片编号占位符 22"/>
          <p:cNvSpPr>
            <a:spLocks noGrp="1"/>
          </p:cNvSpPr>
          <p:nvPr>
            <p:ph type="sldNum" sz="quarter" idx="11"/>
          </p:nvPr>
        </p:nvSpPr>
        <p:spPr/>
        <p:txBody>
          <a:bodyPr/>
          <a:lstStyle>
            <a:lvl1pPr>
              <a:defRPr/>
            </a:lvl1pPr>
          </a:lstStyle>
          <a:p>
            <a:pPr>
              <a:defRPr/>
            </a:pPr>
            <a:fld id="{481FE85A-F07A-484F-905D-CF56AEB7EF05}" type="slidenum">
              <a:rPr lang="en-US" altLang="zh-CN" smtClean="0"/>
            </a:fld>
            <a:endParaRPr lang="en-US" altLang="zh-CN"/>
          </a:p>
        </p:txBody>
      </p:sp>
      <p:sp>
        <p:nvSpPr>
          <p:cNvPr id="7" name="日期占位符 13"/>
          <p:cNvSpPr>
            <a:spLocks noGrp="1"/>
          </p:cNvSpPr>
          <p:nvPr>
            <p:ph type="dt" sz="half" idx="12"/>
          </p:nvPr>
        </p:nvSpPr>
        <p:spPr/>
        <p:txBody>
          <a:bodyPr/>
          <a:lstStyle>
            <a:lvl1pPr>
              <a:defRPr/>
            </a:lvl1pPr>
          </a:lstStyle>
          <a:p>
            <a:pPr>
              <a:defRPr/>
            </a:pPr>
            <a:fld id="{5F3FCB75-D540-4040-B5A2-4E10FF026060}" type="datetime1">
              <a:rPr lang="zh-CN" altLang="en-US" smtClean="0"/>
            </a:fld>
            <a:endParaRPr lang="zh-CN"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2"/>
          <p:cNvSpPr>
            <a:spLocks noGrp="1"/>
          </p:cNvSpPr>
          <p:nvPr>
            <p:ph type="ftr" sz="quarter" idx="10"/>
          </p:nvPr>
        </p:nvSpPr>
        <p:spPr/>
        <p:txBody>
          <a:bodyPr/>
          <a:lstStyle>
            <a:lvl1pPr>
              <a:defRPr/>
            </a:lvl1pPr>
          </a:lstStyle>
          <a:p>
            <a:pPr>
              <a:defRPr/>
            </a:pPr>
            <a:r>
              <a:rPr lang="en-US" altLang="zh-CN" smtClean="0"/>
              <a:t>www.hqyj.com</a:t>
            </a:r>
            <a:endParaRPr lang="en-US" altLang="zh-CN"/>
          </a:p>
        </p:txBody>
      </p:sp>
      <p:sp>
        <p:nvSpPr>
          <p:cNvPr id="6" name="灯片编号占位符 22"/>
          <p:cNvSpPr>
            <a:spLocks noGrp="1"/>
          </p:cNvSpPr>
          <p:nvPr>
            <p:ph type="sldNum" sz="quarter" idx="11"/>
          </p:nvPr>
        </p:nvSpPr>
        <p:spPr/>
        <p:txBody>
          <a:bodyPr/>
          <a:lstStyle>
            <a:lvl1pPr>
              <a:defRPr/>
            </a:lvl1pPr>
          </a:lstStyle>
          <a:p>
            <a:pPr>
              <a:defRPr/>
            </a:pPr>
            <a:fld id="{30B0903B-CD43-4185-BFA3-3B2CDD49F279}" type="slidenum">
              <a:rPr lang="en-US" altLang="zh-CN" smtClean="0"/>
            </a:fld>
            <a:endParaRPr lang="en-US" altLang="zh-CN"/>
          </a:p>
        </p:txBody>
      </p:sp>
      <p:sp>
        <p:nvSpPr>
          <p:cNvPr id="7" name="日期占位符 13"/>
          <p:cNvSpPr>
            <a:spLocks noGrp="1"/>
          </p:cNvSpPr>
          <p:nvPr>
            <p:ph type="dt" sz="half" idx="12"/>
          </p:nvPr>
        </p:nvSpPr>
        <p:spPr/>
        <p:txBody>
          <a:bodyPr/>
          <a:lstStyle>
            <a:lvl1pPr>
              <a:defRPr/>
            </a:lvl1pPr>
          </a:lstStyle>
          <a:p>
            <a:pPr>
              <a:defRPr/>
            </a:pPr>
            <a:fld id="{90DBA1AC-8B46-4B05-A415-2BCA1623D57E}" type="datetime1">
              <a:rPr lang="zh-CN" altLang="en-US" smtClean="0"/>
            </a:fld>
            <a:endParaRPr lang="zh-CN"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lvl1pPr>
              <a:buFont typeface="Wingdings" panose="05000000000000000000" pitchFamily="2" charset="2"/>
              <a:buChar char="n"/>
              <a:defRPr/>
            </a:lvl1pPr>
            <a:lvl2pPr>
              <a:buFont typeface="Wingdings" panose="05000000000000000000" pitchFamily="2" charset="2"/>
              <a:buChar char="u"/>
              <a:defRPr/>
            </a:lvl2pPr>
            <a:lvl3pPr>
              <a:buFont typeface="Wingdings" panose="05000000000000000000" pitchFamily="2" charset="2"/>
              <a:buChar char="Ø"/>
              <a:defRPr/>
            </a:lvl3pPr>
            <a:lvl4pPr>
              <a:buFont typeface="Wingdings" panose="05000000000000000000" pitchFamily="2" charset="2"/>
              <a:buChar char="l"/>
              <a:defRPr/>
            </a:lvl4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页脚占位符 2"/>
          <p:cNvSpPr>
            <a:spLocks noGrp="1"/>
          </p:cNvSpPr>
          <p:nvPr>
            <p:ph type="ftr" sz="quarter" idx="10"/>
          </p:nvPr>
        </p:nvSpPr>
        <p:spPr/>
        <p:txBody>
          <a:bodyPr/>
          <a:lstStyle>
            <a:lvl1pPr>
              <a:defRPr/>
            </a:lvl1pPr>
          </a:lstStyle>
          <a:p>
            <a:pPr>
              <a:defRPr/>
            </a:pPr>
            <a:r>
              <a:rPr lang="en-US" altLang="zh-CN" smtClean="0"/>
              <a:t>www.hqyj.com</a:t>
            </a:r>
            <a:endParaRPr lang="en-US" altLang="zh-CN"/>
          </a:p>
        </p:txBody>
      </p:sp>
      <p:sp>
        <p:nvSpPr>
          <p:cNvPr id="5" name="灯片编号占位符 22"/>
          <p:cNvSpPr>
            <a:spLocks noGrp="1"/>
          </p:cNvSpPr>
          <p:nvPr>
            <p:ph type="sldNum" sz="quarter" idx="11"/>
          </p:nvPr>
        </p:nvSpPr>
        <p:spPr/>
        <p:txBody>
          <a:bodyPr/>
          <a:lstStyle>
            <a:lvl1pPr>
              <a:defRPr/>
            </a:lvl1pPr>
          </a:lstStyle>
          <a:p>
            <a:pPr>
              <a:defRPr/>
            </a:pPr>
            <a:fld id="{040FBE98-647C-49D8-BA61-FC22B3C19DB9}" type="slidenum">
              <a:rPr lang="en-US" altLang="zh-CN" smtClean="0"/>
            </a:fld>
            <a:endParaRPr lang="en-US" altLang="zh-CN"/>
          </a:p>
        </p:txBody>
      </p:sp>
      <p:sp>
        <p:nvSpPr>
          <p:cNvPr id="6" name="日期占位符 13"/>
          <p:cNvSpPr>
            <a:spLocks noGrp="1"/>
          </p:cNvSpPr>
          <p:nvPr>
            <p:ph type="dt" sz="half" idx="12"/>
          </p:nvPr>
        </p:nvSpPr>
        <p:spPr/>
        <p:txBody>
          <a:bodyPr/>
          <a:lstStyle>
            <a:lvl1pPr>
              <a:defRPr/>
            </a:lvl1pPr>
          </a:lstStyle>
          <a:p>
            <a:pPr>
              <a:defRPr/>
            </a:pPr>
            <a:fld id="{6D2675CB-152A-47C5-81CD-5DCD207F5160}" type="datetime1">
              <a:rPr lang="zh-CN" altLang="en-US" smtClean="0"/>
            </a:fld>
            <a:endParaRPr lang="zh-CN"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00958" y="152400"/>
            <a:ext cx="1185842" cy="5976938"/>
          </a:xfrm>
        </p:spPr>
        <p:txBody>
          <a:bodyPr vert="eaVert"/>
          <a:lstStyle>
            <a:lvl1pPr algn="r">
              <a:defRPr/>
            </a:lvl1p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a:xfrm>
            <a:off x="457200" y="152400"/>
            <a:ext cx="6758006" cy="5976938"/>
          </a:xfrm>
        </p:spPr>
        <p:txBody>
          <a:bodyPr vert="eaVert"/>
          <a:lstStyle>
            <a:lvl1pPr>
              <a:buFont typeface="Wingdings" panose="05000000000000000000" pitchFamily="2" charset="2"/>
              <a:buChar char="n"/>
              <a:defRPr/>
            </a:lvl1pPr>
            <a:lvl2pPr>
              <a:buFont typeface="Wingdings" panose="05000000000000000000" pitchFamily="2" charset="2"/>
              <a:buChar char="u"/>
              <a:defRPr/>
            </a:lvl2pPr>
            <a:lvl3pPr>
              <a:buFont typeface="Wingdings" panose="05000000000000000000" pitchFamily="2" charset="2"/>
              <a:buChar char="Ø"/>
              <a:defRPr/>
            </a:lvl3pPr>
            <a:lvl4pPr>
              <a:buFont typeface="Wingdings" panose="05000000000000000000" pitchFamily="2" charset="2"/>
              <a:buChar char="l"/>
              <a:defRPr/>
            </a:lvl4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页脚占位符 2"/>
          <p:cNvSpPr>
            <a:spLocks noGrp="1"/>
          </p:cNvSpPr>
          <p:nvPr>
            <p:ph type="ftr" sz="quarter" idx="10"/>
          </p:nvPr>
        </p:nvSpPr>
        <p:spPr/>
        <p:txBody>
          <a:bodyPr/>
          <a:lstStyle>
            <a:lvl1pPr>
              <a:defRPr/>
            </a:lvl1pPr>
          </a:lstStyle>
          <a:p>
            <a:pPr>
              <a:defRPr/>
            </a:pPr>
            <a:r>
              <a:rPr lang="en-US" altLang="zh-CN" smtClean="0"/>
              <a:t>www.hqyj.com</a:t>
            </a:r>
            <a:endParaRPr lang="en-US" altLang="zh-CN"/>
          </a:p>
        </p:txBody>
      </p:sp>
      <p:sp>
        <p:nvSpPr>
          <p:cNvPr id="5" name="灯片编号占位符 22"/>
          <p:cNvSpPr>
            <a:spLocks noGrp="1"/>
          </p:cNvSpPr>
          <p:nvPr>
            <p:ph type="sldNum" sz="quarter" idx="11"/>
          </p:nvPr>
        </p:nvSpPr>
        <p:spPr/>
        <p:txBody>
          <a:bodyPr/>
          <a:lstStyle>
            <a:lvl1pPr>
              <a:defRPr/>
            </a:lvl1pPr>
          </a:lstStyle>
          <a:p>
            <a:pPr>
              <a:defRPr/>
            </a:pPr>
            <a:fld id="{1DB1C2CC-EBD7-4D22-8B93-604E92034F76}" type="slidenum">
              <a:rPr lang="en-US" altLang="zh-CN" smtClean="0"/>
            </a:fld>
            <a:endParaRPr lang="en-US" altLang="zh-CN"/>
          </a:p>
        </p:txBody>
      </p:sp>
      <p:sp>
        <p:nvSpPr>
          <p:cNvPr id="6" name="日期占位符 13"/>
          <p:cNvSpPr>
            <a:spLocks noGrp="1"/>
          </p:cNvSpPr>
          <p:nvPr>
            <p:ph type="dt" sz="half" idx="12"/>
          </p:nvPr>
        </p:nvSpPr>
        <p:spPr/>
        <p:txBody>
          <a:bodyPr/>
          <a:lstStyle>
            <a:lvl1pPr>
              <a:defRPr/>
            </a:lvl1pPr>
          </a:lstStyle>
          <a:p>
            <a:pPr>
              <a:defRPr/>
            </a:pPr>
            <a:fld id="{23B5E9E6-AABB-40E1-9D2E-ED9D5E980FD7}" type="datetime1">
              <a:rPr lang="zh-CN" altLang="en-US" smtClean="0"/>
            </a:fld>
            <a:endParaRPr lang="zh-CN"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2"/>
          <p:cNvSpPr>
            <a:spLocks noGrp="1"/>
          </p:cNvSpPr>
          <p:nvPr>
            <p:ph type="ftr" sz="quarter" idx="10"/>
          </p:nvPr>
        </p:nvSpPr>
        <p:spPr/>
        <p:txBody>
          <a:bodyPr/>
          <a:lstStyle>
            <a:lvl1pPr>
              <a:defRPr/>
            </a:lvl1pPr>
          </a:lstStyle>
          <a:p>
            <a:pPr>
              <a:defRPr/>
            </a:pPr>
            <a:endParaRPr lang="en-US" altLang="zh-CN"/>
          </a:p>
        </p:txBody>
      </p:sp>
      <p:sp>
        <p:nvSpPr>
          <p:cNvPr id="5" name="灯片编号占位符 22"/>
          <p:cNvSpPr>
            <a:spLocks noGrp="1"/>
          </p:cNvSpPr>
          <p:nvPr>
            <p:ph type="sldNum" sz="quarter" idx="11"/>
          </p:nvPr>
        </p:nvSpPr>
        <p:spPr/>
        <p:txBody>
          <a:bodyPr/>
          <a:lstStyle>
            <a:lvl1pPr>
              <a:defRPr/>
            </a:lvl1pPr>
          </a:lstStyle>
          <a:p>
            <a:pPr>
              <a:defRPr/>
            </a:pPr>
            <a:fld id="{BFC5D0E6-C348-4C3A-AC11-CA91E27B319E}" type="slidenum">
              <a:rPr lang="en-US" altLang="zh-CN"/>
            </a:fld>
            <a:endParaRPr lang="en-US" altLang="zh-CN"/>
          </a:p>
        </p:txBody>
      </p:sp>
      <p:sp>
        <p:nvSpPr>
          <p:cNvPr id="6"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pPr>
              <a:defRPr/>
            </a:pPr>
            <a:fld id="{979EFA4E-4FDC-4936-BA97-659483BDF35C}" type="datetime1">
              <a:rPr lang="zh-CN" altLang="en-US" smtClean="0"/>
            </a:fld>
            <a:endParaRPr lang="zh-CN"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pPr>
              <a:defRPr/>
            </a:pPr>
            <a:r>
              <a:rPr lang="en-US" altLang="zh-CN" smtClean="0"/>
              <a:t>www.hqyj.com</a:t>
            </a:r>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pPr>
              <a:defRPr/>
            </a:pPr>
            <a:fld id="{D6B7A296-DD1F-4F29-BDE7-3F8D1E193424}" type="slidenum">
              <a:rPr lang="en-US" altLang="zh-CN" smtClean="0"/>
            </a:fld>
            <a:endParaRPr lang="en-US" altLang="zh-CN"/>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Font typeface="Wingdings" panose="05000000000000000000" pitchFamily="2" charset="2"/>
              <a:buChar char="n"/>
              <a:defRPr/>
            </a:lvl1pPr>
            <a:lvl2pPr>
              <a:buFont typeface="Wingdings" panose="05000000000000000000" pitchFamily="2" charset="2"/>
              <a:buChar char="u"/>
              <a:defRPr/>
            </a:lvl2pPr>
            <a:lvl3pPr>
              <a:buFont typeface="Wingdings" panose="05000000000000000000" pitchFamily="2" charset="2"/>
              <a:buChar char="Ø"/>
              <a:defRPr/>
            </a:lvl3pPr>
            <a:lvl4pPr>
              <a:buFont typeface="Wingdings" panose="05000000000000000000" pitchFamily="2" charset="2"/>
              <a:buChar char="ü"/>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页脚占位符 2"/>
          <p:cNvSpPr>
            <a:spLocks noGrp="1"/>
          </p:cNvSpPr>
          <p:nvPr>
            <p:ph type="ftr" sz="quarter" idx="10"/>
          </p:nvPr>
        </p:nvSpPr>
        <p:spPr/>
        <p:txBody>
          <a:bodyPr/>
          <a:lstStyle>
            <a:lvl1pPr>
              <a:defRPr/>
            </a:lvl1pPr>
          </a:lstStyle>
          <a:p>
            <a:pPr>
              <a:defRPr/>
            </a:pPr>
            <a:r>
              <a:rPr lang="en-US" altLang="zh-CN"/>
              <a:t>www.hqyj.com</a:t>
            </a:r>
            <a:endParaRPr lang="en-US" altLang="zh-CN"/>
          </a:p>
        </p:txBody>
      </p:sp>
      <p:sp>
        <p:nvSpPr>
          <p:cNvPr id="5" name="灯片编号占位符 22"/>
          <p:cNvSpPr>
            <a:spLocks noGrp="1"/>
          </p:cNvSpPr>
          <p:nvPr>
            <p:ph type="sldNum" sz="quarter" idx="11"/>
          </p:nvPr>
        </p:nvSpPr>
        <p:spPr/>
        <p:txBody>
          <a:bodyPr/>
          <a:lstStyle>
            <a:lvl1pPr>
              <a:defRPr/>
            </a:lvl1pPr>
          </a:lstStyle>
          <a:p>
            <a:pPr>
              <a:defRPr/>
            </a:pPr>
            <a:fld id="{808AEC7A-18D1-4E14-B9E3-6D0EA271B2CF}" type="slidenum">
              <a:rPr lang="en-US" altLang="zh-CN"/>
            </a:fld>
            <a:endParaRPr lang="en-US" altLang="zh-CN"/>
          </a:p>
        </p:txBody>
      </p:sp>
      <p:sp>
        <p:nvSpPr>
          <p:cNvPr id="6" name="日期占位符 13"/>
          <p:cNvSpPr>
            <a:spLocks noGrp="1"/>
          </p:cNvSpPr>
          <p:nvPr>
            <p:ph type="dt" sz="half" idx="12"/>
          </p:nvPr>
        </p:nvSpPr>
        <p:spPr/>
        <p:txBody>
          <a:bodyPr/>
          <a:lstStyle>
            <a:lvl1pPr>
              <a:defRPr/>
            </a:lvl1pPr>
          </a:lstStyle>
          <a:p>
            <a:pPr>
              <a:defRPr/>
            </a:pPr>
            <a:fld id="{622E5BCA-E0A4-4967-A7E4-D8920F88CE21}" type="datetime1">
              <a:rPr lang="zh-CN" altLang="en-US"/>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ctr">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atin typeface="+mj-ea"/>
                <a:ea typeface="+mj-ea"/>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endParaRPr lang="zh-CN" altLang="en-US" dirty="0" smtClean="0"/>
          </a:p>
        </p:txBody>
      </p:sp>
      <p:sp>
        <p:nvSpPr>
          <p:cNvPr id="4" name="页脚占位符 2"/>
          <p:cNvSpPr>
            <a:spLocks noGrp="1"/>
          </p:cNvSpPr>
          <p:nvPr>
            <p:ph type="ftr" sz="quarter" idx="10"/>
          </p:nvPr>
        </p:nvSpPr>
        <p:spPr/>
        <p:txBody>
          <a:bodyPr/>
          <a:lstStyle>
            <a:lvl1pPr>
              <a:defRPr/>
            </a:lvl1pPr>
          </a:lstStyle>
          <a:p>
            <a:pPr>
              <a:defRPr/>
            </a:pPr>
            <a:r>
              <a:rPr lang="en-US" altLang="zh-CN"/>
              <a:t>www.hqyj.com</a:t>
            </a:r>
            <a:endParaRPr lang="en-US" altLang="zh-CN"/>
          </a:p>
        </p:txBody>
      </p:sp>
      <p:sp>
        <p:nvSpPr>
          <p:cNvPr id="5" name="灯片编号占位符 22"/>
          <p:cNvSpPr>
            <a:spLocks noGrp="1"/>
          </p:cNvSpPr>
          <p:nvPr>
            <p:ph type="sldNum" sz="quarter" idx="11"/>
          </p:nvPr>
        </p:nvSpPr>
        <p:spPr/>
        <p:txBody>
          <a:bodyPr/>
          <a:lstStyle>
            <a:lvl1pPr>
              <a:defRPr/>
            </a:lvl1pPr>
          </a:lstStyle>
          <a:p>
            <a:pPr>
              <a:defRPr/>
            </a:pPr>
            <a:fld id="{E65FB50A-A454-4BDB-AF36-BC31C94B37E9}" type="slidenum">
              <a:rPr lang="en-US" altLang="zh-CN"/>
            </a:fld>
            <a:endParaRPr lang="en-US" altLang="zh-CN"/>
          </a:p>
        </p:txBody>
      </p:sp>
      <p:sp>
        <p:nvSpPr>
          <p:cNvPr id="6" name="日期占位符 13"/>
          <p:cNvSpPr>
            <a:spLocks noGrp="1"/>
          </p:cNvSpPr>
          <p:nvPr>
            <p:ph type="dt" sz="half" idx="12"/>
          </p:nvPr>
        </p:nvSpPr>
        <p:spPr/>
        <p:txBody>
          <a:bodyPr/>
          <a:lstStyle>
            <a:lvl1pPr>
              <a:defRPr/>
            </a:lvl1pPr>
          </a:lstStyle>
          <a:p>
            <a:pPr>
              <a:defRPr/>
            </a:pPr>
            <a:fld id="{EF691DE5-270F-4021-B807-97EE948D8CD6}" type="datetime1">
              <a:rPr lang="zh-CN" altLang="en-US"/>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10138"/>
          </a:xfrm>
        </p:spPr>
        <p:txBody>
          <a:bodyPr/>
          <a:lstStyle>
            <a:lvl1pPr>
              <a:buFont typeface="Wingdings" panose="05000000000000000000" pitchFamily="2" charset="2"/>
              <a:buChar char="n"/>
              <a:defRPr sz="2800"/>
            </a:lvl1pPr>
            <a:lvl2pPr>
              <a:buFont typeface="Wingdings" panose="05000000000000000000" pitchFamily="2" charset="2"/>
              <a:buChar char="u"/>
              <a:defRPr sz="2400"/>
            </a:lvl2pPr>
            <a:lvl3pPr>
              <a:buFont typeface="Wingdings" panose="05000000000000000000" pitchFamily="2" charset="2"/>
              <a:buChar char="Ø"/>
              <a:defRPr sz="2000"/>
            </a:lvl3pPr>
            <a:lvl4pPr>
              <a:buFont typeface="Wingdings" panose="05000000000000000000" pitchFamily="2" charset="2"/>
              <a:buChar char="ü"/>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4648200" y="1219200"/>
            <a:ext cx="4038600" cy="4910138"/>
          </a:xfrm>
        </p:spPr>
        <p:txBody>
          <a:bodyPr/>
          <a:lstStyle>
            <a:lvl1pPr>
              <a:buFont typeface="Wingdings" panose="05000000000000000000" pitchFamily="2" charset="2"/>
              <a:buChar char="n"/>
              <a:defRPr sz="2800"/>
            </a:lvl1pPr>
            <a:lvl2pPr>
              <a:buFont typeface="Wingdings" panose="05000000000000000000" pitchFamily="2" charset="2"/>
              <a:buChar char="u"/>
              <a:defRPr sz="2400"/>
            </a:lvl2pPr>
            <a:lvl3pPr>
              <a:buFont typeface="Wingdings" panose="05000000000000000000" pitchFamily="2" charset="2"/>
              <a:buChar char="Ø"/>
              <a:defRPr sz="2000"/>
            </a:lvl3pPr>
            <a:lvl4pPr>
              <a:defRPr sz="1800"/>
            </a:lvl4pPr>
            <a:lvl5pPr>
              <a:buFont typeface="Wingdings" panose="05000000000000000000" pitchFamily="2" charset="2"/>
              <a:buChar char="ü"/>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页脚占位符 2"/>
          <p:cNvSpPr>
            <a:spLocks noGrp="1"/>
          </p:cNvSpPr>
          <p:nvPr>
            <p:ph type="ftr" sz="quarter" idx="10"/>
          </p:nvPr>
        </p:nvSpPr>
        <p:spPr/>
        <p:txBody>
          <a:bodyPr/>
          <a:lstStyle>
            <a:lvl1pPr>
              <a:defRPr/>
            </a:lvl1pPr>
          </a:lstStyle>
          <a:p>
            <a:pPr>
              <a:defRPr/>
            </a:pPr>
            <a:r>
              <a:rPr lang="en-US" altLang="zh-CN"/>
              <a:t>www.hqyj.com</a:t>
            </a:r>
            <a:endParaRPr lang="en-US" altLang="zh-CN"/>
          </a:p>
        </p:txBody>
      </p:sp>
      <p:sp>
        <p:nvSpPr>
          <p:cNvPr id="6" name="灯片编号占位符 22"/>
          <p:cNvSpPr>
            <a:spLocks noGrp="1"/>
          </p:cNvSpPr>
          <p:nvPr>
            <p:ph type="sldNum" sz="quarter" idx="11"/>
          </p:nvPr>
        </p:nvSpPr>
        <p:spPr/>
        <p:txBody>
          <a:bodyPr/>
          <a:lstStyle>
            <a:lvl1pPr>
              <a:defRPr/>
            </a:lvl1pPr>
          </a:lstStyle>
          <a:p>
            <a:pPr>
              <a:defRPr/>
            </a:pPr>
            <a:fld id="{59E700FE-A3BB-4BA5-8475-48AB493A6824}" type="slidenum">
              <a:rPr lang="en-US" altLang="zh-CN"/>
            </a:fld>
            <a:endParaRPr lang="en-US" altLang="zh-CN"/>
          </a:p>
        </p:txBody>
      </p:sp>
      <p:sp>
        <p:nvSpPr>
          <p:cNvPr id="7" name="日期占位符 13"/>
          <p:cNvSpPr>
            <a:spLocks noGrp="1"/>
          </p:cNvSpPr>
          <p:nvPr>
            <p:ph type="dt" sz="half" idx="12"/>
          </p:nvPr>
        </p:nvSpPr>
        <p:spPr/>
        <p:txBody>
          <a:bodyPr/>
          <a:lstStyle>
            <a:lvl1pPr>
              <a:defRPr/>
            </a:lvl1pPr>
          </a:lstStyle>
          <a:p>
            <a:pPr>
              <a:defRPr/>
            </a:pPr>
            <a:fld id="{5005B1DF-2CDE-490C-929B-7AEFC4232009}" type="datetime1">
              <a:rPr lang="zh-CN" altLang="en-US"/>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2栏源代码">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6" name="内容占位符 2"/>
          <p:cNvSpPr>
            <a:spLocks noGrp="1"/>
          </p:cNvSpPr>
          <p:nvPr>
            <p:ph sz="half" idx="1"/>
          </p:nvPr>
        </p:nvSpPr>
        <p:spPr>
          <a:xfrm>
            <a:off x="457200" y="1219200"/>
            <a:ext cx="4038600" cy="4910138"/>
          </a:xfrm>
        </p:spPr>
        <p:txBody>
          <a:bodyPr/>
          <a:lstStyle>
            <a:lvl1pPr>
              <a:buFont typeface="Wingdings" panose="05000000000000000000" pitchFamily="2" charset="2"/>
              <a:buNone/>
              <a:defRPr sz="1400" baseline="0"/>
            </a:lvl1pPr>
            <a:lvl2pPr>
              <a:buFont typeface="Wingdings" panose="05000000000000000000" pitchFamily="2" charset="2"/>
              <a:buChar char="u"/>
              <a:defRPr sz="2400"/>
            </a:lvl2pPr>
            <a:lvl3pPr>
              <a:buFont typeface="Wingdings" panose="05000000000000000000" pitchFamily="2" charset="2"/>
              <a:buChar char="Ø"/>
              <a:defRPr sz="2000"/>
            </a:lvl3pPr>
            <a:lvl4pPr>
              <a:buFont typeface="Wingdings" panose="05000000000000000000" pitchFamily="2" charset="2"/>
              <a:buChar char="ü"/>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p:txBody>
      </p:sp>
      <p:sp>
        <p:nvSpPr>
          <p:cNvPr id="7" name="内容占位符 3"/>
          <p:cNvSpPr>
            <a:spLocks noGrp="1"/>
          </p:cNvSpPr>
          <p:nvPr>
            <p:ph sz="half" idx="2"/>
          </p:nvPr>
        </p:nvSpPr>
        <p:spPr>
          <a:xfrm>
            <a:off x="4648200" y="1219200"/>
            <a:ext cx="4038600" cy="4910138"/>
          </a:xfrm>
        </p:spPr>
        <p:txBody>
          <a:bodyPr/>
          <a:lstStyle>
            <a:lvl1pPr>
              <a:buFont typeface="Wingdings" panose="05000000000000000000" pitchFamily="2" charset="2"/>
              <a:buNone/>
              <a:defRPr sz="1400" baseline="0"/>
            </a:lvl1pPr>
            <a:lvl2pPr>
              <a:buFont typeface="Wingdings" panose="05000000000000000000" pitchFamily="2" charset="2"/>
              <a:buChar char="u"/>
              <a:defRPr sz="2400"/>
            </a:lvl2pPr>
            <a:lvl3pPr>
              <a:buFont typeface="Wingdings" panose="05000000000000000000" pitchFamily="2" charset="2"/>
              <a:buChar char="Ø"/>
              <a:defRPr sz="2000"/>
            </a:lvl3pPr>
            <a:lvl4pPr>
              <a:defRPr sz="1800"/>
            </a:lvl4pPr>
            <a:lvl5pPr>
              <a:buFont typeface="Wingdings" panose="05000000000000000000" pitchFamily="2" charset="2"/>
              <a:buChar char="ü"/>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p:txBody>
      </p:sp>
      <p:sp>
        <p:nvSpPr>
          <p:cNvPr id="5" name="页脚占位符 2"/>
          <p:cNvSpPr>
            <a:spLocks noGrp="1"/>
          </p:cNvSpPr>
          <p:nvPr>
            <p:ph type="ftr" sz="quarter" idx="10"/>
          </p:nvPr>
        </p:nvSpPr>
        <p:spPr/>
        <p:txBody>
          <a:bodyPr/>
          <a:lstStyle>
            <a:lvl1pPr>
              <a:defRPr smtClean="0"/>
            </a:lvl1pPr>
          </a:lstStyle>
          <a:p>
            <a:pPr>
              <a:defRPr/>
            </a:pPr>
            <a:r>
              <a:rPr lang="en-US" altLang="zh-CN"/>
              <a:t>www.hqyj.com</a:t>
            </a:r>
            <a:endParaRPr lang="en-US" altLang="zh-CN"/>
          </a:p>
        </p:txBody>
      </p:sp>
      <p:sp>
        <p:nvSpPr>
          <p:cNvPr id="8" name="灯片编号占位符 3"/>
          <p:cNvSpPr>
            <a:spLocks noGrp="1"/>
          </p:cNvSpPr>
          <p:nvPr>
            <p:ph type="sldNum" sz="quarter" idx="11"/>
          </p:nvPr>
        </p:nvSpPr>
        <p:spPr/>
        <p:txBody>
          <a:bodyPr/>
          <a:lstStyle>
            <a:lvl1pPr>
              <a:defRPr smtClean="0"/>
            </a:lvl1pPr>
          </a:lstStyle>
          <a:p>
            <a:pPr>
              <a:defRPr/>
            </a:pPr>
            <a:fld id="{82DADA67-DBA3-4116-8EF1-638FB243984F}" type="slidenum">
              <a:rPr lang="en-US" altLang="zh-CN"/>
            </a:fld>
            <a:endParaRPr lang="en-US" altLang="zh-CN"/>
          </a:p>
        </p:txBody>
      </p:sp>
      <p:sp>
        <p:nvSpPr>
          <p:cNvPr id="9" name="日期占位符 4"/>
          <p:cNvSpPr>
            <a:spLocks noGrp="1"/>
          </p:cNvSpPr>
          <p:nvPr>
            <p:ph type="dt" sz="half" idx="12"/>
          </p:nvPr>
        </p:nvSpPr>
        <p:spPr/>
        <p:txBody>
          <a:bodyPr/>
          <a:lstStyle>
            <a:lvl1pPr>
              <a:defRPr smtClean="0"/>
            </a:lvl1pPr>
          </a:lstStyle>
          <a:p>
            <a:pPr>
              <a:defRPr/>
            </a:pPr>
            <a:fld id="{BF475C13-04F1-4695-8D48-3D35D2409070}" type="datetime1">
              <a:rPr lang="zh-CN" altLang="en-US"/>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pPr>
              <a:defRPr/>
            </a:pPr>
            <a:r>
              <a:rPr lang="en-US" altLang="zh-CN"/>
              <a:t>www.hqyj.com</a:t>
            </a:r>
            <a:endParaRPr lang="en-US" altLang="zh-CN"/>
          </a:p>
        </p:txBody>
      </p:sp>
      <p:sp>
        <p:nvSpPr>
          <p:cNvPr id="4" name="灯片编号占位符 22"/>
          <p:cNvSpPr>
            <a:spLocks noGrp="1"/>
          </p:cNvSpPr>
          <p:nvPr>
            <p:ph type="sldNum" sz="quarter" idx="11"/>
          </p:nvPr>
        </p:nvSpPr>
        <p:spPr/>
        <p:txBody>
          <a:bodyPr/>
          <a:lstStyle>
            <a:lvl1pPr>
              <a:defRPr/>
            </a:lvl1pPr>
          </a:lstStyle>
          <a:p>
            <a:pPr>
              <a:defRPr/>
            </a:pPr>
            <a:fld id="{D102DA8B-731D-4CCD-87D5-407F7FD5BEAA}" type="slidenum">
              <a:rPr lang="en-US" altLang="zh-CN"/>
            </a:fld>
            <a:endParaRPr lang="en-US" altLang="zh-CN"/>
          </a:p>
        </p:txBody>
      </p:sp>
      <p:sp>
        <p:nvSpPr>
          <p:cNvPr id="5" name="日期占位符 13"/>
          <p:cNvSpPr>
            <a:spLocks noGrp="1"/>
          </p:cNvSpPr>
          <p:nvPr>
            <p:ph type="dt" sz="half" idx="12"/>
          </p:nvPr>
        </p:nvSpPr>
        <p:spPr/>
        <p:txBody>
          <a:bodyPr/>
          <a:lstStyle>
            <a:lvl1pPr>
              <a:defRPr/>
            </a:lvl1pPr>
          </a:lstStyle>
          <a:p>
            <a:pPr>
              <a:defRPr/>
            </a:pPr>
            <a:fld id="{B489D60A-FD06-4918-B469-8F0537CF8275}" type="datetime1">
              <a:rPr lang="zh-CN" altLang="en-US"/>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2"/>
          <p:cNvSpPr>
            <a:spLocks noGrp="1"/>
          </p:cNvSpPr>
          <p:nvPr>
            <p:ph type="ftr" sz="quarter" idx="10"/>
          </p:nvPr>
        </p:nvSpPr>
        <p:spPr/>
        <p:txBody>
          <a:bodyPr/>
          <a:lstStyle>
            <a:lvl1pPr>
              <a:defRPr/>
            </a:lvl1pPr>
          </a:lstStyle>
          <a:p>
            <a:pPr>
              <a:defRPr/>
            </a:pPr>
            <a:r>
              <a:rPr lang="en-US" altLang="zh-CN"/>
              <a:t>www.hqyj.com.cn</a:t>
            </a:r>
            <a:endParaRPr lang="en-US" altLang="zh-CN"/>
          </a:p>
        </p:txBody>
      </p:sp>
      <p:sp>
        <p:nvSpPr>
          <p:cNvPr id="3" name="灯片编号占位符 22"/>
          <p:cNvSpPr>
            <a:spLocks noGrp="1"/>
          </p:cNvSpPr>
          <p:nvPr>
            <p:ph type="sldNum" sz="quarter" idx="11"/>
          </p:nvPr>
        </p:nvSpPr>
        <p:spPr/>
        <p:txBody>
          <a:bodyPr/>
          <a:lstStyle>
            <a:lvl1pPr>
              <a:defRPr/>
            </a:lvl1pPr>
          </a:lstStyle>
          <a:p>
            <a:pPr>
              <a:defRPr/>
            </a:pPr>
            <a:fld id="{741F9423-F919-4608-A49B-18268796148A}" type="slidenum">
              <a:rPr lang="en-US" altLang="zh-CN"/>
            </a:fld>
            <a:endParaRPr lang="en-US" altLang="zh-CN"/>
          </a:p>
        </p:txBody>
      </p:sp>
      <p:sp>
        <p:nvSpPr>
          <p:cNvPr id="4" name="日期占位符 13"/>
          <p:cNvSpPr>
            <a:spLocks noGrp="1"/>
          </p:cNvSpPr>
          <p:nvPr>
            <p:ph type="dt" sz="half" idx="12"/>
          </p:nvPr>
        </p:nvSpPr>
        <p:spPr/>
        <p:txBody>
          <a:bodyPr/>
          <a:lstStyle>
            <a:lvl1pPr>
              <a:defRPr/>
            </a:lvl1pPr>
          </a:lstStyle>
          <a:p>
            <a:pPr>
              <a:defRPr/>
            </a:pPr>
            <a:fld id="{4405E973-09DA-4B4F-BF36-97482861678B}" type="datetime1">
              <a:rPr lang="zh-CN" altLang="en-US"/>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buFont typeface="Wingdings" panose="05000000000000000000" pitchFamily="2" charset="2"/>
              <a:buChar char="n"/>
              <a:defRPr sz="3200"/>
            </a:lvl1pPr>
            <a:lvl2pPr>
              <a:buFont typeface="Wingdings" panose="05000000000000000000" pitchFamily="2" charset="2"/>
              <a:buChar char="u"/>
              <a:defRPr sz="2800"/>
            </a:lvl2pPr>
            <a:lvl3pPr>
              <a:buFont typeface="Wingdings" panose="05000000000000000000" pitchFamily="2" charset="2"/>
              <a:buChar char="Ø"/>
              <a:defRPr sz="2400"/>
            </a:lvl3pPr>
            <a:lvl4pPr>
              <a:buFont typeface="Wingdings" panose="05000000000000000000" pitchFamily="2" charset="2"/>
              <a:buChar char="ü"/>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endParaRPr lang="zh-CN" altLang="en-US" dirty="0" smtClean="0"/>
          </a:p>
        </p:txBody>
      </p:sp>
      <p:sp>
        <p:nvSpPr>
          <p:cNvPr id="5" name="页脚占位符 2"/>
          <p:cNvSpPr>
            <a:spLocks noGrp="1"/>
          </p:cNvSpPr>
          <p:nvPr>
            <p:ph type="ftr" sz="quarter" idx="10"/>
          </p:nvPr>
        </p:nvSpPr>
        <p:spPr/>
        <p:txBody>
          <a:bodyPr/>
          <a:lstStyle>
            <a:lvl1pPr>
              <a:defRPr/>
            </a:lvl1pPr>
          </a:lstStyle>
          <a:p>
            <a:pPr>
              <a:defRPr/>
            </a:pPr>
            <a:r>
              <a:rPr lang="en-US" altLang="zh-CN"/>
              <a:t>www.hqyj.com</a:t>
            </a:r>
            <a:endParaRPr lang="en-US" altLang="zh-CN"/>
          </a:p>
        </p:txBody>
      </p:sp>
      <p:sp>
        <p:nvSpPr>
          <p:cNvPr id="6" name="灯片编号占位符 22"/>
          <p:cNvSpPr>
            <a:spLocks noGrp="1"/>
          </p:cNvSpPr>
          <p:nvPr>
            <p:ph type="sldNum" sz="quarter" idx="11"/>
          </p:nvPr>
        </p:nvSpPr>
        <p:spPr/>
        <p:txBody>
          <a:bodyPr/>
          <a:lstStyle>
            <a:lvl1pPr>
              <a:defRPr/>
            </a:lvl1pPr>
          </a:lstStyle>
          <a:p>
            <a:pPr>
              <a:defRPr/>
            </a:pPr>
            <a:fld id="{481FE85A-F07A-484F-905D-CF56AEB7EF05}" type="slidenum">
              <a:rPr lang="en-US" altLang="zh-CN"/>
            </a:fld>
            <a:endParaRPr lang="en-US" altLang="zh-CN"/>
          </a:p>
        </p:txBody>
      </p:sp>
      <p:sp>
        <p:nvSpPr>
          <p:cNvPr id="7" name="日期占位符 13"/>
          <p:cNvSpPr>
            <a:spLocks noGrp="1"/>
          </p:cNvSpPr>
          <p:nvPr>
            <p:ph type="dt" sz="half" idx="12"/>
          </p:nvPr>
        </p:nvSpPr>
        <p:spPr/>
        <p:txBody>
          <a:bodyPr/>
          <a:lstStyle>
            <a:lvl1pPr>
              <a:defRPr/>
            </a:lvl1pPr>
          </a:lstStyle>
          <a:p>
            <a:pPr>
              <a:defRPr/>
            </a:pPr>
            <a:fld id="{5F3FCB75-D540-4040-B5A2-4E10FF026060}" type="datetime1">
              <a:rPr lang="zh-CN" altLang="en-US"/>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7" Type="http://schemas.openxmlformats.org/officeDocument/2006/relationships/theme" Target="../theme/theme2.xml"/><Relationship Id="rId16" Type="http://schemas.openxmlformats.org/officeDocument/2006/relationships/image" Target="../media/image1.png"/><Relationship Id="rId15" Type="http://schemas.openxmlformats.org/officeDocument/2006/relationships/slideLayout" Target="../slideLayouts/slideLayout29.xml"/><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457200" y="152400"/>
            <a:ext cx="8229600" cy="990600"/>
          </a:xfrm>
          <a:prstGeom prst="rect">
            <a:avLst/>
          </a:prstGeom>
          <a:noFill/>
          <a:ln w="9525">
            <a:noFill/>
            <a:miter lim="800000"/>
          </a:ln>
        </p:spPr>
        <p:txBody>
          <a:bodyPr vert="horz" wrap="square" lIns="91440" tIns="45720" rIns="91440" bIns="45720" numCol="1" anchor="b" anchorCtr="0" compatLnSpc="1"/>
          <a:lstStyle/>
          <a:p>
            <a:pPr lvl="0"/>
            <a:r>
              <a:rPr lang="zh-CN" altLang="en-US" smtClean="0"/>
              <a:t>单击此处编辑母版标题样式</a:t>
            </a:r>
            <a:r>
              <a:rPr lang="en-US" altLang="zh-CN" smtClean="0"/>
              <a:t>A</a:t>
            </a:r>
            <a:endParaRPr lang="zh-CN" altLang="en-US" smtClean="0"/>
          </a:p>
        </p:txBody>
      </p:sp>
      <p:sp>
        <p:nvSpPr>
          <p:cNvPr id="1027" name="文本占位符 12"/>
          <p:cNvSpPr>
            <a:spLocks noGrp="1"/>
          </p:cNvSpPr>
          <p:nvPr>
            <p:ph type="body" idx="1"/>
          </p:nvPr>
        </p:nvSpPr>
        <p:spPr bwMode="auto">
          <a:xfrm>
            <a:off x="457200" y="1219200"/>
            <a:ext cx="8229600" cy="4910138"/>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ea typeface="+mn-ea"/>
              <a:cs typeface="Arial" panose="020B0604020202020204" pitchFamily="34" charset="0"/>
            </a:endParaRPr>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ea typeface="+mn-ea"/>
              <a:cs typeface="Arial" panose="020B0604020202020204" pitchFamily="34" charset="0"/>
            </a:endParaRPr>
          </a:p>
        </p:txBody>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panose="020B0604020202020204" pitchFamily="34" charset="0"/>
            </a:endParaRPr>
          </a:p>
        </p:txBody>
      </p:sp>
      <p:sp>
        <p:nvSpPr>
          <p:cNvPr id="3" name="页脚占位符 2"/>
          <p:cNvSpPr>
            <a:spLocks noGrp="1"/>
          </p:cNvSpPr>
          <p:nvPr>
            <p:ph type="ftr" sz="quarter" idx="3"/>
          </p:nvPr>
        </p:nvSpPr>
        <p:spPr>
          <a:xfrm>
            <a:off x="3124200" y="6381750"/>
            <a:ext cx="2895600" cy="476250"/>
          </a:xfrm>
          <a:prstGeom prst="rect">
            <a:avLst/>
          </a:prstGeom>
        </p:spPr>
        <p:txBody>
          <a:bodyPr vert="horz" wrap="square" lIns="91440" tIns="45720" rIns="91440" bIns="45720" numCol="1" anchor="t" anchorCtr="0" compatLnSpc="1"/>
          <a:lstStyle>
            <a:lvl1pPr algn="ctr">
              <a:defRPr sz="1400">
                <a:solidFill>
                  <a:schemeClr val="tx2"/>
                </a:solidFill>
                <a:cs typeface="Arial" panose="020B0604020202020204" pitchFamily="34" charset="0"/>
              </a:defRPr>
            </a:lvl1pPr>
          </a:lstStyle>
          <a:p>
            <a:pPr>
              <a:defRPr/>
            </a:pPr>
            <a:r>
              <a:rPr lang="en-US" altLang="zh-CN"/>
              <a:t>www.hqyj.com</a:t>
            </a:r>
            <a:endParaRPr lang="en-US" altLang="zh-CN"/>
          </a:p>
        </p:txBody>
      </p:sp>
      <p:sp>
        <p:nvSpPr>
          <p:cNvPr id="13" name="灯片编号占位符 22"/>
          <p:cNvSpPr>
            <a:spLocks noGrp="1"/>
          </p:cNvSpPr>
          <p:nvPr>
            <p:ph type="sldNum" sz="quarter" idx="4"/>
          </p:nvPr>
        </p:nvSpPr>
        <p:spPr>
          <a:xfrm>
            <a:off x="609600" y="6381750"/>
            <a:ext cx="2133600" cy="476250"/>
          </a:xfrm>
          <a:prstGeom prst="rect">
            <a:avLst/>
          </a:prstGeom>
        </p:spPr>
        <p:txBody>
          <a:bodyPr vert="horz" wrap="square" lIns="91440" tIns="45720" rIns="91440" bIns="45720" numCol="1" anchor="t" anchorCtr="0" compatLnSpc="1"/>
          <a:lstStyle>
            <a:lvl1pPr>
              <a:defRPr sz="1400">
                <a:solidFill>
                  <a:schemeClr val="tx2"/>
                </a:solidFill>
                <a:cs typeface="Arial" panose="020B0604020202020204" pitchFamily="34" charset="0"/>
              </a:defRPr>
            </a:lvl1pPr>
          </a:lstStyle>
          <a:p>
            <a:pPr>
              <a:defRPr/>
            </a:pPr>
            <a:fld id="{D6B7A296-DD1F-4F29-BDE7-3F8D1E193424}" type="slidenum">
              <a:rPr lang="en-US" altLang="zh-CN"/>
            </a:fld>
            <a:endParaRPr lang="en-US" altLang="zh-CN"/>
          </a:p>
        </p:txBody>
      </p:sp>
      <p:pic>
        <p:nvPicPr>
          <p:cNvPr id="1033" name="Picture 11"/>
          <p:cNvPicPr>
            <a:picLocks noChangeAspect="1" noChangeArrowheads="1"/>
          </p:cNvPicPr>
          <p:nvPr/>
        </p:nvPicPr>
        <p:blipFill>
          <a:blip r:embed="rId15"/>
          <a:srcRect/>
          <a:stretch>
            <a:fillRect/>
          </a:stretch>
        </p:blipFill>
        <p:spPr bwMode="auto">
          <a:xfrm>
            <a:off x="6781800" y="304800"/>
            <a:ext cx="1854200" cy="504825"/>
          </a:xfrm>
          <a:prstGeom prst="rect">
            <a:avLst/>
          </a:prstGeom>
          <a:noFill/>
          <a:ln w="9525">
            <a:noFill/>
            <a:miter lim="800000"/>
            <a:headEnd/>
            <a:tailEnd/>
          </a:ln>
        </p:spPr>
      </p:pic>
      <p:sp>
        <p:nvSpPr>
          <p:cNvPr id="14" name="日期占位符 13"/>
          <p:cNvSpPr>
            <a:spLocks noGrp="1"/>
          </p:cNvSpPr>
          <p:nvPr>
            <p:ph type="dt" sz="half" idx="2"/>
          </p:nvPr>
        </p:nvSpPr>
        <p:spPr>
          <a:xfrm>
            <a:off x="7467600" y="6381750"/>
            <a:ext cx="1219200" cy="476250"/>
          </a:xfrm>
          <a:prstGeom prst="rect">
            <a:avLst/>
          </a:prstGeom>
        </p:spPr>
        <p:txBody>
          <a:bodyPr vert="horz" wrap="square" lIns="91440" tIns="45720" rIns="91440" bIns="45720" numCol="1" anchor="t" anchorCtr="0" compatLnSpc="1"/>
          <a:lstStyle>
            <a:lvl1pPr>
              <a:defRPr sz="1400">
                <a:solidFill>
                  <a:schemeClr val="tx2"/>
                </a:solidFill>
                <a:cs typeface="Arial" panose="020B0604020202020204" pitchFamily="34" charset="0"/>
              </a:defRPr>
            </a:lvl1pPr>
          </a:lstStyle>
          <a:p>
            <a:pPr>
              <a:defRPr/>
            </a:pPr>
            <a:fld id="{979EFA4E-4FDC-4936-BA97-659483BDF35C}" type="datetime1">
              <a:rPr lang="zh-CN" altLang="en-US"/>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dt="0"/>
  <p:txStyles>
    <p:titleStyle>
      <a:lvl1pPr algn="l" rtl="0" eaLnBrk="0" fontAlgn="base" hangingPunct="0">
        <a:spcBef>
          <a:spcPct val="0"/>
        </a:spcBef>
        <a:spcAft>
          <a:spcPct val="0"/>
        </a:spcAft>
        <a:defRPr sz="3200">
          <a:solidFill>
            <a:schemeClr val="tx2"/>
          </a:solidFill>
          <a:latin typeface="+mj-lt"/>
          <a:ea typeface="黑体" panose="02010609060101010101" pitchFamily="2" charset="-122"/>
          <a:cs typeface="+mj-cs"/>
        </a:defRPr>
      </a:lvl1pPr>
      <a:lvl2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3200">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200">
          <a:solidFill>
            <a:schemeClr val="tx2"/>
          </a:solidFill>
          <a:latin typeface="Arial" panose="020B0604020202020204" pitchFamily="34" charset="0"/>
          <a:ea typeface="宋体" panose="02010600030101010101" pitchFamily="2" charset="-122"/>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800">
          <a:solidFill>
            <a:schemeClr val="tx1"/>
          </a:solidFill>
          <a:latin typeface="+mn-lt"/>
          <a:ea typeface="宋体" panose="02010600030101010101" pitchFamily="2" charset="-122"/>
          <a:cs typeface="+mn-cs"/>
        </a:defRPr>
      </a:lvl1pPr>
      <a:lvl2pPr marL="548005" indent="-273050" algn="l" rtl="0" eaLnBrk="0" fontAlgn="base" hangingPunct="0">
        <a:spcBef>
          <a:spcPts val="500"/>
        </a:spcBef>
        <a:spcAft>
          <a:spcPct val="0"/>
        </a:spcAft>
        <a:buClr>
          <a:schemeClr val="accent2"/>
        </a:buClr>
        <a:buSzPct val="76000"/>
        <a:buFont typeface="Wingdings 3" pitchFamily="18" charset="2"/>
        <a:buChar char=""/>
        <a:defRPr sz="2400">
          <a:solidFill>
            <a:schemeClr val="tx2"/>
          </a:solidFill>
          <a:latin typeface="+mn-lt"/>
          <a:ea typeface="宋体" panose="02010600030101010101" pitchFamily="2" charset="-122"/>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a:solidFill>
            <a:schemeClr val="tx1"/>
          </a:solidFill>
          <a:latin typeface="+mn-lt"/>
          <a:ea typeface="宋体" panose="02010600030101010101" pitchFamily="2" charset="-122"/>
        </a:defRPr>
      </a:lvl3pPr>
      <a:lvl4pPr marL="1097280" indent="-228600" algn="l" rtl="0" eaLnBrk="0" fontAlgn="base" hangingPunct="0">
        <a:spcBef>
          <a:spcPts val="400"/>
        </a:spcBef>
        <a:spcAft>
          <a:spcPct val="0"/>
        </a:spcAft>
        <a:buClr>
          <a:srgbClr val="8BA2B4"/>
        </a:buClr>
        <a:buSzPct val="70000"/>
        <a:buFont typeface="Wingdings" panose="05000000000000000000" pitchFamily="2" charset="2"/>
        <a:buChar char=""/>
        <a:defRPr sz="2000">
          <a:solidFill>
            <a:schemeClr val="tx1"/>
          </a:solidFill>
          <a:latin typeface="+mn-lt"/>
          <a:ea typeface="宋体" panose="02010600030101010101" pitchFamily="2" charset="-122"/>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宋体" panose="02010600030101010101" pitchFamily="2" charset="-122"/>
        </a:defRPr>
      </a:lvl5pPr>
      <a:lvl6pPr marL="1828800" indent="-228600" algn="l" rtl="0" fontAlgn="base">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6pPr>
      <a:lvl7pPr marL="2286000" indent="-228600" algn="l" rtl="0" fontAlgn="base">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7pPr>
      <a:lvl8pPr marL="2743200" indent="-228600" algn="l" rtl="0" fontAlgn="base">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8pPr>
      <a:lvl9pPr marL="3200400" indent="-228600" algn="l" rtl="0" fontAlgn="base">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457200" y="152400"/>
            <a:ext cx="8229600" cy="990600"/>
          </a:xfrm>
          <a:prstGeom prst="rect">
            <a:avLst/>
          </a:prstGeom>
          <a:noFill/>
          <a:ln w="9525">
            <a:noFill/>
            <a:miter lim="800000"/>
          </a:ln>
        </p:spPr>
        <p:txBody>
          <a:bodyPr vert="horz" wrap="square" lIns="91440" tIns="45720" rIns="91440" bIns="45720" numCol="1" anchor="b" anchorCtr="0" compatLnSpc="1"/>
          <a:lstStyle/>
          <a:p>
            <a:pPr lvl="0"/>
            <a:r>
              <a:rPr lang="zh-CN" altLang="en-US" smtClean="0"/>
              <a:t>单击此处编辑母版标题样式</a:t>
            </a:r>
            <a:r>
              <a:rPr lang="en-US" altLang="zh-CN" smtClean="0"/>
              <a:t>A</a:t>
            </a:r>
            <a:endParaRPr lang="zh-CN" altLang="en-US" smtClean="0"/>
          </a:p>
        </p:txBody>
      </p:sp>
      <p:sp>
        <p:nvSpPr>
          <p:cNvPr id="1027" name="文本占位符 12"/>
          <p:cNvSpPr>
            <a:spLocks noGrp="1"/>
          </p:cNvSpPr>
          <p:nvPr>
            <p:ph type="body" idx="1"/>
          </p:nvPr>
        </p:nvSpPr>
        <p:spPr bwMode="auto">
          <a:xfrm>
            <a:off x="457200" y="1219200"/>
            <a:ext cx="8229600" cy="4910138"/>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ea typeface="+mn-ea"/>
              <a:cs typeface="Arial" panose="020B0604020202020204" pitchFamily="34" charset="0"/>
            </a:endParaRPr>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ea typeface="+mn-ea"/>
              <a:cs typeface="Arial" panose="020B0604020202020204" pitchFamily="34" charset="0"/>
            </a:endParaRPr>
          </a:p>
        </p:txBody>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panose="020B0604020202020204" pitchFamily="34" charset="0"/>
            </a:endParaRPr>
          </a:p>
        </p:txBody>
      </p:sp>
      <p:sp>
        <p:nvSpPr>
          <p:cNvPr id="3" name="页脚占位符 2"/>
          <p:cNvSpPr>
            <a:spLocks noGrp="1"/>
          </p:cNvSpPr>
          <p:nvPr>
            <p:ph type="ftr" sz="quarter" idx="3"/>
          </p:nvPr>
        </p:nvSpPr>
        <p:spPr>
          <a:xfrm>
            <a:off x="3124200" y="6381750"/>
            <a:ext cx="2895600" cy="476250"/>
          </a:xfrm>
          <a:prstGeom prst="rect">
            <a:avLst/>
          </a:prstGeom>
        </p:spPr>
        <p:txBody>
          <a:bodyPr vert="horz" wrap="square" lIns="91440" tIns="45720" rIns="91440" bIns="45720" numCol="1" anchor="t" anchorCtr="0" compatLnSpc="1"/>
          <a:lstStyle>
            <a:lvl1pPr algn="ctr">
              <a:defRPr sz="1400">
                <a:solidFill>
                  <a:schemeClr val="tx2"/>
                </a:solidFill>
                <a:latin typeface="Arial" panose="020B0604020202020204" pitchFamily="34" charset="0"/>
                <a:ea typeface="宋体" panose="02010600030101010101" pitchFamily="2" charset="-122"/>
                <a:cs typeface="Arial" panose="020B0604020202020204" pitchFamily="34" charset="0"/>
              </a:defRPr>
            </a:lvl1pPr>
          </a:lstStyle>
          <a:p>
            <a:pPr>
              <a:defRPr/>
            </a:pPr>
            <a:r>
              <a:rPr lang="en-US" altLang="zh-CN" smtClean="0"/>
              <a:t>www.hqyj.com</a:t>
            </a:r>
            <a:endParaRPr lang="en-US" altLang="zh-CN"/>
          </a:p>
        </p:txBody>
      </p:sp>
      <p:sp>
        <p:nvSpPr>
          <p:cNvPr id="13" name="灯片编号占位符 22"/>
          <p:cNvSpPr>
            <a:spLocks noGrp="1"/>
          </p:cNvSpPr>
          <p:nvPr>
            <p:ph type="sldNum" sz="quarter" idx="4"/>
          </p:nvPr>
        </p:nvSpPr>
        <p:spPr>
          <a:xfrm>
            <a:off x="609600" y="6381750"/>
            <a:ext cx="2133600" cy="476250"/>
          </a:xfrm>
          <a:prstGeom prst="rect">
            <a:avLst/>
          </a:prstGeom>
        </p:spPr>
        <p:txBody>
          <a:bodyPr vert="horz" wrap="square" lIns="91440" tIns="45720" rIns="91440" bIns="45720" numCol="1" anchor="t" anchorCtr="0" compatLnSpc="1"/>
          <a:lstStyle>
            <a:lvl1pPr>
              <a:defRPr sz="1400">
                <a:solidFill>
                  <a:schemeClr val="tx2"/>
                </a:solidFill>
                <a:latin typeface="Arial" panose="020B0604020202020204" pitchFamily="34" charset="0"/>
                <a:ea typeface="宋体" panose="02010600030101010101" pitchFamily="2" charset="-122"/>
                <a:cs typeface="Arial" panose="020B0604020202020204" pitchFamily="34" charset="0"/>
              </a:defRPr>
            </a:lvl1pPr>
          </a:lstStyle>
          <a:p>
            <a:pPr>
              <a:defRPr/>
            </a:pPr>
            <a:fld id="{D6B7A296-DD1F-4F29-BDE7-3F8D1E193424}" type="slidenum">
              <a:rPr lang="en-US" altLang="zh-CN" smtClean="0"/>
            </a:fld>
            <a:endParaRPr lang="en-US" altLang="zh-CN"/>
          </a:p>
        </p:txBody>
      </p:sp>
      <p:pic>
        <p:nvPicPr>
          <p:cNvPr id="1033" name="Picture 11"/>
          <p:cNvPicPr>
            <a:picLocks noChangeAspect="1" noChangeArrowheads="1"/>
          </p:cNvPicPr>
          <p:nvPr/>
        </p:nvPicPr>
        <p:blipFill>
          <a:blip r:embed="rId16"/>
          <a:srcRect/>
          <a:stretch>
            <a:fillRect/>
          </a:stretch>
        </p:blipFill>
        <p:spPr bwMode="auto">
          <a:xfrm>
            <a:off x="6781800" y="304800"/>
            <a:ext cx="1854200" cy="504825"/>
          </a:xfrm>
          <a:prstGeom prst="rect">
            <a:avLst/>
          </a:prstGeom>
          <a:noFill/>
          <a:ln w="9525">
            <a:noFill/>
            <a:miter lim="800000"/>
            <a:headEnd/>
            <a:tailEnd/>
          </a:ln>
        </p:spPr>
      </p:pic>
      <p:sp>
        <p:nvSpPr>
          <p:cNvPr id="14" name="日期占位符 13"/>
          <p:cNvSpPr>
            <a:spLocks noGrp="1"/>
          </p:cNvSpPr>
          <p:nvPr>
            <p:ph type="dt" sz="half" idx="2"/>
          </p:nvPr>
        </p:nvSpPr>
        <p:spPr>
          <a:xfrm>
            <a:off x="7467600" y="6381750"/>
            <a:ext cx="1219200" cy="476250"/>
          </a:xfrm>
          <a:prstGeom prst="rect">
            <a:avLst/>
          </a:prstGeom>
        </p:spPr>
        <p:txBody>
          <a:bodyPr vert="horz" wrap="square" lIns="91440" tIns="45720" rIns="91440" bIns="45720" numCol="1" anchor="t" anchorCtr="0" compatLnSpc="1"/>
          <a:lstStyle>
            <a:lvl1pPr>
              <a:defRPr sz="1400">
                <a:solidFill>
                  <a:schemeClr val="tx2"/>
                </a:solidFill>
                <a:latin typeface="Arial" panose="020B0604020202020204" pitchFamily="34" charset="0"/>
                <a:ea typeface="宋体" panose="02010600030101010101" pitchFamily="2" charset="-122"/>
                <a:cs typeface="Arial" panose="020B0604020202020204" pitchFamily="34" charset="0"/>
              </a:defRPr>
            </a:lvl1pPr>
          </a:lstStyle>
          <a:p>
            <a:pPr>
              <a:defRPr/>
            </a:pPr>
            <a:fld id="{979EFA4E-4FDC-4936-BA97-659483BDF35C}" type="datetime1">
              <a:rPr lang="zh-CN" altLang="en-US" smtClean="0"/>
            </a:fld>
            <a:endParaRPr lang="zh-CN" altLang="zh-CN"/>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Lst>
  <p:hf hdr="0" dt="0"/>
  <p:txStyles>
    <p:titleStyle>
      <a:lvl1pPr algn="l" rtl="0" eaLnBrk="1" fontAlgn="base" hangingPunct="1">
        <a:spcBef>
          <a:spcPct val="0"/>
        </a:spcBef>
        <a:spcAft>
          <a:spcPct val="0"/>
        </a:spcAft>
        <a:defRPr sz="3200">
          <a:solidFill>
            <a:schemeClr val="tx2"/>
          </a:solidFill>
          <a:latin typeface="+mj-lt"/>
          <a:ea typeface="黑体" panose="02010609060101010101" pitchFamily="2" charset="-122"/>
          <a:cs typeface="+mj-cs"/>
        </a:defRPr>
      </a:lvl1pPr>
      <a:lvl2pPr algn="l" rtl="0" eaLnBrk="1" fontAlgn="base" hangingPunct="1">
        <a:spcBef>
          <a:spcPct val="0"/>
        </a:spcBef>
        <a:spcAft>
          <a:spcPct val="0"/>
        </a:spcAft>
        <a:defRPr sz="3200">
          <a:solidFill>
            <a:schemeClr val="tx2"/>
          </a:solidFill>
          <a:latin typeface="Arial" panose="020B0604020202020204" pitchFamily="34" charset="0"/>
          <a:ea typeface="黑体" panose="02010609060101010101" pitchFamily="2" charset="-122"/>
        </a:defRPr>
      </a:lvl2pPr>
      <a:lvl3pPr algn="l" rtl="0" eaLnBrk="1" fontAlgn="base" hangingPunct="1">
        <a:spcBef>
          <a:spcPct val="0"/>
        </a:spcBef>
        <a:spcAft>
          <a:spcPct val="0"/>
        </a:spcAft>
        <a:defRPr sz="3200">
          <a:solidFill>
            <a:schemeClr val="tx2"/>
          </a:solidFill>
          <a:latin typeface="Arial" panose="020B0604020202020204" pitchFamily="34" charset="0"/>
          <a:ea typeface="黑体" panose="02010609060101010101" pitchFamily="2" charset="-122"/>
        </a:defRPr>
      </a:lvl3pPr>
      <a:lvl4pPr algn="l" rtl="0" eaLnBrk="1" fontAlgn="base" hangingPunct="1">
        <a:spcBef>
          <a:spcPct val="0"/>
        </a:spcBef>
        <a:spcAft>
          <a:spcPct val="0"/>
        </a:spcAft>
        <a:defRPr sz="3200">
          <a:solidFill>
            <a:schemeClr val="tx2"/>
          </a:solidFill>
          <a:latin typeface="Arial" panose="020B0604020202020204" pitchFamily="34" charset="0"/>
          <a:ea typeface="黑体" panose="02010609060101010101" pitchFamily="2" charset="-122"/>
        </a:defRPr>
      </a:lvl4pPr>
      <a:lvl5pPr algn="l" rtl="0" eaLnBrk="1" fontAlgn="base" hangingPunct="1">
        <a:spcBef>
          <a:spcPct val="0"/>
        </a:spcBef>
        <a:spcAft>
          <a:spcPct val="0"/>
        </a:spcAft>
        <a:defRPr sz="3200">
          <a:solidFill>
            <a:schemeClr val="tx2"/>
          </a:solidFill>
          <a:latin typeface="Arial" panose="020B0604020202020204" pitchFamily="34" charset="0"/>
          <a:ea typeface="黑体" panose="02010609060101010101" pitchFamily="2" charset="-122"/>
        </a:defRPr>
      </a:lvl5pPr>
      <a:lvl6pPr marL="4572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200">
          <a:solidFill>
            <a:schemeClr val="tx2"/>
          </a:solidFill>
          <a:latin typeface="Arial" panose="020B0604020202020204" pitchFamily="34" charset="0"/>
          <a:ea typeface="宋体" panose="02010600030101010101" pitchFamily="2" charset="-122"/>
        </a:defRPr>
      </a:lvl9pPr>
    </p:titleStyle>
    <p:bodyStyle>
      <a:lvl1pPr marL="273050" indent="-273050" algn="l" rtl="0" eaLnBrk="1" fontAlgn="base" hangingPunct="1">
        <a:spcBef>
          <a:spcPts val="600"/>
        </a:spcBef>
        <a:spcAft>
          <a:spcPct val="0"/>
        </a:spcAft>
        <a:buClr>
          <a:schemeClr val="accent1"/>
        </a:buClr>
        <a:buSzPct val="76000"/>
        <a:buFont typeface="Wingdings 3" pitchFamily="18" charset="2"/>
        <a:buChar char=""/>
        <a:defRPr sz="2800">
          <a:solidFill>
            <a:schemeClr val="tx1"/>
          </a:solidFill>
          <a:latin typeface="+mn-lt"/>
          <a:ea typeface="宋体" panose="02010600030101010101" pitchFamily="2" charset="-122"/>
          <a:cs typeface="+mn-cs"/>
        </a:defRPr>
      </a:lvl1pPr>
      <a:lvl2pPr marL="548005" indent="-273050" algn="l" rtl="0" eaLnBrk="1" fontAlgn="base" hangingPunct="1">
        <a:spcBef>
          <a:spcPts val="500"/>
        </a:spcBef>
        <a:spcAft>
          <a:spcPct val="0"/>
        </a:spcAft>
        <a:buClr>
          <a:schemeClr val="accent2"/>
        </a:buClr>
        <a:buSzPct val="76000"/>
        <a:buFont typeface="Wingdings 3" pitchFamily="18" charset="2"/>
        <a:buChar char=""/>
        <a:defRPr sz="2400">
          <a:solidFill>
            <a:schemeClr val="tx2"/>
          </a:solidFill>
          <a:latin typeface="+mn-lt"/>
          <a:ea typeface="宋体" panose="02010600030101010101" pitchFamily="2" charset="-122"/>
        </a:defRPr>
      </a:lvl2pPr>
      <a:lvl3pPr marL="822325" indent="-228600" algn="l" rtl="0" eaLnBrk="1" fontAlgn="base" hangingPunct="1">
        <a:spcBef>
          <a:spcPts val="500"/>
        </a:spcBef>
        <a:spcAft>
          <a:spcPct val="0"/>
        </a:spcAft>
        <a:buClr>
          <a:srgbClr val="BCBCBC"/>
        </a:buClr>
        <a:buSzPct val="76000"/>
        <a:buFont typeface="Wingdings 3" pitchFamily="18" charset="2"/>
        <a:buChar char=""/>
        <a:defRPr sz="2000">
          <a:solidFill>
            <a:schemeClr val="tx1"/>
          </a:solidFill>
          <a:latin typeface="+mn-lt"/>
          <a:ea typeface="宋体" panose="02010600030101010101" pitchFamily="2" charset="-122"/>
        </a:defRPr>
      </a:lvl3pPr>
      <a:lvl4pPr marL="1097280" indent="-228600" algn="l" rtl="0" eaLnBrk="1" fontAlgn="base" hangingPunct="1">
        <a:spcBef>
          <a:spcPts val="400"/>
        </a:spcBef>
        <a:spcAft>
          <a:spcPct val="0"/>
        </a:spcAft>
        <a:buClr>
          <a:srgbClr val="8BA2B4"/>
        </a:buClr>
        <a:buSzPct val="70000"/>
        <a:buFont typeface="Wingdings" panose="05000000000000000000" pitchFamily="2" charset="2"/>
        <a:buChar char=""/>
        <a:defRPr sz="2000">
          <a:solidFill>
            <a:schemeClr val="tx1"/>
          </a:solidFill>
          <a:latin typeface="+mn-lt"/>
          <a:ea typeface="宋体" panose="02010600030101010101" pitchFamily="2" charset="-122"/>
        </a:defRPr>
      </a:lvl4pPr>
      <a:lvl5pPr marL="1371600" indent="-228600" algn="l" rtl="0" eaLnBrk="1" fontAlgn="base" hangingPunct="1">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宋体" panose="02010600030101010101" pitchFamily="2" charset="-122"/>
        </a:defRPr>
      </a:lvl5pPr>
      <a:lvl6pPr marL="1828800" indent="-228600" algn="l" rtl="0" eaLnBrk="1" fontAlgn="base" hangingPunct="1">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6pPr>
      <a:lvl7pPr marL="2286000" indent="-228600" algn="l" rtl="0" eaLnBrk="1" fontAlgn="base" hangingPunct="1">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7pPr>
      <a:lvl8pPr marL="2743200" indent="-228600" algn="l" rtl="0" eaLnBrk="1" fontAlgn="base" hangingPunct="1">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8pPr>
      <a:lvl9pPr marL="3200400" indent="-228600" algn="l" rtl="0" eaLnBrk="1" fontAlgn="base" hangingPunct="1">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3.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8.xml"/><Relationship Id="rId1" Type="http://schemas.openxmlformats.org/officeDocument/2006/relationships/image" Target="../media/image3.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dirty="0" smtClean="0"/>
              <a:t>编写</a:t>
            </a:r>
            <a:r>
              <a:rPr lang="en-US" altLang="zh-CN" dirty="0" smtClean="0"/>
              <a:t>Java</a:t>
            </a:r>
            <a:r>
              <a:rPr lang="zh-CN" altLang="en-US" dirty="0" smtClean="0"/>
              <a:t>应用程序</a:t>
            </a:r>
            <a:endParaRPr lang="zh-CN" altLang="en-US" dirty="0"/>
          </a:p>
        </p:txBody>
      </p:sp>
      <p:sp>
        <p:nvSpPr>
          <p:cNvPr id="4" name="副标题 3"/>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l"/>
            <a:r>
              <a:rPr lang="zh-CN" altLang="en-US"/>
              <a:t>字符串截取示例</a:t>
            </a:r>
            <a:endParaRPr lang="zh-CN" altLang="en-US"/>
          </a:p>
        </p:txBody>
      </p:sp>
      <p:sp>
        <p:nvSpPr>
          <p:cNvPr id="58371" name="Rectangle 3"/>
          <p:cNvSpPr>
            <a:spLocks noGrp="1" noChangeArrowheads="1"/>
          </p:cNvSpPr>
          <p:nvPr>
            <p:ph idx="1"/>
          </p:nvPr>
        </p:nvSpPr>
        <p:spPr>
          <a:gradFill rotWithShape="1">
            <a:gsLst>
              <a:gs pos="0">
                <a:srgbClr val="D5FED2">
                  <a:alpha val="53999"/>
                </a:srgbClr>
              </a:gs>
              <a:gs pos="100000">
                <a:schemeClr val="bg1"/>
              </a:gs>
            </a:gsLst>
            <a:lin ang="5400000" scaled="1"/>
          </a:gradFill>
          <a:ln>
            <a:solidFill>
              <a:schemeClr val="tx1"/>
            </a:solidFill>
          </a:ln>
        </p:spPr>
        <p:txBody>
          <a:bodyPr/>
          <a:lstStyle/>
          <a:p>
            <a:pPr>
              <a:lnSpc>
                <a:spcPct val="80000"/>
              </a:lnSpc>
              <a:buFontTx/>
              <a:buNone/>
            </a:pPr>
            <a:r>
              <a:rPr lang="en-US" altLang="zh-CN" sz="2000" b="1" dirty="0"/>
              <a:t>public</a:t>
            </a:r>
            <a:r>
              <a:rPr lang="en-US" altLang="zh-CN" sz="2000" dirty="0"/>
              <a:t> </a:t>
            </a:r>
            <a:r>
              <a:rPr lang="en-US" altLang="zh-CN" sz="2000" b="1" dirty="0"/>
              <a:t>class</a:t>
            </a:r>
            <a:r>
              <a:rPr lang="en-US" altLang="zh-CN" sz="2000" dirty="0"/>
              <a:t> </a:t>
            </a:r>
            <a:r>
              <a:rPr lang="en-US" altLang="zh-CN" sz="2000" dirty="0" err="1"/>
              <a:t>Substr</a:t>
            </a:r>
            <a:r>
              <a:rPr lang="en-US" altLang="zh-CN" sz="2000" dirty="0"/>
              <a:t> {</a:t>
            </a:r>
            <a:endParaRPr lang="en-US" altLang="zh-CN" sz="2000" dirty="0"/>
          </a:p>
          <a:p>
            <a:pPr lvl="1">
              <a:lnSpc>
                <a:spcPct val="80000"/>
              </a:lnSpc>
              <a:buFontTx/>
              <a:buNone/>
            </a:pPr>
            <a:r>
              <a:rPr lang="en-US" altLang="zh-CN" sz="1800" b="1" dirty="0"/>
              <a:t>public</a:t>
            </a:r>
            <a:r>
              <a:rPr lang="en-US" altLang="zh-CN" sz="1800" dirty="0"/>
              <a:t> </a:t>
            </a:r>
            <a:r>
              <a:rPr lang="en-US" altLang="zh-CN" sz="1800" b="1" dirty="0"/>
              <a:t>static</a:t>
            </a:r>
            <a:r>
              <a:rPr lang="en-US" altLang="zh-CN" sz="1800" dirty="0"/>
              <a:t> </a:t>
            </a:r>
            <a:r>
              <a:rPr lang="en-US" altLang="zh-CN" sz="1800" b="1" dirty="0"/>
              <a:t>void</a:t>
            </a:r>
            <a:r>
              <a:rPr lang="en-US" altLang="zh-CN" sz="1800" dirty="0"/>
              <a:t> main(String[] </a:t>
            </a:r>
            <a:r>
              <a:rPr lang="en-US" altLang="zh-CN" sz="1800" dirty="0" err="1"/>
              <a:t>args</a:t>
            </a:r>
            <a:r>
              <a:rPr lang="en-US" altLang="zh-CN" sz="1800" dirty="0"/>
              <a:t>) {</a:t>
            </a:r>
            <a:endParaRPr lang="en-US" altLang="zh-CN" sz="1800" dirty="0"/>
          </a:p>
          <a:p>
            <a:pPr lvl="1">
              <a:lnSpc>
                <a:spcPct val="80000"/>
              </a:lnSpc>
              <a:buFontTx/>
              <a:buNone/>
            </a:pPr>
            <a:endParaRPr lang="en-US" altLang="zh-CN" sz="1800" dirty="0"/>
          </a:p>
          <a:p>
            <a:pPr lvl="2">
              <a:lnSpc>
                <a:spcPct val="80000"/>
              </a:lnSpc>
              <a:buFontTx/>
              <a:buNone/>
            </a:pPr>
            <a:r>
              <a:rPr lang="en-US" altLang="zh-CN" sz="1800" dirty="0"/>
              <a:t>String s = "</a:t>
            </a:r>
            <a:r>
              <a:rPr lang="en-US" altLang="zh-CN" sz="1800" dirty="0" smtClean="0"/>
              <a:t>Hello </a:t>
            </a:r>
            <a:r>
              <a:rPr lang="en-US" altLang="zh-CN" sz="1800" dirty="0"/>
              <a:t>";</a:t>
            </a:r>
            <a:endParaRPr lang="en-US" altLang="zh-CN" sz="1800" dirty="0"/>
          </a:p>
          <a:p>
            <a:pPr lvl="2">
              <a:lnSpc>
                <a:spcPct val="80000"/>
              </a:lnSpc>
              <a:buFontTx/>
              <a:buNone/>
            </a:pPr>
            <a:r>
              <a:rPr lang="en-US" altLang="zh-CN" sz="1800" dirty="0"/>
              <a:t>String s1 = "how are you?";</a:t>
            </a:r>
            <a:endParaRPr lang="en-US" altLang="zh-CN" sz="1800" dirty="0"/>
          </a:p>
          <a:p>
            <a:pPr lvl="2">
              <a:lnSpc>
                <a:spcPct val="80000"/>
              </a:lnSpc>
              <a:buFontTx/>
              <a:buNone/>
            </a:pPr>
            <a:r>
              <a:rPr lang="en-US" altLang="zh-CN" sz="1800" dirty="0" err="1"/>
              <a:t>System.</a:t>
            </a:r>
            <a:r>
              <a:rPr lang="en-US" altLang="zh-CN" sz="1800" i="1" dirty="0" err="1"/>
              <a:t>out</a:t>
            </a:r>
            <a:r>
              <a:rPr lang="en-US" altLang="zh-CN" sz="1800" dirty="0" err="1"/>
              <a:t>.println</a:t>
            </a:r>
            <a:r>
              <a:rPr lang="en-US" altLang="zh-CN" sz="1800" dirty="0"/>
              <a:t>("index of l = " + </a:t>
            </a:r>
            <a:r>
              <a:rPr lang="en-US" altLang="zh-CN" sz="1800" dirty="0" err="1"/>
              <a:t>s.</a:t>
            </a:r>
            <a:r>
              <a:rPr lang="en-US" altLang="zh-CN" sz="1800" dirty="0" err="1">
                <a:solidFill>
                  <a:srgbClr val="FF3300"/>
                </a:solidFill>
              </a:rPr>
              <a:t>indexOf</a:t>
            </a:r>
            <a:r>
              <a:rPr lang="en-US" altLang="zh-CN" sz="1800" dirty="0"/>
              <a:t>('l'));</a:t>
            </a:r>
            <a:endParaRPr lang="en-US" altLang="zh-CN" sz="1800" dirty="0"/>
          </a:p>
          <a:p>
            <a:pPr lvl="2">
              <a:lnSpc>
                <a:spcPct val="80000"/>
              </a:lnSpc>
              <a:buFontTx/>
              <a:buNone/>
            </a:pPr>
            <a:r>
              <a:rPr lang="en-US" altLang="zh-CN" sz="1800" dirty="0" err="1"/>
              <a:t>System.</a:t>
            </a:r>
            <a:r>
              <a:rPr lang="en-US" altLang="zh-CN" sz="1800" i="1" dirty="0" err="1"/>
              <a:t>out</a:t>
            </a:r>
            <a:r>
              <a:rPr lang="en-US" altLang="zh-CN" sz="1800" dirty="0" err="1"/>
              <a:t>.println</a:t>
            </a:r>
            <a:r>
              <a:rPr lang="en-US" altLang="zh-CN" sz="1800" dirty="0"/>
              <a:t>("last index of l = " + </a:t>
            </a:r>
            <a:r>
              <a:rPr lang="en-US" altLang="zh-CN" sz="1800" dirty="0" err="1"/>
              <a:t>s.</a:t>
            </a:r>
            <a:r>
              <a:rPr lang="en-US" altLang="zh-CN" sz="1800" dirty="0" err="1">
                <a:solidFill>
                  <a:srgbClr val="FF3300"/>
                </a:solidFill>
              </a:rPr>
              <a:t>lastIndexOf</a:t>
            </a:r>
            <a:r>
              <a:rPr lang="en-US" altLang="zh-CN" sz="1800" dirty="0"/>
              <a:t>('l'));</a:t>
            </a:r>
            <a:endParaRPr lang="en-US" altLang="zh-CN" sz="1800" dirty="0"/>
          </a:p>
          <a:p>
            <a:pPr lvl="2">
              <a:lnSpc>
                <a:spcPct val="80000"/>
              </a:lnSpc>
              <a:buFontTx/>
              <a:buNone/>
            </a:pPr>
            <a:r>
              <a:rPr lang="en-US" altLang="zh-CN" sz="1800" dirty="0" err="1"/>
              <a:t>System.</a:t>
            </a:r>
            <a:r>
              <a:rPr lang="en-US" altLang="zh-CN" sz="1800" i="1" dirty="0" err="1"/>
              <a:t>out</a:t>
            </a:r>
            <a:r>
              <a:rPr lang="en-US" altLang="zh-CN" sz="1800" dirty="0" err="1"/>
              <a:t>.println</a:t>
            </a:r>
            <a:r>
              <a:rPr lang="en-US" altLang="zh-CN" sz="1800" dirty="0"/>
              <a:t>("index of('o', 3) = " + </a:t>
            </a:r>
            <a:r>
              <a:rPr lang="en-US" altLang="zh-CN" sz="1800" dirty="0" err="1">
                <a:solidFill>
                  <a:srgbClr val="FF3300"/>
                </a:solidFill>
              </a:rPr>
              <a:t>s.indexOf</a:t>
            </a:r>
            <a:r>
              <a:rPr lang="en-US" altLang="zh-CN" sz="1800" dirty="0">
                <a:solidFill>
                  <a:srgbClr val="FF3300"/>
                </a:solidFill>
              </a:rPr>
              <a:t>('o', 3)</a:t>
            </a:r>
            <a:r>
              <a:rPr lang="en-US" altLang="zh-CN" sz="1800" dirty="0"/>
              <a:t>);</a:t>
            </a:r>
            <a:endParaRPr lang="en-US" altLang="zh-CN" sz="1800" dirty="0"/>
          </a:p>
          <a:p>
            <a:pPr lvl="2">
              <a:lnSpc>
                <a:spcPct val="80000"/>
              </a:lnSpc>
              <a:buFontTx/>
              <a:buNone/>
            </a:pPr>
            <a:r>
              <a:rPr lang="en-US" altLang="zh-CN" sz="1800" dirty="0" err="1"/>
              <a:t>System.</a:t>
            </a:r>
            <a:r>
              <a:rPr lang="en-US" altLang="zh-CN" sz="1800" i="1" dirty="0" err="1"/>
              <a:t>out</a:t>
            </a:r>
            <a:r>
              <a:rPr lang="en-US" altLang="zh-CN" sz="1800" dirty="0" err="1"/>
              <a:t>.println</a:t>
            </a:r>
            <a:r>
              <a:rPr lang="en-US" altLang="zh-CN" sz="1800" dirty="0"/>
              <a:t>(</a:t>
            </a:r>
            <a:r>
              <a:rPr lang="en-US" altLang="zh-CN" sz="1800" dirty="0" err="1"/>
              <a:t>s.</a:t>
            </a:r>
            <a:r>
              <a:rPr lang="en-US" altLang="zh-CN" sz="1800" dirty="0" err="1">
                <a:solidFill>
                  <a:srgbClr val="FF3300"/>
                </a:solidFill>
              </a:rPr>
              <a:t>substring</a:t>
            </a:r>
            <a:r>
              <a:rPr lang="en-US" altLang="zh-CN" sz="1800" dirty="0"/>
              <a:t>(0, 5));</a:t>
            </a:r>
            <a:endParaRPr lang="en-US" altLang="zh-CN" sz="1800" dirty="0"/>
          </a:p>
          <a:p>
            <a:pPr lvl="2">
              <a:lnSpc>
                <a:spcPct val="80000"/>
              </a:lnSpc>
              <a:buFontTx/>
              <a:buNone/>
            </a:pPr>
            <a:r>
              <a:rPr lang="en-US" altLang="zh-CN" sz="1800" dirty="0" err="1"/>
              <a:t>System.</a:t>
            </a:r>
            <a:r>
              <a:rPr lang="en-US" altLang="zh-CN" sz="1800" i="1" dirty="0" err="1"/>
              <a:t>out</a:t>
            </a:r>
            <a:r>
              <a:rPr lang="en-US" altLang="zh-CN" sz="1800" dirty="0" err="1"/>
              <a:t>.println</a:t>
            </a:r>
            <a:r>
              <a:rPr lang="en-US" altLang="zh-CN" sz="1800" dirty="0"/>
              <a:t>(</a:t>
            </a:r>
            <a:r>
              <a:rPr lang="en-US" altLang="zh-CN" sz="1800" dirty="0" err="1"/>
              <a:t>s.</a:t>
            </a:r>
            <a:r>
              <a:rPr lang="en-US" altLang="zh-CN" sz="1800" dirty="0" err="1">
                <a:solidFill>
                  <a:srgbClr val="FF3300"/>
                </a:solidFill>
              </a:rPr>
              <a:t>concat</a:t>
            </a:r>
            <a:r>
              <a:rPr lang="en-US" altLang="zh-CN" sz="1800" dirty="0"/>
              <a:t>(s1));</a:t>
            </a:r>
            <a:endParaRPr lang="en-US" altLang="zh-CN" sz="1800" dirty="0"/>
          </a:p>
          <a:p>
            <a:pPr lvl="2">
              <a:lnSpc>
                <a:spcPct val="80000"/>
              </a:lnSpc>
              <a:buFontTx/>
              <a:buNone/>
            </a:pPr>
            <a:r>
              <a:rPr lang="en-US" altLang="zh-CN" sz="1800" dirty="0" err="1"/>
              <a:t>System.</a:t>
            </a:r>
            <a:r>
              <a:rPr lang="en-US" altLang="zh-CN" sz="1800" i="1" dirty="0" err="1"/>
              <a:t>out</a:t>
            </a:r>
            <a:r>
              <a:rPr lang="en-US" altLang="zh-CN" sz="1800" dirty="0" err="1"/>
              <a:t>.println</a:t>
            </a:r>
            <a:r>
              <a:rPr lang="en-US" altLang="zh-CN" sz="1800" dirty="0"/>
              <a:t>(</a:t>
            </a:r>
            <a:r>
              <a:rPr lang="en-US" altLang="zh-CN" sz="1800" dirty="0" err="1"/>
              <a:t>s.</a:t>
            </a:r>
            <a:r>
              <a:rPr lang="en-US" altLang="zh-CN" sz="1800" dirty="0" err="1">
                <a:solidFill>
                  <a:srgbClr val="FF3300"/>
                </a:solidFill>
              </a:rPr>
              <a:t>replace</a:t>
            </a:r>
            <a:r>
              <a:rPr lang="en-US" altLang="zh-CN" sz="1800" dirty="0"/>
              <a:t>(' ', ','));</a:t>
            </a:r>
            <a:endParaRPr lang="en-US" altLang="zh-CN" sz="1800" dirty="0"/>
          </a:p>
          <a:p>
            <a:pPr lvl="2">
              <a:lnSpc>
                <a:spcPct val="80000"/>
              </a:lnSpc>
              <a:buFontTx/>
              <a:buNone/>
            </a:pPr>
            <a:r>
              <a:rPr lang="en-US" altLang="zh-CN" sz="1800" dirty="0" err="1"/>
              <a:t>System.</a:t>
            </a:r>
            <a:r>
              <a:rPr lang="en-US" altLang="zh-CN" sz="1800" i="1" dirty="0" err="1"/>
              <a:t>out</a:t>
            </a:r>
            <a:r>
              <a:rPr lang="en-US" altLang="zh-CN" sz="1800" dirty="0" err="1"/>
              <a:t>.println</a:t>
            </a:r>
            <a:r>
              <a:rPr lang="en-US" altLang="zh-CN" sz="1800" dirty="0"/>
              <a:t>(</a:t>
            </a:r>
            <a:r>
              <a:rPr lang="en-US" altLang="zh-CN" sz="1800" dirty="0" err="1"/>
              <a:t>s.</a:t>
            </a:r>
            <a:r>
              <a:rPr lang="en-US" altLang="zh-CN" sz="1800" dirty="0" err="1">
                <a:solidFill>
                  <a:srgbClr val="FF3300"/>
                </a:solidFill>
              </a:rPr>
              <a:t>trim</a:t>
            </a:r>
            <a:r>
              <a:rPr lang="en-US" altLang="zh-CN" sz="1800" dirty="0"/>
              <a:t>());</a:t>
            </a:r>
            <a:endParaRPr lang="en-US" altLang="zh-CN" sz="1800" dirty="0"/>
          </a:p>
          <a:p>
            <a:pPr lvl="1">
              <a:lnSpc>
                <a:spcPct val="80000"/>
              </a:lnSpc>
              <a:buFontTx/>
              <a:buNone/>
            </a:pPr>
            <a:r>
              <a:rPr lang="en-US" altLang="zh-CN" sz="1800" dirty="0"/>
              <a:t>}</a:t>
            </a:r>
            <a:endParaRPr lang="en-US" altLang="zh-CN" sz="1800" dirty="0"/>
          </a:p>
          <a:p>
            <a:pPr>
              <a:lnSpc>
                <a:spcPct val="80000"/>
              </a:lnSpc>
              <a:buFontTx/>
              <a:buNone/>
            </a:pPr>
            <a:endParaRPr lang="en-US" altLang="zh-CN" sz="2000" dirty="0"/>
          </a:p>
          <a:p>
            <a:pPr>
              <a:lnSpc>
                <a:spcPct val="80000"/>
              </a:lnSpc>
              <a:buFontTx/>
              <a:buNone/>
            </a:pPr>
            <a:r>
              <a:rPr lang="en-US" altLang="zh-CN" sz="2000" dirty="0"/>
              <a:t>}</a:t>
            </a:r>
            <a:endParaRPr lang="en-US" altLang="zh-CN" sz="2000" dirty="0"/>
          </a:p>
        </p:txBody>
      </p:sp>
      <p:sp>
        <p:nvSpPr>
          <p:cNvPr id="58372" name="Text Box 4"/>
          <p:cNvSpPr txBox="1">
            <a:spLocks noChangeArrowheads="1"/>
          </p:cNvSpPr>
          <p:nvPr/>
        </p:nvSpPr>
        <p:spPr bwMode="auto">
          <a:xfrm>
            <a:off x="6227763" y="4076700"/>
            <a:ext cx="2447925" cy="2014538"/>
          </a:xfrm>
          <a:prstGeom prst="rect">
            <a:avLst/>
          </a:prstGeom>
          <a:solidFill>
            <a:srgbClr val="000000"/>
          </a:solidFill>
          <a:ln w="9525">
            <a:noFill/>
            <a:miter lim="800000"/>
          </a:ln>
          <a:effectLst/>
        </p:spPr>
        <p:txBody>
          <a:bodyPr>
            <a:spAutoFit/>
          </a:bodyPr>
          <a:lstStyle/>
          <a:p>
            <a:r>
              <a:rPr lang="en-US" altLang="zh-CN" dirty="0">
                <a:solidFill>
                  <a:schemeClr val="bg1"/>
                </a:solidFill>
              </a:rPr>
              <a:t>index of l = 2</a:t>
            </a:r>
            <a:endParaRPr lang="en-US" altLang="zh-CN" dirty="0">
              <a:solidFill>
                <a:schemeClr val="bg1"/>
              </a:solidFill>
            </a:endParaRPr>
          </a:p>
          <a:p>
            <a:r>
              <a:rPr lang="en-US" altLang="zh-CN" dirty="0">
                <a:solidFill>
                  <a:schemeClr val="bg1"/>
                </a:solidFill>
              </a:rPr>
              <a:t>last index of l = 3</a:t>
            </a:r>
            <a:endParaRPr lang="en-US" altLang="zh-CN" dirty="0">
              <a:solidFill>
                <a:schemeClr val="bg1"/>
              </a:solidFill>
            </a:endParaRPr>
          </a:p>
          <a:p>
            <a:r>
              <a:rPr lang="en-US" altLang="zh-CN" dirty="0">
                <a:solidFill>
                  <a:schemeClr val="bg1"/>
                </a:solidFill>
              </a:rPr>
              <a:t>index of('o', 3) = 4</a:t>
            </a:r>
            <a:endParaRPr lang="en-US" altLang="zh-CN" dirty="0">
              <a:solidFill>
                <a:schemeClr val="bg1"/>
              </a:solidFill>
            </a:endParaRPr>
          </a:p>
          <a:p>
            <a:r>
              <a:rPr lang="en-US" altLang="zh-CN" dirty="0">
                <a:solidFill>
                  <a:schemeClr val="bg1"/>
                </a:solidFill>
              </a:rPr>
              <a:t>Hello</a:t>
            </a:r>
            <a:endParaRPr lang="en-US" altLang="zh-CN" dirty="0">
              <a:solidFill>
                <a:schemeClr val="bg1"/>
              </a:solidFill>
            </a:endParaRPr>
          </a:p>
          <a:p>
            <a:r>
              <a:rPr lang="en-US" altLang="zh-CN" dirty="0">
                <a:solidFill>
                  <a:schemeClr val="bg1"/>
                </a:solidFill>
              </a:rPr>
              <a:t>Hello how are you?</a:t>
            </a:r>
            <a:endParaRPr lang="en-US" altLang="zh-CN" dirty="0">
              <a:solidFill>
                <a:schemeClr val="bg1"/>
              </a:solidFill>
            </a:endParaRPr>
          </a:p>
          <a:p>
            <a:r>
              <a:rPr lang="en-US" altLang="zh-CN" dirty="0">
                <a:solidFill>
                  <a:schemeClr val="bg1"/>
                </a:solidFill>
              </a:rPr>
              <a:t>Hello,</a:t>
            </a:r>
            <a:endParaRPr lang="en-US" altLang="zh-CN" dirty="0">
              <a:solidFill>
                <a:schemeClr val="bg1"/>
              </a:solidFill>
            </a:endParaRPr>
          </a:p>
          <a:p>
            <a:r>
              <a:rPr lang="en-US" altLang="zh-CN" dirty="0">
                <a:solidFill>
                  <a:schemeClr val="bg1"/>
                </a:solidFill>
              </a:rPr>
              <a:t>Hello</a:t>
            </a:r>
            <a:endParaRPr lang="en-US" altLang="zh-CN"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8372"/>
                                        </p:tgtEl>
                                        <p:attrNameLst>
                                          <p:attrName>style.visibility</p:attrName>
                                        </p:attrNameLst>
                                      </p:cBhvr>
                                      <p:to>
                                        <p:strVal val="visible"/>
                                      </p:to>
                                    </p:set>
                                    <p:animEffect transition="in" filter="diamond(in)">
                                      <p:cBhvr>
                                        <p:cTn id="7" dur="2000"/>
                                        <p:tgtEl>
                                          <p:spTgt spid="58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l"/>
            <a:r>
              <a:rPr lang="en-US" altLang="zh-CN"/>
              <a:t>StringBuffer</a:t>
            </a:r>
            <a:r>
              <a:rPr lang="zh-CN" altLang="en-US"/>
              <a:t>类</a:t>
            </a:r>
            <a:endParaRPr lang="zh-CN" altLang="en-US"/>
          </a:p>
        </p:txBody>
      </p:sp>
      <p:sp>
        <p:nvSpPr>
          <p:cNvPr id="14339" name="Rectangle 3"/>
          <p:cNvSpPr>
            <a:spLocks noGrp="1" noChangeArrowheads="1"/>
          </p:cNvSpPr>
          <p:nvPr>
            <p:ph idx="1"/>
          </p:nvPr>
        </p:nvSpPr>
        <p:spPr/>
        <p:txBody>
          <a:bodyPr/>
          <a:lstStyle/>
          <a:p>
            <a:pPr>
              <a:lnSpc>
                <a:spcPct val="90000"/>
              </a:lnSpc>
            </a:pPr>
            <a:r>
              <a:rPr lang="en-US" altLang="zh-CN" sz="2400" dirty="0"/>
              <a:t>StringBuffer</a:t>
            </a:r>
            <a:r>
              <a:rPr lang="zh-CN" altLang="en-US" sz="2400" dirty="0"/>
              <a:t>对象代表一组可改变的</a:t>
            </a:r>
            <a:r>
              <a:rPr lang="en-US" altLang="zh-CN" sz="2400" dirty="0"/>
              <a:t>Unicode</a:t>
            </a:r>
            <a:r>
              <a:rPr lang="zh-CN" altLang="en-US" sz="2400" dirty="0"/>
              <a:t>字符序列</a:t>
            </a:r>
            <a:endParaRPr lang="zh-CN" altLang="en-US" sz="2400" dirty="0"/>
          </a:p>
          <a:p>
            <a:pPr>
              <a:lnSpc>
                <a:spcPct val="90000"/>
              </a:lnSpc>
            </a:pPr>
            <a:r>
              <a:rPr lang="zh-CN" altLang="en-US" sz="2400" dirty="0" smtClean="0"/>
              <a:t>构造器：</a:t>
            </a:r>
            <a:endParaRPr lang="zh-CN" altLang="en-US" sz="2400" dirty="0"/>
          </a:p>
          <a:p>
            <a:pPr lvl="1">
              <a:lnSpc>
                <a:spcPct val="90000"/>
              </a:lnSpc>
            </a:pPr>
            <a:r>
              <a:rPr lang="en-US" altLang="zh-CN" sz="2000" dirty="0" err="1" smtClean="0"/>
              <a:t>StringBuffer</a:t>
            </a:r>
            <a:r>
              <a:rPr lang="en-US" altLang="zh-CN" sz="2000" dirty="0" smtClean="0"/>
              <a:t>()  </a:t>
            </a:r>
            <a:r>
              <a:rPr lang="zh-CN" altLang="en-US" sz="2000" dirty="0" smtClean="0"/>
              <a:t>创建一个空的字符缓冲，长度为</a:t>
            </a:r>
            <a:r>
              <a:rPr lang="en-US" altLang="zh-CN" sz="2000" dirty="0" smtClean="0"/>
              <a:t>16</a:t>
            </a:r>
            <a:r>
              <a:rPr lang="zh-CN" altLang="en-US" sz="2000" dirty="0" smtClean="0"/>
              <a:t>个字符容量；</a:t>
            </a:r>
            <a:endParaRPr lang="zh-CN" altLang="en-US" sz="2000" dirty="0"/>
          </a:p>
          <a:p>
            <a:pPr lvl="1">
              <a:lnSpc>
                <a:spcPct val="90000"/>
              </a:lnSpc>
            </a:pPr>
            <a:r>
              <a:rPr lang="en-US" altLang="zh-CN" sz="2000" dirty="0"/>
              <a:t>StringBuffer(int capacity) </a:t>
            </a:r>
            <a:r>
              <a:rPr lang="zh-CN" altLang="en-US" sz="2000" dirty="0"/>
              <a:t>用指定的初始容量创建一个空的字符缓冲；</a:t>
            </a:r>
            <a:endParaRPr lang="zh-CN" altLang="en-US" sz="2000" dirty="0"/>
          </a:p>
          <a:p>
            <a:pPr lvl="1">
              <a:lnSpc>
                <a:spcPct val="90000"/>
              </a:lnSpc>
            </a:pPr>
            <a:r>
              <a:rPr lang="en-US" altLang="zh-CN" sz="2000" dirty="0"/>
              <a:t>StringBuffer(String  initString) </a:t>
            </a:r>
            <a:r>
              <a:rPr lang="zh-CN" altLang="en-US" sz="2000" dirty="0"/>
              <a:t>创建包含</a:t>
            </a:r>
            <a:r>
              <a:rPr lang="en-US" altLang="zh-CN" sz="2000" dirty="0"/>
              <a:t>initString</a:t>
            </a:r>
            <a:r>
              <a:rPr lang="zh-CN" altLang="en-US" sz="2000" dirty="0"/>
              <a:t>的字符缓冲，并加上</a:t>
            </a:r>
            <a:r>
              <a:rPr lang="en-US" altLang="zh-CN" sz="2000" dirty="0"/>
              <a:t>16</a:t>
            </a:r>
            <a:r>
              <a:rPr lang="zh-CN" altLang="en-US" sz="2000" dirty="0"/>
              <a:t>个字符的备用空间。</a:t>
            </a:r>
            <a:endParaRPr lang="zh-CN" altLang="en-US" sz="2000" dirty="0"/>
          </a:p>
          <a:p>
            <a:pPr>
              <a:lnSpc>
                <a:spcPct val="90000"/>
              </a:lnSpc>
            </a:pPr>
            <a:r>
              <a:rPr lang="zh-CN" altLang="en-US" sz="2400" dirty="0" smtClean="0"/>
              <a:t>字符串缓</a:t>
            </a:r>
            <a:r>
              <a:rPr lang="zh-CN" altLang="en-US" sz="2400" dirty="0"/>
              <a:t>冲的修改操作：</a:t>
            </a:r>
            <a:r>
              <a:rPr lang="en-US" altLang="zh-CN" sz="2400" dirty="0"/>
              <a:t>append</a:t>
            </a:r>
            <a:r>
              <a:rPr lang="zh-CN" altLang="en-US" sz="2400" dirty="0"/>
              <a:t>、</a:t>
            </a:r>
            <a:r>
              <a:rPr lang="en-US" altLang="zh-CN" sz="2400" dirty="0"/>
              <a:t>insert</a:t>
            </a:r>
            <a:r>
              <a:rPr lang="zh-CN" altLang="en-US" sz="2400" dirty="0"/>
              <a:t>、</a:t>
            </a:r>
            <a:r>
              <a:rPr lang="en-US" altLang="zh-CN" sz="2400" dirty="0"/>
              <a:t>reverse</a:t>
            </a:r>
            <a:r>
              <a:rPr lang="zh-CN" altLang="en-US" sz="2400" dirty="0"/>
              <a:t>、</a:t>
            </a:r>
            <a:r>
              <a:rPr lang="en-US" altLang="zh-CN" sz="2400" dirty="0"/>
              <a:t>setCharAt</a:t>
            </a:r>
            <a:r>
              <a:rPr lang="zh-CN" altLang="en-US" sz="2400" dirty="0"/>
              <a:t>、</a:t>
            </a:r>
            <a:r>
              <a:rPr lang="en-US" altLang="zh-CN" sz="2400" dirty="0"/>
              <a:t>setLength</a:t>
            </a:r>
            <a:r>
              <a:rPr lang="zh-CN" altLang="en-US" sz="2400" dirty="0"/>
              <a:t>。</a:t>
            </a:r>
            <a:endParaRPr lang="zh-CN" alt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ChangeArrowheads="1"/>
          </p:cNvSpPr>
          <p:nvPr/>
        </p:nvSpPr>
        <p:spPr bwMode="auto">
          <a:xfrm>
            <a:off x="395288" y="1257324"/>
            <a:ext cx="8424862" cy="5600700"/>
          </a:xfrm>
          <a:prstGeom prst="rect">
            <a:avLst/>
          </a:prstGeom>
          <a:gradFill rotWithShape="1">
            <a:gsLst>
              <a:gs pos="0">
                <a:srgbClr val="D5FED2">
                  <a:alpha val="71001"/>
                </a:srgbClr>
              </a:gs>
              <a:gs pos="100000">
                <a:srgbClr val="FFFFFF"/>
              </a:gs>
            </a:gsLst>
            <a:lin ang="5400000" scaled="1"/>
          </a:gradFill>
          <a:ln w="15875">
            <a:solidFill>
              <a:schemeClr val="tx1"/>
            </a:solidFill>
            <a:miter lim="800000"/>
          </a:ln>
          <a:effectLst/>
        </p:spPr>
        <p:txBody>
          <a:bodyPr lIns="228528" rIns="0" anchor="ctr">
            <a:spAutoFit/>
          </a:bodyPr>
          <a:lstStyle/>
          <a:p>
            <a:r>
              <a:rPr lang="en-US" altLang="zh-CN" b="1" dirty="0"/>
              <a:t>public</a:t>
            </a:r>
            <a:r>
              <a:rPr lang="en-US" altLang="zh-CN" dirty="0"/>
              <a:t> </a:t>
            </a:r>
            <a:r>
              <a:rPr lang="en-US" altLang="zh-CN" b="1" dirty="0"/>
              <a:t>class</a:t>
            </a:r>
            <a:r>
              <a:rPr lang="en-US" altLang="zh-CN" dirty="0"/>
              <a:t> </a:t>
            </a:r>
            <a:r>
              <a:rPr lang="en-US" altLang="zh-CN" dirty="0" err="1"/>
              <a:t>StringBuf</a:t>
            </a:r>
            <a:r>
              <a:rPr lang="en-US" altLang="zh-CN" dirty="0"/>
              <a:t> {</a:t>
            </a:r>
            <a:endParaRPr lang="en-US" altLang="zh-CN" dirty="0"/>
          </a:p>
          <a:p>
            <a:r>
              <a:rPr lang="en-US" altLang="zh-CN" dirty="0"/>
              <a:t>    /** </a:t>
            </a:r>
            <a:r>
              <a:rPr lang="zh-CN" altLang="en-US" dirty="0"/>
              <a:t>构造方法 *</a:t>
            </a:r>
            <a:r>
              <a:rPr lang="en-US" altLang="zh-CN" dirty="0"/>
              <a:t>/</a:t>
            </a:r>
            <a:endParaRPr lang="en-US" altLang="zh-CN" dirty="0"/>
          </a:p>
          <a:p>
            <a:r>
              <a:rPr lang="en-US" altLang="zh-CN" dirty="0"/>
              <a:t>    </a:t>
            </a:r>
            <a:r>
              <a:rPr lang="en-US" altLang="zh-CN" b="1" dirty="0"/>
              <a:t>protected</a:t>
            </a:r>
            <a:r>
              <a:rPr lang="en-US" altLang="zh-CN" dirty="0"/>
              <a:t> </a:t>
            </a:r>
            <a:r>
              <a:rPr lang="en-US" altLang="zh-CN" dirty="0" err="1"/>
              <a:t>StringBuf</a:t>
            </a:r>
            <a:r>
              <a:rPr lang="en-US" altLang="zh-CN" dirty="0"/>
              <a:t>() {</a:t>
            </a:r>
            <a:endParaRPr lang="en-US" altLang="zh-CN" dirty="0"/>
          </a:p>
          <a:p>
            <a:r>
              <a:rPr lang="en-US" altLang="zh-CN" dirty="0"/>
              <a:t>    }</a:t>
            </a:r>
            <a:endParaRPr lang="en-US" altLang="zh-CN" dirty="0"/>
          </a:p>
          <a:p>
            <a:r>
              <a:rPr lang="en-US" altLang="zh-CN" dirty="0"/>
              <a:t>    </a:t>
            </a:r>
            <a:r>
              <a:rPr lang="en-US" altLang="zh-CN" b="1" dirty="0"/>
              <a:t>public</a:t>
            </a:r>
            <a:r>
              <a:rPr lang="en-US" altLang="zh-CN" dirty="0"/>
              <a:t> </a:t>
            </a:r>
            <a:r>
              <a:rPr lang="en-US" altLang="zh-CN" b="1" dirty="0"/>
              <a:t>static</a:t>
            </a:r>
            <a:r>
              <a:rPr lang="en-US" altLang="zh-CN" dirty="0"/>
              <a:t> </a:t>
            </a:r>
            <a:r>
              <a:rPr lang="en-US" altLang="zh-CN" b="1" dirty="0"/>
              <a:t>void</a:t>
            </a:r>
            <a:r>
              <a:rPr lang="en-US" altLang="zh-CN" dirty="0"/>
              <a:t> main(String []</a:t>
            </a:r>
            <a:r>
              <a:rPr lang="en-US" altLang="zh-CN" dirty="0" err="1"/>
              <a:t>args</a:t>
            </a:r>
            <a:r>
              <a:rPr lang="en-US" altLang="zh-CN" dirty="0"/>
              <a:t>) {</a:t>
            </a:r>
            <a:endParaRPr lang="en-US" altLang="zh-CN" dirty="0"/>
          </a:p>
          <a:p>
            <a:r>
              <a:rPr lang="en-US" altLang="zh-CN" dirty="0"/>
              <a:t>      </a:t>
            </a:r>
            <a:r>
              <a:rPr lang="en-US" altLang="zh-CN" dirty="0" err="1"/>
              <a:t>StringBuffer</a:t>
            </a:r>
            <a:r>
              <a:rPr lang="en-US" altLang="zh-CN" dirty="0"/>
              <a:t> </a:t>
            </a:r>
            <a:r>
              <a:rPr lang="en-US" altLang="zh-CN" dirty="0" err="1"/>
              <a:t>buf</a:t>
            </a:r>
            <a:r>
              <a:rPr lang="en-US" altLang="zh-CN" dirty="0"/>
              <a:t> = </a:t>
            </a:r>
            <a:r>
              <a:rPr lang="en-US" altLang="zh-CN" b="1" dirty="0"/>
              <a:t>new</a:t>
            </a:r>
            <a:r>
              <a:rPr lang="en-US" altLang="zh-CN" dirty="0"/>
              <a:t> </a:t>
            </a:r>
            <a:r>
              <a:rPr lang="en-US" altLang="zh-CN" dirty="0" err="1"/>
              <a:t>StringBuffer</a:t>
            </a:r>
            <a:r>
              <a:rPr lang="en-US" altLang="zh-CN" dirty="0"/>
              <a:t>("today");</a:t>
            </a:r>
            <a:endParaRPr lang="en-US" altLang="zh-CN" dirty="0"/>
          </a:p>
          <a:p>
            <a:r>
              <a:rPr lang="en-US" altLang="zh-CN" dirty="0"/>
              <a:t>      </a:t>
            </a:r>
            <a:r>
              <a:rPr lang="en-US" altLang="zh-CN" dirty="0" err="1"/>
              <a:t>buf.</a:t>
            </a:r>
            <a:r>
              <a:rPr lang="en-US" altLang="zh-CN" dirty="0" err="1">
                <a:solidFill>
                  <a:srgbClr val="FF3300"/>
                </a:solidFill>
              </a:rPr>
              <a:t>append</a:t>
            </a:r>
            <a:r>
              <a:rPr lang="en-US" altLang="zh-CN" dirty="0"/>
              <a:t>(" Monday"); </a:t>
            </a:r>
            <a:endParaRPr lang="en-US" altLang="zh-CN" dirty="0"/>
          </a:p>
          <a:p>
            <a:r>
              <a:rPr lang="en-US" altLang="zh-CN" dirty="0"/>
              <a:t>      </a:t>
            </a:r>
            <a:r>
              <a:rPr lang="en-US" altLang="zh-CN" b="1" dirty="0" err="1"/>
              <a:t>int</a:t>
            </a:r>
            <a:r>
              <a:rPr lang="en-US" altLang="zh-CN" dirty="0"/>
              <a:t> index = 6;   </a:t>
            </a:r>
            <a:endParaRPr lang="en-US" altLang="zh-CN" dirty="0"/>
          </a:p>
          <a:p>
            <a:endParaRPr lang="en-US" altLang="zh-CN" dirty="0"/>
          </a:p>
          <a:p>
            <a:r>
              <a:rPr lang="en-US" altLang="zh-CN" dirty="0"/>
              <a:t>      </a:t>
            </a:r>
            <a:r>
              <a:rPr lang="en-US" altLang="zh-CN" dirty="0" err="1"/>
              <a:t>buf.</a:t>
            </a:r>
            <a:r>
              <a:rPr lang="en-US" altLang="zh-CN" dirty="0" err="1">
                <a:solidFill>
                  <a:srgbClr val="FF3300"/>
                </a:solidFill>
              </a:rPr>
              <a:t>insert</a:t>
            </a:r>
            <a:r>
              <a:rPr lang="en-US" altLang="zh-CN" dirty="0"/>
              <a:t>(index, "is ");  </a:t>
            </a:r>
            <a:endParaRPr lang="en-US" altLang="zh-CN" dirty="0"/>
          </a:p>
          <a:p>
            <a:r>
              <a:rPr lang="en-US" altLang="zh-CN" dirty="0"/>
              <a:t>      </a:t>
            </a:r>
            <a:endParaRPr lang="en-US" altLang="zh-CN" dirty="0"/>
          </a:p>
          <a:p>
            <a:r>
              <a:rPr lang="en-US" altLang="zh-CN" dirty="0"/>
              <a:t>      index = 0;      </a:t>
            </a:r>
            <a:endParaRPr lang="en-US" altLang="zh-CN" dirty="0"/>
          </a:p>
          <a:p>
            <a:r>
              <a:rPr lang="en-US" altLang="zh-CN" dirty="0"/>
              <a:t>      </a:t>
            </a:r>
            <a:r>
              <a:rPr lang="en-US" altLang="zh-CN" dirty="0" err="1"/>
              <a:t>buf.</a:t>
            </a:r>
            <a:r>
              <a:rPr lang="en-US" altLang="zh-CN" dirty="0" err="1">
                <a:solidFill>
                  <a:srgbClr val="FF3300"/>
                </a:solidFill>
              </a:rPr>
              <a:t>setCharAt</a:t>
            </a:r>
            <a:r>
              <a:rPr lang="en-US" altLang="zh-CN" dirty="0"/>
              <a:t>(index, 'T');                                    </a:t>
            </a:r>
            <a:endParaRPr lang="en-US" altLang="zh-CN" dirty="0"/>
          </a:p>
          <a:p>
            <a:r>
              <a:rPr lang="en-US" altLang="zh-CN" dirty="0"/>
              <a:t>      </a:t>
            </a:r>
            <a:r>
              <a:rPr lang="en-US" altLang="zh-CN" b="1" dirty="0" err="1"/>
              <a:t>int</a:t>
            </a:r>
            <a:r>
              <a:rPr lang="en-US" altLang="zh-CN" dirty="0"/>
              <a:t> start = 9;   </a:t>
            </a:r>
            <a:endParaRPr lang="en-US" altLang="zh-CN" dirty="0"/>
          </a:p>
          <a:p>
            <a:r>
              <a:rPr lang="en-US" altLang="zh-CN" dirty="0"/>
              <a:t>      </a:t>
            </a:r>
            <a:r>
              <a:rPr lang="en-US" altLang="zh-CN" b="1" dirty="0" err="1"/>
              <a:t>int</a:t>
            </a:r>
            <a:r>
              <a:rPr lang="en-US" altLang="zh-CN" dirty="0"/>
              <a:t> end = 12;</a:t>
            </a:r>
            <a:endParaRPr lang="en-US" altLang="zh-CN" dirty="0"/>
          </a:p>
          <a:p>
            <a:r>
              <a:rPr lang="en-US" altLang="zh-CN" dirty="0"/>
              <a:t>      </a:t>
            </a:r>
            <a:r>
              <a:rPr lang="en-US" altLang="zh-CN" dirty="0" err="1"/>
              <a:t>buf.</a:t>
            </a:r>
            <a:r>
              <a:rPr lang="en-US" altLang="zh-CN" dirty="0" err="1">
                <a:solidFill>
                  <a:srgbClr val="FF3300"/>
                </a:solidFill>
              </a:rPr>
              <a:t>replace</a:t>
            </a:r>
            <a:r>
              <a:rPr lang="en-US" altLang="zh-CN" dirty="0"/>
              <a:t>(start, end, "</a:t>
            </a:r>
            <a:r>
              <a:rPr lang="en-US" altLang="zh-CN" dirty="0" err="1"/>
              <a:t>satur</a:t>
            </a:r>
            <a:r>
              <a:rPr lang="en-US" altLang="zh-CN" dirty="0"/>
              <a:t>");                              </a:t>
            </a:r>
            <a:endParaRPr lang="en-US" altLang="zh-CN" dirty="0"/>
          </a:p>
          <a:p>
            <a:r>
              <a:rPr lang="en-US" altLang="zh-CN" dirty="0"/>
              <a:t>      String s = </a:t>
            </a:r>
            <a:r>
              <a:rPr lang="en-US" altLang="zh-CN" dirty="0" err="1"/>
              <a:t>buf.</a:t>
            </a:r>
            <a:r>
              <a:rPr lang="en-US" altLang="zh-CN" dirty="0" err="1">
                <a:solidFill>
                  <a:srgbClr val="FF3300"/>
                </a:solidFill>
              </a:rPr>
              <a:t>toString</a:t>
            </a:r>
            <a:r>
              <a:rPr lang="en-US" altLang="zh-CN" dirty="0"/>
              <a:t>();   //</a:t>
            </a:r>
            <a:r>
              <a:rPr lang="zh-CN" altLang="en-US" dirty="0"/>
              <a:t>转换为字符串</a:t>
            </a:r>
            <a:endParaRPr lang="zh-CN" altLang="en-US" dirty="0"/>
          </a:p>
          <a:p>
            <a:r>
              <a:rPr lang="zh-CN" altLang="en-US" dirty="0"/>
              <a:t>      </a:t>
            </a:r>
            <a:r>
              <a:rPr lang="en-US" altLang="zh-CN" dirty="0" err="1"/>
              <a:t>System.</a:t>
            </a:r>
            <a:r>
              <a:rPr lang="en-US" altLang="zh-CN" i="1" dirty="0" err="1"/>
              <a:t>out</a:t>
            </a:r>
            <a:r>
              <a:rPr lang="en-US" altLang="zh-CN" dirty="0" err="1"/>
              <a:t>.println</a:t>
            </a:r>
            <a:r>
              <a:rPr lang="en-US" altLang="zh-CN" dirty="0"/>
              <a:t>(s);</a:t>
            </a:r>
            <a:endParaRPr lang="en-US" altLang="zh-CN" dirty="0"/>
          </a:p>
          <a:p>
            <a:r>
              <a:rPr lang="en-US" altLang="zh-CN" dirty="0"/>
              <a:t>    }</a:t>
            </a:r>
            <a:endParaRPr lang="en-US" altLang="zh-CN" dirty="0"/>
          </a:p>
          <a:p>
            <a:r>
              <a:rPr lang="en-US" altLang="zh-CN" dirty="0"/>
              <a:t>}</a:t>
            </a:r>
            <a:endParaRPr lang="en-US" altLang="zh-CN" dirty="0"/>
          </a:p>
        </p:txBody>
      </p:sp>
      <p:sp>
        <p:nvSpPr>
          <p:cNvPr id="55302" name="Oval 6"/>
          <p:cNvSpPr>
            <a:spLocks noChangeArrowheads="1"/>
          </p:cNvSpPr>
          <p:nvPr/>
        </p:nvSpPr>
        <p:spPr bwMode="auto">
          <a:xfrm>
            <a:off x="6227763" y="1125538"/>
            <a:ext cx="2519362" cy="1079500"/>
          </a:xfrm>
          <a:prstGeom prst="ellipse">
            <a:avLst/>
          </a:prstGeom>
          <a:gradFill rotWithShape="1">
            <a:gsLst>
              <a:gs pos="0">
                <a:schemeClr val="bg1"/>
              </a:gs>
              <a:gs pos="100000">
                <a:srgbClr val="FF6600"/>
              </a:gs>
            </a:gsLst>
            <a:path path="shape">
              <a:fillToRect l="50000" t="50000" r="50000" b="50000"/>
            </a:path>
          </a:gradFill>
          <a:ln w="9525">
            <a:solidFill>
              <a:schemeClr val="tx1"/>
            </a:solidFill>
            <a:round/>
          </a:ln>
          <a:effectLst/>
        </p:spPr>
        <p:txBody>
          <a:bodyPr wrap="none" anchor="ctr"/>
          <a:lstStyle/>
          <a:p>
            <a:endParaRPr lang="zh-CN" altLang="en-US"/>
          </a:p>
        </p:txBody>
      </p:sp>
      <p:sp>
        <p:nvSpPr>
          <p:cNvPr id="55303" name="Rectangle 7"/>
          <p:cNvSpPr>
            <a:spLocks noChangeArrowheads="1"/>
          </p:cNvSpPr>
          <p:nvPr/>
        </p:nvSpPr>
        <p:spPr bwMode="auto">
          <a:xfrm>
            <a:off x="6586538" y="1485900"/>
            <a:ext cx="1873250" cy="358775"/>
          </a:xfrm>
          <a:prstGeom prst="rect">
            <a:avLst/>
          </a:prstGeom>
          <a:gradFill rotWithShape="1">
            <a:gsLst>
              <a:gs pos="0">
                <a:schemeClr val="bg1"/>
              </a:gs>
              <a:gs pos="100000">
                <a:srgbClr val="FFCC66"/>
              </a:gs>
            </a:gsLst>
            <a:path path="shape">
              <a:fillToRect l="50000" t="50000" r="50000" b="50000"/>
            </a:path>
          </a:gradFill>
          <a:ln w="9525">
            <a:solidFill>
              <a:schemeClr val="tx1"/>
            </a:solidFill>
            <a:miter lim="800000"/>
          </a:ln>
          <a:effectLst/>
        </p:spPr>
        <p:txBody>
          <a:bodyPr wrap="none" anchor="ctr"/>
          <a:lstStyle/>
          <a:p>
            <a:pPr algn="ctr"/>
            <a:r>
              <a:rPr lang="en-US" altLang="zh-CN"/>
              <a:t>today</a:t>
            </a:r>
            <a:endParaRPr lang="en-US" altLang="zh-CN"/>
          </a:p>
        </p:txBody>
      </p:sp>
      <p:sp>
        <p:nvSpPr>
          <p:cNvPr id="55304" name="Rectangle 8"/>
          <p:cNvSpPr>
            <a:spLocks noChangeArrowheads="1"/>
          </p:cNvSpPr>
          <p:nvPr/>
        </p:nvSpPr>
        <p:spPr bwMode="auto">
          <a:xfrm>
            <a:off x="7019925" y="2709863"/>
            <a:ext cx="1079500" cy="360362"/>
          </a:xfrm>
          <a:prstGeom prst="rect">
            <a:avLst/>
          </a:prstGeom>
          <a:gradFill rotWithShape="1">
            <a:gsLst>
              <a:gs pos="0">
                <a:srgbClr val="FF6600"/>
              </a:gs>
              <a:gs pos="100000">
                <a:schemeClr val="bg1"/>
              </a:gs>
            </a:gsLst>
            <a:path path="rect">
              <a:fillToRect r="100000" b="100000"/>
            </a:path>
          </a:gradFill>
          <a:ln w="9525">
            <a:solidFill>
              <a:schemeClr val="tx1"/>
            </a:solidFill>
            <a:miter lim="800000"/>
          </a:ln>
          <a:effectLst/>
        </p:spPr>
        <p:txBody>
          <a:bodyPr wrap="none" anchor="ctr"/>
          <a:lstStyle/>
          <a:p>
            <a:pPr algn="ctr"/>
            <a:r>
              <a:rPr lang="en-US" altLang="zh-CN"/>
              <a:t>buf</a:t>
            </a:r>
            <a:endParaRPr lang="en-US" altLang="zh-CN"/>
          </a:p>
        </p:txBody>
      </p:sp>
      <p:sp>
        <p:nvSpPr>
          <p:cNvPr id="55305" name="Line 9"/>
          <p:cNvSpPr>
            <a:spLocks noChangeShapeType="1"/>
          </p:cNvSpPr>
          <p:nvPr/>
        </p:nvSpPr>
        <p:spPr bwMode="auto">
          <a:xfrm flipV="1">
            <a:off x="7451725" y="1844675"/>
            <a:ext cx="0" cy="865188"/>
          </a:xfrm>
          <a:prstGeom prst="line">
            <a:avLst/>
          </a:prstGeom>
          <a:noFill/>
          <a:ln w="9525">
            <a:solidFill>
              <a:schemeClr val="tx1"/>
            </a:solidFill>
            <a:round/>
            <a:tailEnd type="triangle" w="med" len="med"/>
          </a:ln>
          <a:effectLst/>
        </p:spPr>
        <p:txBody>
          <a:bodyPr/>
          <a:lstStyle/>
          <a:p>
            <a:endParaRPr lang="zh-CN" altLang="en-US"/>
          </a:p>
        </p:txBody>
      </p:sp>
      <p:sp>
        <p:nvSpPr>
          <p:cNvPr id="55306" name="Rectangle 10"/>
          <p:cNvSpPr>
            <a:spLocks noChangeArrowheads="1"/>
          </p:cNvSpPr>
          <p:nvPr/>
        </p:nvSpPr>
        <p:spPr bwMode="auto">
          <a:xfrm>
            <a:off x="6586538" y="1485900"/>
            <a:ext cx="1873250" cy="358775"/>
          </a:xfrm>
          <a:prstGeom prst="rect">
            <a:avLst/>
          </a:prstGeom>
          <a:gradFill rotWithShape="1">
            <a:gsLst>
              <a:gs pos="0">
                <a:schemeClr val="bg1"/>
              </a:gs>
              <a:gs pos="100000">
                <a:srgbClr val="FFCC66"/>
              </a:gs>
            </a:gsLst>
            <a:path path="shape">
              <a:fillToRect l="50000" t="50000" r="50000" b="50000"/>
            </a:path>
          </a:gradFill>
          <a:ln w="9525">
            <a:solidFill>
              <a:schemeClr val="tx1"/>
            </a:solidFill>
            <a:miter lim="800000"/>
          </a:ln>
          <a:effectLst/>
        </p:spPr>
        <p:txBody>
          <a:bodyPr wrap="none" anchor="ctr"/>
          <a:lstStyle/>
          <a:p>
            <a:pPr algn="ctr"/>
            <a:r>
              <a:rPr lang="en-US" altLang="zh-CN"/>
              <a:t>today Monday</a:t>
            </a:r>
            <a:endParaRPr lang="en-US" altLang="zh-CN"/>
          </a:p>
        </p:txBody>
      </p:sp>
      <p:sp>
        <p:nvSpPr>
          <p:cNvPr id="55307" name="Rectangle 11"/>
          <p:cNvSpPr>
            <a:spLocks noChangeArrowheads="1"/>
          </p:cNvSpPr>
          <p:nvPr/>
        </p:nvSpPr>
        <p:spPr bwMode="auto">
          <a:xfrm>
            <a:off x="6586538" y="1485900"/>
            <a:ext cx="1873250" cy="358775"/>
          </a:xfrm>
          <a:prstGeom prst="rect">
            <a:avLst/>
          </a:prstGeom>
          <a:gradFill rotWithShape="1">
            <a:gsLst>
              <a:gs pos="0">
                <a:schemeClr val="bg1"/>
              </a:gs>
              <a:gs pos="100000">
                <a:srgbClr val="FFCC66"/>
              </a:gs>
            </a:gsLst>
            <a:path path="shape">
              <a:fillToRect l="50000" t="50000" r="50000" b="50000"/>
            </a:path>
          </a:gradFill>
          <a:ln w="9525">
            <a:solidFill>
              <a:schemeClr val="tx1"/>
            </a:solidFill>
            <a:miter lim="800000"/>
          </a:ln>
          <a:effectLst/>
        </p:spPr>
        <p:txBody>
          <a:bodyPr wrap="none" anchor="ctr"/>
          <a:lstStyle/>
          <a:p>
            <a:pPr algn="ctr"/>
            <a:r>
              <a:rPr lang="en-US" altLang="zh-CN"/>
              <a:t>today is Monday</a:t>
            </a:r>
            <a:endParaRPr lang="en-US" altLang="zh-CN"/>
          </a:p>
        </p:txBody>
      </p:sp>
      <p:sp>
        <p:nvSpPr>
          <p:cNvPr id="55308" name="Rectangle 12"/>
          <p:cNvSpPr>
            <a:spLocks noChangeArrowheads="1"/>
          </p:cNvSpPr>
          <p:nvPr/>
        </p:nvSpPr>
        <p:spPr bwMode="auto">
          <a:xfrm>
            <a:off x="6586538" y="1485900"/>
            <a:ext cx="1873250" cy="358775"/>
          </a:xfrm>
          <a:prstGeom prst="rect">
            <a:avLst/>
          </a:prstGeom>
          <a:gradFill rotWithShape="1">
            <a:gsLst>
              <a:gs pos="0">
                <a:schemeClr val="bg1"/>
              </a:gs>
              <a:gs pos="100000">
                <a:srgbClr val="FFCC66"/>
              </a:gs>
            </a:gsLst>
            <a:path path="shape">
              <a:fillToRect l="50000" t="50000" r="50000" b="50000"/>
            </a:path>
          </a:gradFill>
          <a:ln w="9525">
            <a:solidFill>
              <a:schemeClr val="tx1"/>
            </a:solidFill>
            <a:miter lim="800000"/>
          </a:ln>
          <a:effectLst/>
        </p:spPr>
        <p:txBody>
          <a:bodyPr wrap="none" anchor="ctr"/>
          <a:lstStyle/>
          <a:p>
            <a:pPr algn="ctr"/>
            <a:r>
              <a:rPr lang="en-US" altLang="zh-CN"/>
              <a:t>Today is Monday</a:t>
            </a:r>
            <a:endParaRPr lang="en-US" altLang="zh-CN"/>
          </a:p>
        </p:txBody>
      </p:sp>
      <p:sp>
        <p:nvSpPr>
          <p:cNvPr id="55309" name="Rectangle 13"/>
          <p:cNvSpPr>
            <a:spLocks noChangeArrowheads="1"/>
          </p:cNvSpPr>
          <p:nvPr/>
        </p:nvSpPr>
        <p:spPr bwMode="auto">
          <a:xfrm>
            <a:off x="6586538" y="1485900"/>
            <a:ext cx="1873250" cy="358775"/>
          </a:xfrm>
          <a:prstGeom prst="rect">
            <a:avLst/>
          </a:prstGeom>
          <a:gradFill rotWithShape="1">
            <a:gsLst>
              <a:gs pos="0">
                <a:schemeClr val="bg1"/>
              </a:gs>
              <a:gs pos="100000">
                <a:srgbClr val="FFCC66"/>
              </a:gs>
            </a:gsLst>
            <a:path path="shape">
              <a:fillToRect l="50000" t="50000" r="50000" b="50000"/>
            </a:path>
          </a:gradFill>
          <a:ln w="9525">
            <a:solidFill>
              <a:schemeClr val="tx1"/>
            </a:solidFill>
            <a:miter lim="800000"/>
          </a:ln>
          <a:effectLst/>
        </p:spPr>
        <p:txBody>
          <a:bodyPr wrap="none" anchor="ctr"/>
          <a:lstStyle/>
          <a:p>
            <a:pPr algn="ctr"/>
            <a:r>
              <a:rPr lang="en-US" altLang="zh-CN"/>
              <a:t>Today is saturday</a:t>
            </a:r>
            <a:endParaRPr lang="en-US" altLang="zh-CN"/>
          </a:p>
        </p:txBody>
      </p:sp>
      <p:sp>
        <p:nvSpPr>
          <p:cNvPr id="17" name="标题 16"/>
          <p:cNvSpPr>
            <a:spLocks noGrp="1"/>
          </p:cNvSpPr>
          <p:nvPr>
            <p:ph type="title"/>
          </p:nvPr>
        </p:nvSpPr>
        <p:spPr/>
        <p:txBody>
          <a:bodyPr/>
          <a:lstStyle/>
          <a:p>
            <a:r>
              <a:rPr lang="en-US" altLang="zh-CN" dirty="0" smtClean="0"/>
              <a:t>StringBuffer</a:t>
            </a:r>
            <a:r>
              <a:rPr lang="zh-CN" altLang="en-US" dirty="0" smtClean="0"/>
              <a:t>示例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animEffect transition="in" filter="diamond(in)">
                                      <p:cBhvr>
                                        <p:cTn id="7" dur="2000"/>
                                        <p:tgtEl>
                                          <p:spTgt spid="55302"/>
                                        </p:tgtEl>
                                      </p:cBhvr>
                                    </p:animEffect>
                                  </p:childTnLst>
                                </p:cTn>
                              </p:par>
                            </p:childTnLst>
                          </p:cTn>
                        </p:par>
                        <p:par>
                          <p:cTn id="8" fill="hold">
                            <p:stCondLst>
                              <p:cond delay="2000"/>
                            </p:stCondLst>
                            <p:childTnLst>
                              <p:par>
                                <p:cTn id="9" presetID="8" presetClass="entr" presetSubtype="16" fill="hold" grpId="0" nodeType="afterEffect">
                                  <p:stCondLst>
                                    <p:cond delay="0"/>
                                  </p:stCondLst>
                                  <p:childTnLst>
                                    <p:set>
                                      <p:cBhvr>
                                        <p:cTn id="10" dur="1" fill="hold">
                                          <p:stCondLst>
                                            <p:cond delay="0"/>
                                          </p:stCondLst>
                                        </p:cTn>
                                        <p:tgtEl>
                                          <p:spTgt spid="55303"/>
                                        </p:tgtEl>
                                        <p:attrNameLst>
                                          <p:attrName>style.visibility</p:attrName>
                                        </p:attrNameLst>
                                      </p:cBhvr>
                                      <p:to>
                                        <p:strVal val="visible"/>
                                      </p:to>
                                    </p:set>
                                    <p:animEffect transition="in" filter="diamond(in)">
                                      <p:cBhvr>
                                        <p:cTn id="11" dur="2000"/>
                                        <p:tgtEl>
                                          <p:spTgt spid="55303"/>
                                        </p:tgtEl>
                                      </p:cBhvr>
                                    </p:animEffect>
                                  </p:childTnLst>
                                </p:cTn>
                              </p:par>
                            </p:childTnLst>
                          </p:cTn>
                        </p:par>
                        <p:par>
                          <p:cTn id="12" fill="hold">
                            <p:stCondLst>
                              <p:cond delay="4000"/>
                            </p:stCondLst>
                            <p:childTnLst>
                              <p:par>
                                <p:cTn id="13" presetID="22" presetClass="entr" presetSubtype="4" fill="hold" grpId="0" nodeType="afterEffect">
                                  <p:stCondLst>
                                    <p:cond delay="0"/>
                                  </p:stCondLst>
                                  <p:childTnLst>
                                    <p:set>
                                      <p:cBhvr>
                                        <p:cTn id="14" dur="1" fill="hold">
                                          <p:stCondLst>
                                            <p:cond delay="0"/>
                                          </p:stCondLst>
                                        </p:cTn>
                                        <p:tgtEl>
                                          <p:spTgt spid="55305"/>
                                        </p:tgtEl>
                                        <p:attrNameLst>
                                          <p:attrName>style.visibility</p:attrName>
                                        </p:attrNameLst>
                                      </p:cBhvr>
                                      <p:to>
                                        <p:strVal val="visible"/>
                                      </p:to>
                                    </p:set>
                                    <p:animEffect transition="in" filter="wipe(down)">
                                      <p:cBhvr>
                                        <p:cTn id="15" dur="500"/>
                                        <p:tgtEl>
                                          <p:spTgt spid="5530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5304"/>
                                        </p:tgtEl>
                                        <p:attrNameLst>
                                          <p:attrName>style.visibility</p:attrName>
                                        </p:attrNameLst>
                                      </p:cBhvr>
                                      <p:to>
                                        <p:strVal val="visible"/>
                                      </p:to>
                                    </p:set>
                                    <p:animEffect transition="in" filter="wipe(down)">
                                      <p:cBhvr>
                                        <p:cTn id="18" dur="500"/>
                                        <p:tgtEl>
                                          <p:spTgt spid="55304"/>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55306"/>
                                        </p:tgtEl>
                                        <p:attrNameLst>
                                          <p:attrName>style.visibility</p:attrName>
                                        </p:attrNameLst>
                                      </p:cBhvr>
                                      <p:to>
                                        <p:strVal val="visible"/>
                                      </p:to>
                                    </p:set>
                                    <p:animEffect transition="in" filter="diamond(in)">
                                      <p:cBhvr>
                                        <p:cTn id="23" dur="2000"/>
                                        <p:tgtEl>
                                          <p:spTgt spid="55306"/>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55307"/>
                                        </p:tgtEl>
                                        <p:attrNameLst>
                                          <p:attrName>style.visibility</p:attrName>
                                        </p:attrNameLst>
                                      </p:cBhvr>
                                      <p:to>
                                        <p:strVal val="visible"/>
                                      </p:to>
                                    </p:set>
                                    <p:animEffect transition="in" filter="diamond(in)">
                                      <p:cBhvr>
                                        <p:cTn id="28" dur="2000"/>
                                        <p:tgtEl>
                                          <p:spTgt spid="55307"/>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grpId="0" nodeType="clickEffect">
                                  <p:stCondLst>
                                    <p:cond delay="0"/>
                                  </p:stCondLst>
                                  <p:childTnLst>
                                    <p:set>
                                      <p:cBhvr>
                                        <p:cTn id="32" dur="1" fill="hold">
                                          <p:stCondLst>
                                            <p:cond delay="0"/>
                                          </p:stCondLst>
                                        </p:cTn>
                                        <p:tgtEl>
                                          <p:spTgt spid="55308"/>
                                        </p:tgtEl>
                                        <p:attrNameLst>
                                          <p:attrName>style.visibility</p:attrName>
                                        </p:attrNameLst>
                                      </p:cBhvr>
                                      <p:to>
                                        <p:strVal val="visible"/>
                                      </p:to>
                                    </p:set>
                                    <p:animEffect transition="in" filter="diamond(in)">
                                      <p:cBhvr>
                                        <p:cTn id="33" dur="2000"/>
                                        <p:tgtEl>
                                          <p:spTgt spid="55308"/>
                                        </p:tgtEl>
                                      </p:cBhvr>
                                    </p:animEffect>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grpId="0" nodeType="clickEffect">
                                  <p:stCondLst>
                                    <p:cond delay="0"/>
                                  </p:stCondLst>
                                  <p:childTnLst>
                                    <p:set>
                                      <p:cBhvr>
                                        <p:cTn id="37" dur="1" fill="hold">
                                          <p:stCondLst>
                                            <p:cond delay="0"/>
                                          </p:stCondLst>
                                        </p:cTn>
                                        <p:tgtEl>
                                          <p:spTgt spid="55309"/>
                                        </p:tgtEl>
                                        <p:attrNameLst>
                                          <p:attrName>style.visibility</p:attrName>
                                        </p:attrNameLst>
                                      </p:cBhvr>
                                      <p:to>
                                        <p:strVal val="visible"/>
                                      </p:to>
                                    </p:set>
                                    <p:animEffect transition="in" filter="diamond(in)">
                                      <p:cBhvr>
                                        <p:cTn id="38" dur="2000"/>
                                        <p:tgtEl>
                                          <p:spTgt spid="55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animBg="1"/>
      <p:bldP spid="55303" grpId="0" animBg="1"/>
      <p:bldP spid="55304" grpId="0" animBg="1"/>
      <p:bldP spid="55305" grpId="0" animBg="1"/>
      <p:bldP spid="55306" grpId="0" animBg="1"/>
      <p:bldP spid="55307" grpId="0" animBg="1"/>
      <p:bldP spid="55308" grpId="0" animBg="1"/>
      <p:bldP spid="5530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StringBuilder</a:t>
            </a:r>
            <a:endParaRPr lang="zh-CN" altLang="en-US" dirty="0"/>
          </a:p>
        </p:txBody>
      </p:sp>
      <p:sp>
        <p:nvSpPr>
          <p:cNvPr id="6" name="内容占位符 5"/>
          <p:cNvSpPr>
            <a:spLocks noGrp="1"/>
          </p:cNvSpPr>
          <p:nvPr>
            <p:ph idx="1"/>
          </p:nvPr>
        </p:nvSpPr>
        <p:spPr/>
        <p:txBody>
          <a:bodyPr/>
          <a:lstStyle/>
          <a:p>
            <a:r>
              <a:rPr lang="en-US" altLang="zh-CN" sz="2800" dirty="0" smtClean="0"/>
              <a:t>StringBuilder</a:t>
            </a:r>
            <a:r>
              <a:rPr lang="zh-CN" altLang="en-US" sz="2800" dirty="0" smtClean="0"/>
              <a:t>和</a:t>
            </a:r>
            <a:r>
              <a:rPr lang="en-US" altLang="zh-CN" sz="2800" dirty="0" smtClean="0"/>
              <a:t>StringBuffer</a:t>
            </a:r>
            <a:r>
              <a:rPr lang="zh-CN" altLang="en-US" sz="2800" dirty="0" smtClean="0"/>
              <a:t>一样，也是表示的是一个字符缓存，具有和</a:t>
            </a:r>
            <a:r>
              <a:rPr lang="en-US" altLang="zh-CN" sz="2800" dirty="0" smtClean="0"/>
              <a:t>StringBuffer</a:t>
            </a:r>
            <a:r>
              <a:rPr lang="zh-CN" altLang="en-US" sz="2800" dirty="0" smtClean="0"/>
              <a:t>一样的方法</a:t>
            </a:r>
            <a:endParaRPr lang="en-US" altLang="zh-CN" sz="2800" dirty="0" smtClean="0"/>
          </a:p>
          <a:p>
            <a:r>
              <a:rPr lang="en-US" altLang="zh-CN" sz="2800" dirty="0" smtClean="0"/>
              <a:t>StringBuilder</a:t>
            </a:r>
            <a:r>
              <a:rPr lang="zh-CN" altLang="en-US" sz="2800" dirty="0" smtClean="0"/>
              <a:t>和</a:t>
            </a:r>
            <a:r>
              <a:rPr lang="en-US" altLang="zh-CN" sz="2800" dirty="0" smtClean="0"/>
              <a:t>StringBuffer</a:t>
            </a:r>
            <a:r>
              <a:rPr lang="zh-CN" altLang="en-US" sz="2800" dirty="0" smtClean="0"/>
              <a:t>的区别在于，</a:t>
            </a:r>
            <a:r>
              <a:rPr lang="en-US" altLang="zh-CN" sz="2800" dirty="0" smtClean="0"/>
              <a:t>StringBuilder</a:t>
            </a:r>
            <a:r>
              <a:rPr lang="zh-CN" altLang="en-US" sz="2800" dirty="0" smtClean="0"/>
              <a:t>的方法是非线程安全的，而</a:t>
            </a:r>
            <a:r>
              <a:rPr lang="en-US" altLang="zh-CN" sz="2800" dirty="0" smtClean="0"/>
              <a:t>StringBuffer</a:t>
            </a:r>
            <a:r>
              <a:rPr lang="zh-CN" altLang="en-US" sz="2800" dirty="0" smtClean="0"/>
              <a:t>的方法是线程安全的</a:t>
            </a:r>
            <a:endParaRPr lang="en-US" altLang="zh-CN" sz="2800" dirty="0" smtClean="0"/>
          </a:p>
          <a:p>
            <a:pPr lvl="1"/>
            <a:r>
              <a:rPr lang="zh-CN" altLang="en-US" sz="2400" dirty="0" smtClean="0"/>
              <a:t>如果不会产生多线程问题，则使用</a:t>
            </a:r>
            <a:r>
              <a:rPr lang="en-US" altLang="zh-CN" sz="2400" dirty="0" smtClean="0"/>
              <a:t>StringBuilder</a:t>
            </a:r>
            <a:r>
              <a:rPr lang="zh-CN" altLang="en-US" sz="2400" dirty="0" smtClean="0"/>
              <a:t>效率会更高一些</a:t>
            </a:r>
            <a:endParaRPr lang="en-US" altLang="zh-CN" sz="2400" dirty="0" smtClean="0"/>
          </a:p>
          <a:p>
            <a:pPr lvl="1"/>
            <a:r>
              <a:rPr lang="zh-CN" altLang="en-US" sz="2400" dirty="0" smtClean="0"/>
              <a:t>关于线程，见后续内容</a:t>
            </a:r>
            <a:endParaRPr lang="en-US" altLang="zh-CN" sz="2400" dirty="0" smtClean="0"/>
          </a:p>
          <a:p>
            <a:r>
              <a:rPr lang="en-US" altLang="zh-CN" sz="2800" dirty="0" smtClean="0"/>
              <a:t>StringBuilder/StringBuffer/String</a:t>
            </a:r>
            <a:r>
              <a:rPr lang="zh-CN" altLang="en-US" sz="2800" dirty="0" smtClean="0"/>
              <a:t>都是</a:t>
            </a:r>
            <a:r>
              <a:rPr lang="en-US" altLang="zh-CN" sz="2800" dirty="0" smtClean="0"/>
              <a:t>CharSequence</a:t>
            </a:r>
            <a:r>
              <a:rPr lang="zh-CN" altLang="en-US" sz="2800" dirty="0" smtClean="0"/>
              <a:t>的子类，因此在接受</a:t>
            </a:r>
            <a:r>
              <a:rPr lang="en-US" altLang="zh-CN" sz="2800" dirty="0" smtClean="0"/>
              <a:t>CharSequence</a:t>
            </a:r>
            <a:r>
              <a:rPr lang="zh-CN" altLang="en-US" sz="2800" dirty="0" smtClean="0"/>
              <a:t>的地方，都可以使用者三者之一</a:t>
            </a:r>
            <a:endParaRPr lang="zh-CN" altLang="en-US" sz="2800" dirty="0"/>
          </a:p>
        </p:txBody>
      </p:sp>
      <p:sp>
        <p:nvSpPr>
          <p:cNvPr id="3" name="页脚占位符 2"/>
          <p:cNvSpPr>
            <a:spLocks noGrp="1"/>
          </p:cNvSpPr>
          <p:nvPr>
            <p:ph type="ftr" sz="quarter" idx="10"/>
          </p:nvPr>
        </p:nvSpPr>
        <p:spPr>
          <a:prstGeom prst="rect">
            <a:avLst/>
          </a:prstGeom>
        </p:spPr>
        <p:txBody>
          <a:bodyPr/>
          <a:lstStyle/>
          <a:p>
            <a:pPr>
              <a:defRPr/>
            </a:pPr>
            <a:r>
              <a:rPr lang="en-US" altLang="zh-CN" smtClean="0"/>
              <a:t>www.hqyj.com</a:t>
            </a:r>
            <a:endParaRPr lang="en-US" altLang="zh-CN"/>
          </a:p>
        </p:txBody>
      </p:sp>
      <p:sp>
        <p:nvSpPr>
          <p:cNvPr id="4" name="灯片编号占位符 3"/>
          <p:cNvSpPr>
            <a:spLocks noGrp="1"/>
          </p:cNvSpPr>
          <p:nvPr>
            <p:ph type="sldNum" sz="quarter" idx="11"/>
          </p:nvPr>
        </p:nvSpPr>
        <p:spPr>
          <a:prstGeom prst="rect">
            <a:avLst/>
          </a:prstGeom>
        </p:spPr>
        <p:txBody>
          <a:bodyPr/>
          <a:lstStyle/>
          <a:p>
            <a:pPr>
              <a:defRPr/>
            </a:pPr>
            <a:fld id="{B0AF0AAC-8E10-4DE1-AA5E-34F171892FA3}"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algn="l"/>
            <a:r>
              <a:rPr lang="en-US" altLang="zh-CN"/>
              <a:t>Collections</a:t>
            </a:r>
            <a:r>
              <a:rPr lang="zh-CN" altLang="en-US"/>
              <a:t>（集合） </a:t>
            </a:r>
            <a:r>
              <a:rPr lang="en-US" altLang="zh-CN"/>
              <a:t>API</a:t>
            </a:r>
            <a:endParaRPr lang="en-US" altLang="zh-CN"/>
          </a:p>
        </p:txBody>
      </p:sp>
      <p:sp>
        <p:nvSpPr>
          <p:cNvPr id="77827" name="Rectangle 3"/>
          <p:cNvSpPr>
            <a:spLocks noGrp="1" noChangeArrowheads="1"/>
          </p:cNvSpPr>
          <p:nvPr>
            <p:ph idx="1"/>
          </p:nvPr>
        </p:nvSpPr>
        <p:spPr/>
        <p:txBody>
          <a:bodyPr/>
          <a:lstStyle/>
          <a:p>
            <a:r>
              <a:rPr lang="zh-CN" altLang="en-US" sz="2800" dirty="0"/>
              <a:t>一个</a:t>
            </a:r>
            <a:r>
              <a:rPr lang="en-US" altLang="zh-CN" sz="2800" dirty="0"/>
              <a:t>collection(</a:t>
            </a:r>
            <a:r>
              <a:rPr lang="zh-CN" altLang="en-US" sz="2800" dirty="0"/>
              <a:t>集合</a:t>
            </a:r>
            <a:r>
              <a:rPr lang="en-US" altLang="zh-CN" sz="2800" dirty="0"/>
              <a:t>)</a:t>
            </a:r>
            <a:r>
              <a:rPr lang="zh-CN" altLang="en-US" sz="2800" dirty="0"/>
              <a:t>是用一个对象来代表一组对象，其中的每个对象作为</a:t>
            </a:r>
            <a:r>
              <a:rPr lang="en-US" altLang="zh-CN" sz="2800" dirty="0"/>
              <a:t>collection</a:t>
            </a:r>
            <a:r>
              <a:rPr lang="zh-CN" altLang="en-US" sz="2800" dirty="0"/>
              <a:t>的一个元素。</a:t>
            </a:r>
            <a:endParaRPr lang="zh-CN" altLang="en-US" sz="2800" dirty="0"/>
          </a:p>
          <a:p>
            <a:r>
              <a:rPr lang="zh-CN" altLang="en-US" sz="2800" dirty="0"/>
              <a:t>在</a:t>
            </a:r>
            <a:r>
              <a:rPr lang="en-US" altLang="zh-CN" sz="2800" dirty="0"/>
              <a:t>Collection API</a:t>
            </a:r>
            <a:r>
              <a:rPr lang="zh-CN" altLang="en-US" sz="2800" dirty="0"/>
              <a:t>中，代表对象集合的接口有：</a:t>
            </a:r>
            <a:endParaRPr lang="zh-CN" altLang="en-US" sz="2800" dirty="0"/>
          </a:p>
          <a:p>
            <a:pPr lvl="1"/>
            <a:r>
              <a:rPr lang="en-US" altLang="zh-CN" sz="2400" dirty="0"/>
              <a:t>Collection  </a:t>
            </a:r>
            <a:r>
              <a:rPr lang="zh-CN" altLang="en-US" sz="2400" dirty="0"/>
              <a:t>抽象的集合</a:t>
            </a:r>
            <a:endParaRPr lang="zh-CN" altLang="en-US" sz="2400" dirty="0"/>
          </a:p>
          <a:p>
            <a:pPr lvl="1"/>
            <a:r>
              <a:rPr lang="en-US" altLang="zh-CN" sz="2400" dirty="0"/>
              <a:t>Set  Collection</a:t>
            </a:r>
            <a:r>
              <a:rPr lang="zh-CN" altLang="en-US" sz="2400" dirty="0"/>
              <a:t>的子接口，一个无序无重复集</a:t>
            </a:r>
            <a:endParaRPr lang="zh-CN" altLang="en-US" sz="2400" dirty="0"/>
          </a:p>
          <a:p>
            <a:pPr lvl="1"/>
            <a:r>
              <a:rPr lang="en-US" altLang="zh-CN" sz="2400" dirty="0"/>
              <a:t>List  Collection</a:t>
            </a:r>
            <a:r>
              <a:rPr lang="zh-CN" altLang="en-US" sz="2400" dirty="0"/>
              <a:t>的子接口，一个有序可重复集</a:t>
            </a:r>
            <a:endParaRPr lang="zh-CN" alt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algn="l"/>
            <a:r>
              <a:rPr lang="en-US" altLang="zh-CN"/>
              <a:t>Collection API</a:t>
            </a:r>
            <a:r>
              <a:rPr lang="zh-CN" altLang="en-US"/>
              <a:t>层次结构</a:t>
            </a:r>
            <a:endParaRPr lang="zh-CN" altLang="en-US"/>
          </a:p>
        </p:txBody>
      </p:sp>
      <p:graphicFrame>
        <p:nvGraphicFramePr>
          <p:cNvPr id="79875" name="Group 3"/>
          <p:cNvGraphicFramePr>
            <a:graphicFrameLocks noGrp="1"/>
          </p:cNvGraphicFramePr>
          <p:nvPr/>
        </p:nvGraphicFramePr>
        <p:xfrm>
          <a:off x="2014538" y="2166938"/>
          <a:ext cx="4772025" cy="1450718"/>
        </p:xfrm>
        <a:graphic>
          <a:graphicData uri="http://schemas.openxmlformats.org/drawingml/2006/table">
            <a:tbl>
              <a:tblPr/>
              <a:tblGrid>
                <a:gridCol w="4772025"/>
              </a:tblGrid>
              <a:tr h="215900">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5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&lt;&lt;interface&gt;&gt;</a:t>
                      </a:r>
                      <a:endParaRPr kumimoji="0" lang="en-US" altLang="zh-CN" sz="15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7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Collection&lt;E&gt;</a:t>
                      </a:r>
                      <a:endParaRPr kumimoji="0" lang="en-US" altLang="zh-CN" sz="17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L="109027" marR="109027" marT="54514" marB="54514"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0">
                <a:tc>
                  <a:txBody>
                    <a:bodyPr/>
                    <a:lstStyle/>
                    <a:p>
                      <a:pPr marL="0" marR="0" lvl="0" indent="0" algn="l" defTabSz="914400" rtl="0" eaLnBrk="1" fontAlgn="base" latinLnBrk="0" hangingPunct="1">
                        <a:lnSpc>
                          <a:spcPct val="20000"/>
                        </a:lnSpc>
                        <a:spcBef>
                          <a:spcPct val="0"/>
                        </a:spcBef>
                        <a:spcAft>
                          <a:spcPct val="0"/>
                        </a:spcAft>
                        <a:buClrTx/>
                        <a:buSzTx/>
                        <a:buFontTx/>
                        <a:buNone/>
                      </a:pPr>
                      <a:endParaRPr kumimoji="0" lang="zh-CN" altLang="zh-CN" sz="5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L="109027" marR="109027" marT="54514" marB="54514"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768350">
                <a:tc>
                  <a:txBody>
                    <a:bodyPr/>
                    <a:lstStyle/>
                    <a:p>
                      <a:pPr marL="0" marR="0" lvl="0" indent="0" algn="l" defTabSz="914400" rtl="0" eaLnBrk="1" fontAlgn="base" latinLnBrk="0" hangingPunct="1">
                        <a:lnSpc>
                          <a:spcPct val="90000"/>
                        </a:lnSpc>
                        <a:spcBef>
                          <a:spcPct val="0"/>
                        </a:spcBef>
                        <a:spcAft>
                          <a:spcPct val="0"/>
                        </a:spcAft>
                        <a:buClrTx/>
                        <a:buSzTx/>
                        <a:buFontTx/>
                        <a:buNone/>
                      </a:pPr>
                      <a:endParaRPr kumimoji="0" lang="zh-CN" altLang="zh-CN" sz="17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L="109027" marR="109027" marT="54514" marB="54514"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79885" name="Group 13"/>
          <p:cNvGraphicFramePr>
            <a:graphicFrameLocks noGrp="1"/>
          </p:cNvGraphicFramePr>
          <p:nvPr/>
        </p:nvGraphicFramePr>
        <p:xfrm>
          <a:off x="1295400" y="4214813"/>
          <a:ext cx="1800225" cy="674688"/>
        </p:xfrm>
        <a:graphic>
          <a:graphicData uri="http://schemas.openxmlformats.org/drawingml/2006/table">
            <a:tbl>
              <a:tblPr/>
              <a:tblGrid>
                <a:gridCol w="1800225"/>
              </a:tblGrid>
              <a:tr h="674688">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5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&lt;&lt;interface&gt;&gt;</a:t>
                      </a:r>
                      <a:endParaRPr kumimoji="0" lang="en-US" altLang="zh-CN" sz="15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7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Set&lt;E&gt;</a:t>
                      </a:r>
                      <a:endParaRPr kumimoji="0" lang="en-US" altLang="zh-CN" sz="15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L="109027" marR="109027" marT="54514" marB="54514"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79891" name="Line 19"/>
          <p:cNvSpPr>
            <a:spLocks noChangeShapeType="1"/>
          </p:cNvSpPr>
          <p:nvPr/>
        </p:nvSpPr>
        <p:spPr bwMode="auto">
          <a:xfrm flipV="1">
            <a:off x="2286000" y="3602038"/>
            <a:ext cx="539750" cy="642937"/>
          </a:xfrm>
          <a:prstGeom prst="line">
            <a:avLst/>
          </a:prstGeom>
          <a:noFill/>
          <a:ln w="9525">
            <a:solidFill>
              <a:srgbClr val="BD6FBF"/>
            </a:solidFill>
            <a:round/>
            <a:tailEnd type="triangle" w="lg" len="lg"/>
          </a:ln>
          <a:effectLst/>
        </p:spPr>
        <p:txBody>
          <a:bodyPr/>
          <a:lstStyle/>
          <a:p>
            <a:endParaRPr lang="zh-CN" altLang="en-US"/>
          </a:p>
        </p:txBody>
      </p:sp>
      <p:graphicFrame>
        <p:nvGraphicFramePr>
          <p:cNvPr id="79892" name="Group 20"/>
          <p:cNvGraphicFramePr>
            <a:graphicFrameLocks noGrp="1"/>
          </p:cNvGraphicFramePr>
          <p:nvPr/>
        </p:nvGraphicFramePr>
        <p:xfrm>
          <a:off x="1295400" y="5349875"/>
          <a:ext cx="1800225" cy="622300"/>
        </p:xfrm>
        <a:graphic>
          <a:graphicData uri="http://schemas.openxmlformats.org/drawingml/2006/table">
            <a:tbl>
              <a:tblPr/>
              <a:tblGrid>
                <a:gridCol w="1800225"/>
              </a:tblGrid>
              <a:tr h="622300">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7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HashSet&lt;E&gt;</a:t>
                      </a:r>
                      <a:endParaRPr kumimoji="0" lang="en-US" altLang="zh-CN" sz="15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L="109027" marR="109027" marT="54514" marB="54514"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79898" name="Line 26"/>
          <p:cNvSpPr>
            <a:spLocks noChangeShapeType="1"/>
          </p:cNvSpPr>
          <p:nvPr/>
        </p:nvSpPr>
        <p:spPr bwMode="auto">
          <a:xfrm flipV="1">
            <a:off x="2105025" y="4889500"/>
            <a:ext cx="0" cy="460375"/>
          </a:xfrm>
          <a:prstGeom prst="line">
            <a:avLst/>
          </a:prstGeom>
          <a:noFill/>
          <a:ln w="9525">
            <a:solidFill>
              <a:srgbClr val="BD6FBF"/>
            </a:solidFill>
            <a:round/>
            <a:tailEnd type="triangle" w="med" len="med"/>
          </a:ln>
          <a:effectLst/>
        </p:spPr>
        <p:txBody>
          <a:bodyPr/>
          <a:lstStyle/>
          <a:p>
            <a:endParaRPr lang="zh-CN" altLang="en-US"/>
          </a:p>
        </p:txBody>
      </p:sp>
      <p:graphicFrame>
        <p:nvGraphicFramePr>
          <p:cNvPr id="79899" name="Group 27"/>
          <p:cNvGraphicFramePr>
            <a:graphicFrameLocks noGrp="1"/>
          </p:cNvGraphicFramePr>
          <p:nvPr/>
        </p:nvGraphicFramePr>
        <p:xfrm>
          <a:off x="5165725" y="4292600"/>
          <a:ext cx="1800225" cy="627063"/>
        </p:xfrm>
        <a:graphic>
          <a:graphicData uri="http://schemas.openxmlformats.org/drawingml/2006/table">
            <a:tbl>
              <a:tblPr/>
              <a:tblGrid>
                <a:gridCol w="1800225"/>
              </a:tblGrid>
              <a:tr h="627063">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5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&lt;&lt;interface&gt;&gt;</a:t>
                      </a:r>
                      <a:endParaRPr kumimoji="0" lang="en-US" altLang="zh-CN" sz="15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7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List&lt;E&gt;</a:t>
                      </a:r>
                      <a:endParaRPr kumimoji="0" lang="en-US" altLang="zh-CN" sz="15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L="109027" marR="109027" marT="54514" marB="54514"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79905" name="Line 33"/>
          <p:cNvSpPr>
            <a:spLocks noChangeShapeType="1"/>
          </p:cNvSpPr>
          <p:nvPr/>
        </p:nvSpPr>
        <p:spPr bwMode="auto">
          <a:xfrm flipV="1">
            <a:off x="5975350" y="3602038"/>
            <a:ext cx="0" cy="642937"/>
          </a:xfrm>
          <a:prstGeom prst="line">
            <a:avLst/>
          </a:prstGeom>
          <a:noFill/>
          <a:ln w="9525">
            <a:solidFill>
              <a:srgbClr val="BD6FBF"/>
            </a:solidFill>
            <a:round/>
            <a:tailEnd type="triangle" w="lg" len="lg"/>
          </a:ln>
          <a:effectLst/>
        </p:spPr>
        <p:txBody>
          <a:bodyPr/>
          <a:lstStyle/>
          <a:p>
            <a:endParaRPr lang="zh-CN" altLang="en-US"/>
          </a:p>
        </p:txBody>
      </p:sp>
      <p:graphicFrame>
        <p:nvGraphicFramePr>
          <p:cNvPr id="79906" name="Group 34"/>
          <p:cNvGraphicFramePr>
            <a:graphicFrameLocks noGrp="1"/>
          </p:cNvGraphicFramePr>
          <p:nvPr/>
        </p:nvGraphicFramePr>
        <p:xfrm>
          <a:off x="4086225" y="5373688"/>
          <a:ext cx="1800225" cy="598488"/>
        </p:xfrm>
        <a:graphic>
          <a:graphicData uri="http://schemas.openxmlformats.org/drawingml/2006/table">
            <a:tbl>
              <a:tblPr/>
              <a:tblGrid>
                <a:gridCol w="1800225"/>
              </a:tblGrid>
              <a:tr h="598488">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7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ArrayList&lt;E&gt;</a:t>
                      </a:r>
                      <a:endParaRPr kumimoji="0" lang="en-US" altLang="zh-CN" sz="15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L="109027" marR="109027" marT="54514" marB="54514"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79912" name="Group 40"/>
          <p:cNvGraphicFramePr>
            <a:graphicFrameLocks noGrp="1"/>
          </p:cNvGraphicFramePr>
          <p:nvPr/>
        </p:nvGraphicFramePr>
        <p:xfrm>
          <a:off x="6156325" y="5349875"/>
          <a:ext cx="1800225" cy="622300"/>
        </p:xfrm>
        <a:graphic>
          <a:graphicData uri="http://schemas.openxmlformats.org/drawingml/2006/table">
            <a:tbl>
              <a:tblPr/>
              <a:tblGrid>
                <a:gridCol w="1800225"/>
              </a:tblGrid>
              <a:tr h="622300">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US" altLang="zh-CN" sz="17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Vector&lt;E&gt;</a:t>
                      </a:r>
                      <a:endParaRPr kumimoji="0" lang="en-US" altLang="zh-CN" sz="15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L="109027" marR="109027" marT="54514" marB="54514"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79918" name="Line 46"/>
          <p:cNvSpPr>
            <a:spLocks noChangeShapeType="1"/>
          </p:cNvSpPr>
          <p:nvPr/>
        </p:nvSpPr>
        <p:spPr bwMode="auto">
          <a:xfrm flipV="1">
            <a:off x="5029200" y="4889500"/>
            <a:ext cx="496888" cy="465138"/>
          </a:xfrm>
          <a:prstGeom prst="line">
            <a:avLst/>
          </a:prstGeom>
          <a:noFill/>
          <a:ln w="9525">
            <a:solidFill>
              <a:srgbClr val="BD6FBF"/>
            </a:solidFill>
            <a:round/>
            <a:tailEnd type="triangle" w="med" len="med"/>
          </a:ln>
          <a:effectLst/>
        </p:spPr>
        <p:txBody>
          <a:bodyPr/>
          <a:lstStyle/>
          <a:p>
            <a:endParaRPr lang="zh-CN" altLang="en-US"/>
          </a:p>
        </p:txBody>
      </p:sp>
      <p:sp>
        <p:nvSpPr>
          <p:cNvPr id="79919" name="Line 47"/>
          <p:cNvSpPr>
            <a:spLocks noChangeShapeType="1"/>
          </p:cNvSpPr>
          <p:nvPr/>
        </p:nvSpPr>
        <p:spPr bwMode="auto">
          <a:xfrm flipH="1" flipV="1">
            <a:off x="6515100" y="4889500"/>
            <a:ext cx="571500" cy="465138"/>
          </a:xfrm>
          <a:prstGeom prst="line">
            <a:avLst/>
          </a:prstGeom>
          <a:noFill/>
          <a:ln w="9525">
            <a:solidFill>
              <a:srgbClr val="BD6FBF"/>
            </a:solidFill>
            <a:rou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List</a:t>
            </a:r>
            <a:r>
              <a:rPr lang="zh-CN" altLang="en-US" dirty="0" smtClean="0"/>
              <a:t>（</a:t>
            </a:r>
            <a:r>
              <a:rPr lang="en-US" altLang="zh-CN" dirty="0" smtClean="0"/>
              <a:t>1</a:t>
            </a:r>
            <a:r>
              <a:rPr lang="zh-CN" altLang="en-US" dirty="0" smtClean="0"/>
              <a:t>）</a:t>
            </a:r>
            <a:endParaRPr lang="zh-CN" altLang="en-US" dirty="0"/>
          </a:p>
        </p:txBody>
      </p:sp>
      <p:sp>
        <p:nvSpPr>
          <p:cNvPr id="5" name="内容占位符 4"/>
          <p:cNvSpPr>
            <a:spLocks noGrp="1"/>
          </p:cNvSpPr>
          <p:nvPr>
            <p:ph idx="1"/>
          </p:nvPr>
        </p:nvSpPr>
        <p:spPr/>
        <p:txBody>
          <a:bodyPr/>
          <a:lstStyle/>
          <a:p>
            <a:r>
              <a:rPr lang="en-US" altLang="zh-CN" sz="2400" dirty="0" smtClean="0"/>
              <a:t>List</a:t>
            </a:r>
            <a:r>
              <a:rPr lang="zh-CN" altLang="en-US" sz="2400" dirty="0" smtClean="0"/>
              <a:t>：</a:t>
            </a:r>
            <a:r>
              <a:rPr lang="en-US" altLang="zh-CN" sz="2400" dirty="0" smtClean="0"/>
              <a:t>List</a:t>
            </a:r>
            <a:r>
              <a:rPr lang="zh-CN" altLang="en-US" sz="2400" dirty="0" smtClean="0"/>
              <a:t>是</a:t>
            </a:r>
            <a:r>
              <a:rPr lang="en-US" altLang="zh-CN" sz="2400" dirty="0" smtClean="0"/>
              <a:t>Collection</a:t>
            </a:r>
            <a:r>
              <a:rPr lang="zh-CN" altLang="en-US" sz="2400" dirty="0" smtClean="0"/>
              <a:t>的子接口，它用于保存有序的可重复的对象，它增加了对于索引的定义，放置在</a:t>
            </a:r>
            <a:r>
              <a:rPr lang="en-US" altLang="zh-CN" sz="2400" dirty="0" smtClean="0"/>
              <a:t>List</a:t>
            </a:r>
            <a:r>
              <a:rPr lang="zh-CN" altLang="en-US" sz="2400" dirty="0" smtClean="0"/>
              <a:t>内的对象被有序排列，可以通过一个整数索引来访问其中的对象，索引的值从</a:t>
            </a:r>
            <a:r>
              <a:rPr lang="en-US" altLang="zh-CN" sz="2400" dirty="0" smtClean="0"/>
              <a:t>0</a:t>
            </a:r>
            <a:r>
              <a:rPr lang="zh-CN" altLang="en-US" sz="2400" dirty="0" smtClean="0"/>
              <a:t>开始。</a:t>
            </a:r>
            <a:endParaRPr lang="en-US" altLang="zh-CN" sz="2400" dirty="0" smtClean="0"/>
          </a:p>
          <a:p>
            <a:r>
              <a:rPr lang="zh-CN" altLang="en-US" sz="2400" dirty="0" smtClean="0"/>
              <a:t>常用方法：</a:t>
            </a:r>
            <a:endParaRPr lang="en-US" altLang="zh-CN" sz="2400" dirty="0" smtClean="0"/>
          </a:p>
          <a:p>
            <a:pPr lvl="1"/>
            <a:r>
              <a:rPr lang="en-US" altLang="zh-CN" sz="2000" dirty="0" smtClean="0"/>
              <a:t>add(int idx,Object obj)</a:t>
            </a:r>
            <a:r>
              <a:rPr lang="zh-CN" altLang="en-US" sz="2000" dirty="0" smtClean="0"/>
              <a:t>：将指定对象</a:t>
            </a:r>
            <a:r>
              <a:rPr lang="en-US" altLang="zh-CN" sz="2000" dirty="0" smtClean="0"/>
              <a:t>obj</a:t>
            </a:r>
            <a:r>
              <a:rPr lang="zh-CN" altLang="en-US" sz="2000" dirty="0" smtClean="0"/>
              <a:t>插入到</a:t>
            </a:r>
            <a:r>
              <a:rPr lang="en-US" altLang="zh-CN" sz="2000" dirty="0" smtClean="0"/>
              <a:t>List</a:t>
            </a:r>
            <a:r>
              <a:rPr lang="zh-CN" altLang="en-US" sz="2000" dirty="0" smtClean="0"/>
              <a:t>中指定索引</a:t>
            </a:r>
            <a:r>
              <a:rPr lang="en-US" altLang="zh-CN" sz="2000" dirty="0" smtClean="0"/>
              <a:t>idx</a:t>
            </a:r>
            <a:r>
              <a:rPr lang="zh-CN" altLang="en-US" sz="2000" dirty="0" smtClean="0"/>
              <a:t>的位置，原来位于该位置的对象和其后的对象依次后移；</a:t>
            </a:r>
            <a:endParaRPr lang="zh-CN" altLang="en-US" sz="2000" dirty="0" smtClean="0"/>
          </a:p>
          <a:p>
            <a:pPr lvl="1"/>
            <a:r>
              <a:rPr lang="en-US" altLang="zh-CN" sz="2000" dirty="0" smtClean="0"/>
              <a:t>addAll(int idx,Collection col)</a:t>
            </a:r>
            <a:r>
              <a:rPr lang="zh-CN" altLang="en-US" sz="2000" dirty="0" smtClean="0"/>
              <a:t>：将</a:t>
            </a:r>
            <a:r>
              <a:rPr lang="en-US" altLang="zh-CN" sz="2000" dirty="0" smtClean="0"/>
              <a:t>Collection</a:t>
            </a:r>
            <a:r>
              <a:rPr lang="zh-CN" altLang="en-US" sz="2000" dirty="0" smtClean="0"/>
              <a:t>参数</a:t>
            </a:r>
            <a:r>
              <a:rPr lang="en-US" altLang="zh-CN" sz="2000" dirty="0" smtClean="0"/>
              <a:t>col</a:t>
            </a:r>
            <a:r>
              <a:rPr lang="zh-CN" altLang="en-US" sz="2000" dirty="0" smtClean="0"/>
              <a:t>中的所有子对象依次插入到</a:t>
            </a:r>
            <a:r>
              <a:rPr lang="en-US" altLang="zh-CN" sz="2000" dirty="0" smtClean="0"/>
              <a:t>List</a:t>
            </a:r>
            <a:r>
              <a:rPr lang="zh-CN" altLang="en-US" sz="2000" dirty="0" smtClean="0"/>
              <a:t>中指定索引</a:t>
            </a:r>
            <a:r>
              <a:rPr lang="en-US" altLang="zh-CN" sz="2000" dirty="0" smtClean="0"/>
              <a:t>idx</a:t>
            </a:r>
            <a:r>
              <a:rPr lang="zh-CN" altLang="en-US" sz="2000" dirty="0" smtClean="0"/>
              <a:t>的位置，原来位于该位置的对象和其后的对象依次后移。</a:t>
            </a:r>
            <a:endParaRPr lang="zh-CN" altLang="en-US" sz="2000" dirty="0" smtClean="0"/>
          </a:p>
          <a:p>
            <a:pPr lvl="1"/>
            <a:r>
              <a:rPr lang="en-US" altLang="zh-CN" sz="2000" dirty="0" smtClean="0"/>
              <a:t>set(int idx,Object obj)</a:t>
            </a:r>
            <a:r>
              <a:rPr lang="zh-CN" altLang="en-US" sz="2000" dirty="0" smtClean="0"/>
              <a:t>，可以用来将指定索引</a:t>
            </a:r>
            <a:r>
              <a:rPr lang="en-US" altLang="zh-CN" sz="2000" dirty="0" smtClean="0"/>
              <a:t>idx</a:t>
            </a:r>
            <a:r>
              <a:rPr lang="zh-CN" altLang="en-US" sz="2000" dirty="0" smtClean="0"/>
              <a:t>的对象替换成</a:t>
            </a:r>
            <a:r>
              <a:rPr lang="en-US" altLang="zh-CN" sz="2000" dirty="0" smtClean="0"/>
              <a:t>obj</a:t>
            </a:r>
            <a:r>
              <a:rPr lang="zh-CN" altLang="en-US" sz="2000" dirty="0" smtClean="0"/>
              <a:t>，并返回被替换的对象。</a:t>
            </a:r>
            <a:endParaRPr lang="zh-CN" altLang="en-US" sz="2000" dirty="0"/>
          </a:p>
        </p:txBody>
      </p:sp>
      <p:sp>
        <p:nvSpPr>
          <p:cNvPr id="3" name="页脚占位符 2"/>
          <p:cNvSpPr>
            <a:spLocks noGrp="1"/>
          </p:cNvSpPr>
          <p:nvPr>
            <p:ph type="ftr" sz="quarter" idx="10"/>
          </p:nvPr>
        </p:nvSpPr>
        <p:spPr>
          <a:prstGeom prst="rect">
            <a:avLst/>
          </a:prstGeom>
        </p:spPr>
        <p:txBody>
          <a:bodyPr/>
          <a:lstStyle/>
          <a:p>
            <a:pPr>
              <a:defRPr/>
            </a:pPr>
            <a:r>
              <a:rPr lang="en-US" altLang="zh-CN" dirty="0" smtClean="0"/>
              <a:t>www.hqyj.com</a:t>
            </a:r>
            <a:endParaRPr lang="en-US" altLang="zh-CN" dirty="0"/>
          </a:p>
        </p:txBody>
      </p:sp>
      <p:sp>
        <p:nvSpPr>
          <p:cNvPr id="4" name="灯片编号占位符 3"/>
          <p:cNvSpPr>
            <a:spLocks noGrp="1"/>
          </p:cNvSpPr>
          <p:nvPr>
            <p:ph type="sldNum" sz="quarter" idx="11"/>
          </p:nvPr>
        </p:nvSpPr>
        <p:spPr>
          <a:prstGeom prst="rect">
            <a:avLst/>
          </a:prstGeom>
        </p:spPr>
        <p:txBody>
          <a:bodyPr/>
          <a:lstStyle/>
          <a:p>
            <a:pPr>
              <a:defRPr/>
            </a:pPr>
            <a:fld id="{B0AF0AAC-8E10-4DE1-AA5E-34F171892FA3}"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List</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sz="2400" dirty="0" smtClean="0"/>
              <a:t>ArrayList</a:t>
            </a:r>
            <a:endParaRPr lang="en-US" altLang="zh-CN" sz="2400" dirty="0" smtClean="0"/>
          </a:p>
          <a:p>
            <a:pPr lvl="1"/>
            <a:r>
              <a:rPr lang="zh-CN" altLang="en-US" sz="2000" dirty="0" smtClean="0"/>
              <a:t>可以将其想象成一种可以自动增加容量可以存放不同类型对象的数组</a:t>
            </a:r>
            <a:endParaRPr lang="en-US" altLang="zh-CN" sz="2000" dirty="0" smtClean="0"/>
          </a:p>
          <a:p>
            <a:pPr lvl="1"/>
            <a:r>
              <a:rPr lang="zh-CN" altLang="en-US" sz="2000" dirty="0" smtClean="0"/>
              <a:t>方法：</a:t>
            </a:r>
            <a:r>
              <a:rPr lang="en-US" altLang="zh-CN" sz="2000" dirty="0" smtClean="0"/>
              <a:t>add(Object o)/get(int index)/size()</a:t>
            </a:r>
            <a:endParaRPr lang="en-US" altLang="zh-CN" sz="2000" dirty="0" smtClean="0"/>
          </a:p>
          <a:p>
            <a:r>
              <a:rPr lang="en-US" altLang="zh-CN" sz="2400" dirty="0" smtClean="0"/>
              <a:t>Vector</a:t>
            </a:r>
            <a:r>
              <a:rPr lang="zh-CN" altLang="en-US" sz="2400" dirty="0" smtClean="0"/>
              <a:t>：</a:t>
            </a:r>
            <a:endParaRPr lang="en-US" altLang="zh-CN" sz="2400" dirty="0" smtClean="0"/>
          </a:p>
          <a:p>
            <a:pPr lvl="1"/>
            <a:r>
              <a:rPr lang="zh-CN" altLang="en-US" sz="2000" dirty="0" smtClean="0"/>
              <a:t>和</a:t>
            </a:r>
            <a:r>
              <a:rPr lang="en-US" altLang="zh-CN" sz="2000" dirty="0" smtClean="0"/>
              <a:t>ArrayList</a:t>
            </a:r>
            <a:r>
              <a:rPr lang="zh-CN" altLang="en-US" sz="2000" dirty="0" smtClean="0"/>
              <a:t>类似，但</a:t>
            </a:r>
            <a:r>
              <a:rPr lang="en-US" altLang="zh-CN" sz="2000" dirty="0" smtClean="0"/>
              <a:t>Vector</a:t>
            </a:r>
            <a:r>
              <a:rPr lang="zh-CN" altLang="en-US" sz="2000" dirty="0" smtClean="0"/>
              <a:t>是线程安全的</a:t>
            </a:r>
            <a:endParaRPr lang="en-US" altLang="zh-CN" sz="2000" dirty="0" smtClean="0"/>
          </a:p>
          <a:p>
            <a:pPr lvl="1"/>
            <a:r>
              <a:rPr lang="zh-CN" altLang="en-US" sz="2000" dirty="0" smtClean="0"/>
              <a:t>无论</a:t>
            </a:r>
            <a:r>
              <a:rPr lang="en-US" altLang="zh-CN" sz="2000" dirty="0" smtClean="0"/>
              <a:t>ArrayList</a:t>
            </a:r>
            <a:r>
              <a:rPr lang="zh-CN" altLang="en-US" sz="2000" dirty="0" smtClean="0"/>
              <a:t>还是</a:t>
            </a:r>
            <a:r>
              <a:rPr lang="en-US" altLang="zh-CN" sz="2000" dirty="0" smtClean="0"/>
              <a:t>Vector</a:t>
            </a:r>
            <a:r>
              <a:rPr lang="zh-CN" altLang="en-US" sz="2000" dirty="0" smtClean="0"/>
              <a:t>，都是使用数组来实现的，因此，插入元素时，该位置后的元素都需要往后移；删除元素时，该元素之后的元素</a:t>
            </a:r>
            <a:r>
              <a:rPr lang="zh-CN" altLang="en-US" sz="2000" smtClean="0"/>
              <a:t>都需要向前移动</a:t>
            </a:r>
            <a:endParaRPr lang="en-US" altLang="zh-CN" sz="2000" dirty="0" smtClean="0"/>
          </a:p>
          <a:p>
            <a:r>
              <a:rPr lang="en-US" altLang="zh-CN" sz="2400" dirty="0" smtClean="0"/>
              <a:t>LinkedList</a:t>
            </a:r>
            <a:endParaRPr lang="en-US" altLang="zh-CN" sz="2400" dirty="0" smtClean="0"/>
          </a:p>
          <a:p>
            <a:pPr lvl="1"/>
            <a:r>
              <a:rPr lang="zh-CN" altLang="en-US" sz="2000" dirty="0" smtClean="0"/>
              <a:t>使用链表实现。因此当插入</a:t>
            </a:r>
            <a:r>
              <a:rPr lang="en-US" altLang="zh-CN" sz="2000" dirty="0" smtClean="0"/>
              <a:t>/</a:t>
            </a:r>
            <a:r>
              <a:rPr lang="zh-CN" altLang="en-US" sz="2000" dirty="0" smtClean="0"/>
              <a:t>删除元素时，并不需要移动元素，只是改变相关元素的指针指向即可。</a:t>
            </a:r>
            <a:endParaRPr lang="en-US" altLang="zh-CN" sz="2000" dirty="0" smtClean="0"/>
          </a:p>
          <a:p>
            <a:pPr lvl="1"/>
            <a:endParaRPr lang="zh-CN" altLang="en-US" sz="2000" dirty="0"/>
          </a:p>
        </p:txBody>
      </p:sp>
      <p:sp>
        <p:nvSpPr>
          <p:cNvPr id="4" name="页脚占位符 3"/>
          <p:cNvSpPr>
            <a:spLocks noGrp="1"/>
          </p:cNvSpPr>
          <p:nvPr>
            <p:ph type="ftr" sz="quarter" idx="10"/>
          </p:nvPr>
        </p:nvSpPr>
        <p:spPr>
          <a:prstGeom prst="rect">
            <a:avLst/>
          </a:prstGeom>
        </p:spPr>
        <p:txBody>
          <a:bodyPr/>
          <a:lstStyle/>
          <a:p>
            <a:pPr>
              <a:defRPr/>
            </a:pPr>
            <a:r>
              <a:rPr lang="en-US" altLang="zh-CN" smtClean="0"/>
              <a:t>www.hqyj.com</a:t>
            </a:r>
            <a:endParaRPr lang="en-US" altLang="zh-CN"/>
          </a:p>
        </p:txBody>
      </p:sp>
      <p:sp>
        <p:nvSpPr>
          <p:cNvPr id="5" name="灯片编号占位符 4"/>
          <p:cNvSpPr>
            <a:spLocks noGrp="1"/>
          </p:cNvSpPr>
          <p:nvPr>
            <p:ph type="sldNum" sz="quarter" idx="11"/>
          </p:nvPr>
        </p:nvSpPr>
        <p:spPr>
          <a:prstGeom prst="rect">
            <a:avLst/>
          </a:prstGeom>
        </p:spPr>
        <p:txBody>
          <a:bodyPr/>
          <a:lstStyle/>
          <a:p>
            <a:pPr>
              <a:defRPr/>
            </a:pPr>
            <a:fld id="{E1C7A285-CFA9-483B-8B6F-3B7A29B09868}"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List</a:t>
            </a:r>
            <a:r>
              <a:rPr lang="zh-CN" altLang="en-US" dirty="0" smtClean="0"/>
              <a:t>（</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p:txBody>
          <a:bodyPr/>
          <a:lstStyle/>
          <a:p>
            <a:pPr lvl="1"/>
            <a:r>
              <a:rPr lang="en-US" altLang="zh-CN" dirty="0" smtClean="0"/>
              <a:t>LinkedList</a:t>
            </a:r>
            <a:r>
              <a:rPr lang="zh-CN" altLang="en-US" dirty="0" smtClean="0"/>
              <a:t>不支持快速随机访问，无论访问哪个元素，都需要从头开始遍历</a:t>
            </a:r>
            <a:endParaRPr lang="en-US" altLang="zh-CN" dirty="0" smtClean="0"/>
          </a:p>
          <a:p>
            <a:pPr lvl="1"/>
            <a:endParaRPr lang="en-US" altLang="zh-CN" dirty="0" smtClean="0"/>
          </a:p>
          <a:p>
            <a:pPr lvl="1"/>
            <a:r>
              <a:rPr lang="zh-CN" altLang="en-US" dirty="0" smtClean="0"/>
              <a:t>如果内容频繁更新，应该选择</a:t>
            </a:r>
            <a:r>
              <a:rPr lang="en-US" altLang="zh-CN" dirty="0" smtClean="0"/>
              <a:t>LinkedList</a:t>
            </a:r>
            <a:r>
              <a:rPr lang="zh-CN" altLang="en-US" dirty="0" smtClean="0"/>
              <a:t>；如果内容更新操作很少，且追求快速的访问速度，应该用</a:t>
            </a:r>
            <a:r>
              <a:rPr lang="en-US" altLang="zh-CN" dirty="0" smtClean="0"/>
              <a:t>ArrayList/Vector</a:t>
            </a:r>
            <a:endParaRPr lang="zh-CN" altLang="en-US" dirty="0"/>
          </a:p>
        </p:txBody>
      </p:sp>
      <p:sp>
        <p:nvSpPr>
          <p:cNvPr id="4" name="页脚占位符 3"/>
          <p:cNvSpPr>
            <a:spLocks noGrp="1"/>
          </p:cNvSpPr>
          <p:nvPr>
            <p:ph type="ftr" sz="quarter" idx="10"/>
          </p:nvPr>
        </p:nvSpPr>
        <p:spPr>
          <a:prstGeom prst="rect">
            <a:avLst/>
          </a:prstGeom>
        </p:spPr>
        <p:txBody>
          <a:bodyPr/>
          <a:lstStyle/>
          <a:p>
            <a:pPr>
              <a:defRPr/>
            </a:pPr>
            <a:r>
              <a:rPr lang="en-US" altLang="zh-CN" smtClean="0"/>
              <a:t>www.hqyj.com</a:t>
            </a:r>
            <a:endParaRPr lang="en-US" altLang="zh-CN"/>
          </a:p>
        </p:txBody>
      </p:sp>
      <p:sp>
        <p:nvSpPr>
          <p:cNvPr id="5" name="灯片编号占位符 4"/>
          <p:cNvSpPr>
            <a:spLocks noGrp="1"/>
          </p:cNvSpPr>
          <p:nvPr>
            <p:ph type="sldNum" sz="quarter" idx="11"/>
          </p:nvPr>
        </p:nvSpPr>
        <p:spPr>
          <a:prstGeom prst="rect">
            <a:avLst/>
          </a:prstGeom>
        </p:spPr>
        <p:txBody>
          <a:bodyPr/>
          <a:lstStyle/>
          <a:p>
            <a:pPr>
              <a:defRPr/>
            </a:pPr>
            <a:fld id="{E1C7A285-CFA9-483B-8B6F-3B7A29B09868}"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algn="l"/>
            <a:r>
              <a:rPr lang="en-US" altLang="zh-CN"/>
              <a:t>List</a:t>
            </a:r>
            <a:r>
              <a:rPr lang="zh-CN" altLang="en-US"/>
              <a:t>例子</a:t>
            </a:r>
            <a:endParaRPr lang="zh-CN" altLang="en-US"/>
          </a:p>
        </p:txBody>
      </p:sp>
      <p:sp>
        <p:nvSpPr>
          <p:cNvPr id="81923" name="Rectangle 3"/>
          <p:cNvSpPr>
            <a:spLocks noGrp="1" noChangeArrowheads="1"/>
          </p:cNvSpPr>
          <p:nvPr>
            <p:ph idx="1"/>
          </p:nvPr>
        </p:nvSpPr>
        <p:spPr>
          <a:gradFill rotWithShape="1">
            <a:gsLst>
              <a:gs pos="0">
                <a:srgbClr val="D5FED2"/>
              </a:gs>
              <a:gs pos="100000">
                <a:schemeClr val="bg1"/>
              </a:gs>
            </a:gsLst>
            <a:lin ang="5400000" scaled="1"/>
          </a:gradFill>
          <a:ln>
            <a:solidFill>
              <a:schemeClr val="tx1"/>
            </a:solidFill>
          </a:ln>
        </p:spPr>
        <p:txBody>
          <a:bodyPr/>
          <a:lstStyle/>
          <a:p>
            <a:pPr>
              <a:lnSpc>
                <a:spcPct val="90000"/>
              </a:lnSpc>
              <a:buFontTx/>
              <a:buNone/>
            </a:pPr>
            <a:r>
              <a:rPr lang="en-US" altLang="zh-CN" sz="1800"/>
              <a:t>import java.util.*;</a:t>
            </a:r>
            <a:endParaRPr lang="en-US" altLang="zh-CN" sz="1800"/>
          </a:p>
          <a:p>
            <a:pPr>
              <a:lnSpc>
                <a:spcPct val="90000"/>
              </a:lnSpc>
              <a:buFontTx/>
              <a:buNone/>
            </a:pPr>
            <a:r>
              <a:rPr lang="en-US" altLang="zh-CN" sz="1800"/>
              <a:t>public class ListExample {</a:t>
            </a:r>
            <a:endParaRPr lang="en-US" altLang="zh-CN" sz="1800"/>
          </a:p>
          <a:p>
            <a:pPr>
              <a:lnSpc>
                <a:spcPct val="90000"/>
              </a:lnSpc>
              <a:buFontTx/>
              <a:buNone/>
            </a:pPr>
            <a:r>
              <a:rPr lang="en-US" altLang="zh-CN" sz="1800"/>
              <a:t>  public static void main(String[] args) {</a:t>
            </a:r>
            <a:endParaRPr lang="en-US" altLang="zh-CN" sz="1800"/>
          </a:p>
          <a:p>
            <a:pPr>
              <a:lnSpc>
                <a:spcPct val="90000"/>
              </a:lnSpc>
              <a:buFontTx/>
              <a:buNone/>
            </a:pPr>
            <a:r>
              <a:rPr lang="en-US" altLang="zh-CN" sz="1800"/>
              <a:t>    List&lt;Object&gt; list = new ArrayList&lt;Object&gt;();</a:t>
            </a:r>
            <a:endParaRPr lang="en-US" altLang="zh-CN" sz="1800"/>
          </a:p>
          <a:p>
            <a:pPr>
              <a:lnSpc>
                <a:spcPct val="90000"/>
              </a:lnSpc>
              <a:buFontTx/>
              <a:buNone/>
            </a:pPr>
            <a:r>
              <a:rPr lang="en-US" altLang="zh-CN" sz="1800"/>
              <a:t>    list.add("one");</a:t>
            </a:r>
            <a:endParaRPr lang="en-US" altLang="zh-CN" sz="1800"/>
          </a:p>
          <a:p>
            <a:pPr>
              <a:lnSpc>
                <a:spcPct val="90000"/>
              </a:lnSpc>
              <a:buFontTx/>
              <a:buNone/>
            </a:pPr>
            <a:r>
              <a:rPr lang="en-US" altLang="zh-CN" sz="1800"/>
              <a:t>    list.add("</a:t>
            </a:r>
            <a:r>
              <a:rPr lang="en-US" altLang="zh-CN" sz="1800">
                <a:solidFill>
                  <a:srgbClr val="FF3300"/>
                </a:solidFill>
              </a:rPr>
              <a:t>second</a:t>
            </a:r>
            <a:r>
              <a:rPr lang="en-US" altLang="zh-CN" sz="1800"/>
              <a:t>");</a:t>
            </a:r>
            <a:endParaRPr lang="en-US" altLang="zh-CN" sz="1800"/>
          </a:p>
          <a:p>
            <a:pPr>
              <a:lnSpc>
                <a:spcPct val="90000"/>
              </a:lnSpc>
              <a:buFontTx/>
              <a:buNone/>
            </a:pPr>
            <a:r>
              <a:rPr lang="en-US" altLang="zh-CN" sz="1800"/>
              <a:t>    list.add("3rd");</a:t>
            </a:r>
            <a:endParaRPr lang="en-US" altLang="zh-CN" sz="1800"/>
          </a:p>
          <a:p>
            <a:pPr>
              <a:lnSpc>
                <a:spcPct val="90000"/>
              </a:lnSpc>
              <a:buFontTx/>
              <a:buNone/>
            </a:pPr>
            <a:r>
              <a:rPr lang="en-US" altLang="zh-CN" sz="1800"/>
              <a:t>    list.add(new Integer(4));</a:t>
            </a:r>
            <a:endParaRPr lang="en-US" altLang="zh-CN" sz="1800"/>
          </a:p>
          <a:p>
            <a:pPr>
              <a:lnSpc>
                <a:spcPct val="90000"/>
              </a:lnSpc>
              <a:buFontTx/>
              <a:buNone/>
            </a:pPr>
            <a:r>
              <a:rPr lang="en-US" altLang="zh-CN" sz="1800"/>
              <a:t>    list.add(new Float(5.0F));</a:t>
            </a:r>
            <a:endParaRPr lang="en-US" altLang="zh-CN" sz="1800"/>
          </a:p>
          <a:p>
            <a:pPr>
              <a:lnSpc>
                <a:spcPct val="90000"/>
              </a:lnSpc>
              <a:buFontTx/>
              <a:buNone/>
            </a:pPr>
            <a:r>
              <a:rPr lang="en-US" altLang="zh-CN" sz="1800"/>
              <a:t>    list.add("</a:t>
            </a:r>
            <a:r>
              <a:rPr lang="en-US" altLang="zh-CN" sz="1800">
                <a:solidFill>
                  <a:srgbClr val="FF3300"/>
                </a:solidFill>
              </a:rPr>
              <a:t>second</a:t>
            </a:r>
            <a:r>
              <a:rPr lang="en-US" altLang="zh-CN" sz="1800"/>
              <a:t>");</a:t>
            </a:r>
            <a:endParaRPr lang="en-US" altLang="zh-CN" sz="1800"/>
          </a:p>
          <a:p>
            <a:pPr>
              <a:lnSpc>
                <a:spcPct val="90000"/>
              </a:lnSpc>
              <a:buFontTx/>
              <a:buNone/>
            </a:pPr>
            <a:r>
              <a:rPr lang="en-US" altLang="zh-CN" sz="1800"/>
              <a:t>    list.add(new Integer(4));</a:t>
            </a:r>
            <a:endParaRPr lang="en-US" altLang="zh-CN" sz="1800"/>
          </a:p>
          <a:p>
            <a:pPr>
              <a:lnSpc>
                <a:spcPct val="90000"/>
              </a:lnSpc>
              <a:buFontTx/>
              <a:buNone/>
            </a:pPr>
            <a:r>
              <a:rPr lang="en-US" altLang="zh-CN" sz="1800"/>
              <a:t>    System.out.println(list);</a:t>
            </a:r>
            <a:endParaRPr lang="en-US" altLang="zh-CN" sz="1800"/>
          </a:p>
          <a:p>
            <a:pPr>
              <a:lnSpc>
                <a:spcPct val="90000"/>
              </a:lnSpc>
              <a:buFontTx/>
              <a:buNone/>
            </a:pPr>
            <a:r>
              <a:rPr lang="en-US" altLang="zh-CN" sz="1800"/>
              <a:t>  }</a:t>
            </a:r>
            <a:endParaRPr lang="en-US" altLang="zh-CN" sz="1800"/>
          </a:p>
          <a:p>
            <a:pPr>
              <a:lnSpc>
                <a:spcPct val="90000"/>
              </a:lnSpc>
              <a:buFontTx/>
              <a:buNone/>
            </a:pPr>
            <a:r>
              <a:rPr lang="en-US" altLang="zh-CN" sz="1800"/>
              <a:t>}</a:t>
            </a:r>
            <a:endParaRPr lang="en-US" altLang="zh-CN" sz="1800"/>
          </a:p>
        </p:txBody>
      </p:sp>
      <p:sp>
        <p:nvSpPr>
          <p:cNvPr id="81924" name="Line 4"/>
          <p:cNvSpPr>
            <a:spLocks noChangeShapeType="1"/>
          </p:cNvSpPr>
          <p:nvPr/>
        </p:nvSpPr>
        <p:spPr bwMode="auto">
          <a:xfrm>
            <a:off x="2571736" y="3000372"/>
            <a:ext cx="2016125" cy="503237"/>
          </a:xfrm>
          <a:prstGeom prst="line">
            <a:avLst/>
          </a:prstGeom>
          <a:noFill/>
          <a:ln w="9525">
            <a:solidFill>
              <a:schemeClr val="tx1"/>
            </a:solidFill>
            <a:round/>
            <a:tailEnd type="triangle" w="med" len="med"/>
          </a:ln>
          <a:effectLst/>
        </p:spPr>
        <p:txBody>
          <a:bodyPr/>
          <a:lstStyle/>
          <a:p>
            <a:endParaRPr lang="zh-CN" altLang="en-US"/>
          </a:p>
        </p:txBody>
      </p:sp>
      <p:sp>
        <p:nvSpPr>
          <p:cNvPr id="81925" name="Line 5"/>
          <p:cNvSpPr>
            <a:spLocks noChangeShapeType="1"/>
          </p:cNvSpPr>
          <p:nvPr/>
        </p:nvSpPr>
        <p:spPr bwMode="auto">
          <a:xfrm flipV="1">
            <a:off x="2643173" y="3576634"/>
            <a:ext cx="1943100" cy="719138"/>
          </a:xfrm>
          <a:prstGeom prst="line">
            <a:avLst/>
          </a:prstGeom>
          <a:noFill/>
          <a:ln w="9525">
            <a:solidFill>
              <a:schemeClr val="tx1"/>
            </a:solidFill>
            <a:round/>
            <a:tailEnd type="triangle" w="med" len="med"/>
          </a:ln>
          <a:effectLst/>
        </p:spPr>
        <p:txBody>
          <a:bodyPr/>
          <a:lstStyle/>
          <a:p>
            <a:endParaRPr lang="zh-CN" altLang="en-US"/>
          </a:p>
        </p:txBody>
      </p:sp>
      <p:sp>
        <p:nvSpPr>
          <p:cNvPr id="81926" name="Rectangle 6"/>
          <p:cNvSpPr>
            <a:spLocks noChangeArrowheads="1"/>
          </p:cNvSpPr>
          <p:nvPr/>
        </p:nvSpPr>
        <p:spPr bwMode="auto">
          <a:xfrm>
            <a:off x="4659298" y="3216272"/>
            <a:ext cx="2305050" cy="576262"/>
          </a:xfrm>
          <a:prstGeom prst="rect">
            <a:avLst/>
          </a:prstGeom>
          <a:gradFill rotWithShape="1">
            <a:gsLst>
              <a:gs pos="0">
                <a:schemeClr val="bg1"/>
              </a:gs>
              <a:gs pos="100000">
                <a:srgbClr val="99CCFF"/>
              </a:gs>
            </a:gsLst>
            <a:path path="shape">
              <a:fillToRect l="50000" t="50000" r="50000" b="50000"/>
            </a:path>
          </a:gradFill>
          <a:ln w="9525">
            <a:solidFill>
              <a:srgbClr val="99CCFF"/>
            </a:solidFill>
            <a:miter lim="800000"/>
          </a:ln>
          <a:effectLst/>
        </p:spPr>
        <p:txBody>
          <a:bodyPr wrap="none" anchor="ctr"/>
          <a:lstStyle/>
          <a:p>
            <a:pPr algn="ctr"/>
            <a:r>
              <a:rPr lang="zh-CN" altLang="en-US" b="1"/>
              <a:t>可以加入重复的值</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transition="in" filter="wipe(left)">
                                      <p:cBhvr>
                                        <p:cTn id="7" dur="500"/>
                                        <p:tgtEl>
                                          <p:spTgt spid="8192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1925"/>
                                        </p:tgtEl>
                                        <p:attrNameLst>
                                          <p:attrName>style.visibility</p:attrName>
                                        </p:attrNameLst>
                                      </p:cBhvr>
                                      <p:to>
                                        <p:strVal val="visible"/>
                                      </p:to>
                                    </p:set>
                                    <p:animEffect transition="in" filter="wipe(left)">
                                      <p:cBhvr>
                                        <p:cTn id="10" dur="500"/>
                                        <p:tgtEl>
                                          <p:spTgt spid="8192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81926"/>
                                        </p:tgtEl>
                                        <p:attrNameLst>
                                          <p:attrName>style.visibility</p:attrName>
                                        </p:attrNameLst>
                                      </p:cBhvr>
                                      <p:to>
                                        <p:strVal val="visible"/>
                                      </p:to>
                                    </p:set>
                                    <p:animEffect transition="in" filter="wipe(left)">
                                      <p:cBhvr>
                                        <p:cTn id="14" dur="500"/>
                                        <p:tgtEl>
                                          <p:spTgt spid="81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p:bldP spid="81925" grpId="0" animBg="1"/>
      <p:bldP spid="819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2" name="Rectangle 2"/>
          <p:cNvSpPr>
            <a:spLocks noGrp="1" noChangeArrowheads="1"/>
          </p:cNvSpPr>
          <p:nvPr>
            <p:ph type="title"/>
          </p:nvPr>
        </p:nvSpPr>
        <p:spPr/>
        <p:txBody>
          <a:bodyPr anchor="ctr"/>
          <a:lstStyle/>
          <a:p>
            <a:pPr eaLnBrk="1" hangingPunct="1">
              <a:defRPr/>
            </a:pPr>
            <a:r>
              <a:rPr lang="zh-CN" altLang="en-US" sz="3600" dirty="0" smtClean="0">
                <a:effectLst>
                  <a:outerShdw blurRad="38100" dist="38100" dir="2700000" algn="tl">
                    <a:srgbClr val="C0C0C0"/>
                  </a:outerShdw>
                </a:effectLst>
              </a:rPr>
              <a:t>版权声明</a:t>
            </a:r>
            <a:endParaRPr lang="zh-CN" altLang="en-US" sz="3600" dirty="0" smtClean="0">
              <a:effectLst>
                <a:outerShdw blurRad="38100" dist="38100" dir="2700000" algn="tl">
                  <a:srgbClr val="C0C0C0"/>
                </a:outerShdw>
              </a:effectLst>
            </a:endParaRPr>
          </a:p>
        </p:txBody>
      </p:sp>
      <p:sp>
        <p:nvSpPr>
          <p:cNvPr id="7172" name="Rectangle 3"/>
          <p:cNvSpPr>
            <a:spLocks noGrp="1" noChangeArrowheads="1"/>
          </p:cNvSpPr>
          <p:nvPr>
            <p:ph idx="1"/>
          </p:nvPr>
        </p:nvSpPr>
        <p:spPr/>
        <p:txBody>
          <a:bodyPr/>
          <a:lstStyle/>
          <a:p>
            <a:pPr eaLnBrk="1" hangingPunct="1">
              <a:lnSpc>
                <a:spcPct val="130000"/>
              </a:lnSpc>
              <a:buClr>
                <a:schemeClr val="tx1"/>
              </a:buClr>
              <a:buFont typeface="Wingdings" panose="05000000000000000000" pitchFamily="2" charset="2"/>
              <a:buChar char="n"/>
            </a:pPr>
            <a:r>
              <a:rPr lang="zh-CN" altLang="en-US" sz="2400" smtClean="0">
                <a:solidFill>
                  <a:srgbClr val="000000"/>
                </a:solidFill>
                <a:latin typeface="黑体" panose="02010609060101010101" pitchFamily="2" charset="-122"/>
                <a:ea typeface="黑体" panose="02010609060101010101" pitchFamily="2" charset="-122"/>
                <a:cs typeface="Times New Roman" panose="02020603050405020304" pitchFamily="18" charset="0"/>
              </a:rPr>
              <a:t>华清远见教育集团版权所有；</a:t>
            </a:r>
            <a:endParaRPr lang="zh-CN" altLang="en-US" sz="2400" smtClean="0">
              <a:solidFill>
                <a:srgbClr val="000000"/>
              </a:solidFill>
              <a:latin typeface="黑体" panose="02010609060101010101" pitchFamily="2" charset="-122"/>
              <a:ea typeface="黑体" panose="02010609060101010101" pitchFamily="2" charset="-122"/>
              <a:cs typeface="Times New Roman" panose="02020603050405020304" pitchFamily="18" charset="0"/>
            </a:endParaRPr>
          </a:p>
          <a:p>
            <a:pPr eaLnBrk="1" hangingPunct="1">
              <a:lnSpc>
                <a:spcPct val="130000"/>
              </a:lnSpc>
              <a:buClr>
                <a:schemeClr val="tx1"/>
              </a:buClr>
              <a:buFont typeface="Wingdings" panose="05000000000000000000" pitchFamily="2" charset="2"/>
              <a:buChar char="n"/>
            </a:pPr>
            <a:r>
              <a:rPr lang="zh-CN" altLang="en-US" sz="2400" smtClean="0">
                <a:solidFill>
                  <a:srgbClr val="000000"/>
                </a:solidFill>
                <a:latin typeface="黑体" panose="02010609060101010101" pitchFamily="2" charset="-122"/>
                <a:ea typeface="黑体" panose="02010609060101010101" pitchFamily="2" charset="-122"/>
                <a:cs typeface="Times New Roman" panose="02020603050405020304" pitchFamily="18" charset="0"/>
              </a:rPr>
              <a:t>未经华清远见明确许可，不得为任何目的以任何形式复制或传播此文档的任何部分；</a:t>
            </a:r>
            <a:endParaRPr lang="zh-CN" altLang="en-US" sz="2400" smtClean="0">
              <a:solidFill>
                <a:srgbClr val="000000"/>
              </a:solidFill>
              <a:latin typeface="黑体" panose="02010609060101010101" pitchFamily="2" charset="-122"/>
              <a:ea typeface="黑体" panose="02010609060101010101" pitchFamily="2" charset="-122"/>
              <a:cs typeface="Times New Roman" panose="02020603050405020304" pitchFamily="18" charset="0"/>
            </a:endParaRPr>
          </a:p>
          <a:p>
            <a:pPr eaLnBrk="1" hangingPunct="1">
              <a:lnSpc>
                <a:spcPct val="130000"/>
              </a:lnSpc>
              <a:buClr>
                <a:schemeClr val="tx1"/>
              </a:buClr>
              <a:buFont typeface="Wingdings" panose="05000000000000000000" pitchFamily="2" charset="2"/>
              <a:buChar char="n"/>
            </a:pPr>
            <a:r>
              <a:rPr lang="zh-CN" altLang="en-US" sz="2400" smtClean="0">
                <a:solidFill>
                  <a:srgbClr val="000000"/>
                </a:solidFill>
                <a:latin typeface="黑体" panose="02010609060101010101" pitchFamily="2" charset="-122"/>
                <a:ea typeface="黑体" panose="02010609060101010101" pitchFamily="2" charset="-122"/>
                <a:cs typeface="Times New Roman" panose="02020603050405020304" pitchFamily="18" charset="0"/>
              </a:rPr>
              <a:t>本文档包含的信息如有更改，恕不另行通知；</a:t>
            </a:r>
            <a:endParaRPr lang="zh-CN" altLang="en-US" sz="2400" smtClean="0">
              <a:solidFill>
                <a:srgbClr val="000000"/>
              </a:solidFill>
              <a:latin typeface="黑体" panose="02010609060101010101" pitchFamily="2" charset="-122"/>
              <a:ea typeface="黑体" panose="02010609060101010101" pitchFamily="2" charset="-122"/>
              <a:cs typeface="Times New Roman" panose="02020603050405020304" pitchFamily="18" charset="0"/>
            </a:endParaRPr>
          </a:p>
          <a:p>
            <a:pPr eaLnBrk="1" hangingPunct="1">
              <a:lnSpc>
                <a:spcPct val="130000"/>
              </a:lnSpc>
              <a:buClr>
                <a:schemeClr val="tx1"/>
              </a:buClr>
              <a:buFont typeface="Wingdings" panose="05000000000000000000" pitchFamily="2" charset="2"/>
              <a:buChar char="n"/>
            </a:pPr>
            <a:r>
              <a:rPr lang="zh-CN" altLang="en-US" sz="2400" smtClean="0">
                <a:solidFill>
                  <a:srgbClr val="000000"/>
                </a:solidFill>
                <a:latin typeface="黑体" panose="02010609060101010101" pitchFamily="2" charset="-122"/>
                <a:ea typeface="黑体" panose="02010609060101010101" pitchFamily="2" charset="-122"/>
                <a:cs typeface="Times New Roman" panose="02020603050405020304" pitchFamily="18" charset="0"/>
              </a:rPr>
              <a:t>华清远见教育集团保留所有权利。</a:t>
            </a:r>
            <a:endParaRPr lang="zh-CN" altLang="en-US" sz="2400" smtClean="0">
              <a:solidFill>
                <a:srgbClr val="000000"/>
              </a:solidFill>
              <a:latin typeface="黑体" panose="02010609060101010101" pitchFamily="2" charset="-122"/>
              <a:ea typeface="黑体" panose="02010609060101010101" pitchFamily="2" charset="-122"/>
              <a:cs typeface="Times New Roman" panose="02020603050405020304" pitchFamily="18" charset="0"/>
            </a:endParaRPr>
          </a:p>
        </p:txBody>
      </p:sp>
      <p:sp>
        <p:nvSpPr>
          <p:cNvPr id="7173" name="页脚占位符 2"/>
          <p:cNvSpPr>
            <a:spLocks noGrp="1"/>
          </p:cNvSpPr>
          <p:nvPr>
            <p:ph type="ftr" sz="quarter" idx="10"/>
          </p:nvPr>
        </p:nvSpPr>
        <p:spPr bwMode="auto">
          <a:xfrm>
            <a:off x="0" y="6381750"/>
            <a:ext cx="2895600" cy="476250"/>
          </a:xfrm>
          <a:prstGeom prst="rect">
            <a:avLst/>
          </a:prstGeom>
          <a:noFill/>
          <a:ln>
            <a:miter lim="800000"/>
          </a:ln>
        </p:spPr>
        <p:txBody>
          <a:bodyPr/>
          <a:lstStyle/>
          <a:p>
            <a:r>
              <a:rPr lang="en-US" altLang="zh-CN" smtClean="0"/>
              <a:t>www.hqyj.com</a:t>
            </a:r>
            <a:endParaRPr lang="en-US" altLang="zh-CN" smtClean="0"/>
          </a:p>
        </p:txBody>
      </p:sp>
      <p:sp>
        <p:nvSpPr>
          <p:cNvPr id="7170" name="灯片编号占位符 22"/>
          <p:cNvSpPr>
            <a:spLocks noGrp="1"/>
          </p:cNvSpPr>
          <p:nvPr>
            <p:ph type="sldNum" sz="quarter" idx="11"/>
          </p:nvPr>
        </p:nvSpPr>
        <p:spPr bwMode="auto">
          <a:xfrm>
            <a:off x="0" y="6381750"/>
            <a:ext cx="2133600" cy="476250"/>
          </a:xfrm>
          <a:prstGeom prst="rect">
            <a:avLst/>
          </a:prstGeom>
          <a:noFill/>
          <a:ln>
            <a:miter lim="800000"/>
          </a:ln>
        </p:spPr>
        <p:txBody>
          <a:bodyPr/>
          <a:lstStyle/>
          <a:p>
            <a:fld id="{53725F62-E088-4636-8511-04AD71859C55}" type="slidenum">
              <a:rPr lang="en-US" altLang="zh-CN" smtClean="0"/>
            </a:fld>
            <a:endParaRPr lang="en-US" altLang="zh-CN"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algn="l"/>
            <a:r>
              <a:rPr lang="en-US" altLang="zh-CN" smtClean="0"/>
              <a:t>Vector</a:t>
            </a:r>
            <a:r>
              <a:rPr lang="zh-CN" altLang="en-US" smtClean="0"/>
              <a:t>例子</a:t>
            </a:r>
            <a:endParaRPr lang="zh-CN" altLang="en-US"/>
          </a:p>
        </p:txBody>
      </p:sp>
      <p:sp>
        <p:nvSpPr>
          <p:cNvPr id="81923" name="Rectangle 3"/>
          <p:cNvSpPr>
            <a:spLocks noGrp="1" noChangeArrowheads="1"/>
          </p:cNvSpPr>
          <p:nvPr>
            <p:ph idx="1"/>
          </p:nvPr>
        </p:nvSpPr>
        <p:spPr>
          <a:gradFill rotWithShape="1">
            <a:gsLst>
              <a:gs pos="0">
                <a:srgbClr val="D5FED2"/>
              </a:gs>
              <a:gs pos="100000">
                <a:schemeClr val="bg1"/>
              </a:gs>
            </a:gsLst>
            <a:lin ang="5400000" scaled="1"/>
          </a:gradFill>
          <a:ln>
            <a:solidFill>
              <a:schemeClr val="tx1"/>
            </a:solidFill>
          </a:ln>
        </p:spPr>
        <p:txBody>
          <a:bodyPr/>
          <a:lstStyle/>
          <a:p>
            <a:pPr>
              <a:lnSpc>
                <a:spcPct val="90000"/>
              </a:lnSpc>
              <a:buFontTx/>
              <a:buNone/>
            </a:pPr>
            <a:r>
              <a:rPr lang="en-US" altLang="zh-CN" smtClean="0"/>
              <a:t>import java.util.*;</a:t>
            </a:r>
            <a:endParaRPr lang="en-US" altLang="zh-CN" smtClean="0"/>
          </a:p>
          <a:p>
            <a:pPr>
              <a:lnSpc>
                <a:spcPct val="90000"/>
              </a:lnSpc>
              <a:buFontTx/>
              <a:buNone/>
            </a:pPr>
            <a:r>
              <a:rPr lang="en-US" altLang="zh-CN" smtClean="0"/>
              <a:t>public class VectorExample{</a:t>
            </a:r>
            <a:endParaRPr lang="en-US" altLang="zh-CN" smtClean="0"/>
          </a:p>
          <a:p>
            <a:pPr>
              <a:lnSpc>
                <a:spcPct val="90000"/>
              </a:lnSpc>
              <a:buFontTx/>
              <a:buNone/>
            </a:pPr>
            <a:r>
              <a:rPr lang="en-US" altLang="zh-CN" smtClean="0"/>
              <a:t>	public static void main(String args[]){</a:t>
            </a:r>
            <a:endParaRPr lang="en-US" altLang="zh-CN" smtClean="0"/>
          </a:p>
          <a:p>
            <a:pPr>
              <a:lnSpc>
                <a:spcPct val="90000"/>
              </a:lnSpc>
              <a:buFontTx/>
              <a:buNone/>
            </a:pPr>
            <a:r>
              <a:rPr lang="en-US" altLang="zh-CN" smtClean="0"/>
              <a:t>		Vector&lt;String&gt; v = new Vector&lt;String&gt;(4);</a:t>
            </a:r>
            <a:endParaRPr lang="en-US" altLang="zh-CN" smtClean="0"/>
          </a:p>
          <a:p>
            <a:pPr>
              <a:lnSpc>
                <a:spcPct val="90000"/>
              </a:lnSpc>
              <a:buFontTx/>
              <a:buNone/>
            </a:pPr>
            <a:r>
              <a:rPr lang="en-US" altLang="zh-CN" smtClean="0"/>
              <a:t>		v.add("a");</a:t>
            </a:r>
            <a:endParaRPr lang="en-US" altLang="zh-CN" smtClean="0"/>
          </a:p>
          <a:p>
            <a:pPr>
              <a:lnSpc>
                <a:spcPct val="90000"/>
              </a:lnSpc>
              <a:buFontTx/>
              <a:buNone/>
            </a:pPr>
            <a:r>
              <a:rPr lang="en-US" altLang="zh-CN" smtClean="0"/>
              <a:t>		v.add("b");</a:t>
            </a:r>
            <a:endParaRPr lang="en-US" altLang="zh-CN" smtClean="0"/>
          </a:p>
          <a:p>
            <a:pPr>
              <a:lnSpc>
                <a:spcPct val="90000"/>
              </a:lnSpc>
              <a:buFontTx/>
              <a:buNone/>
            </a:pPr>
            <a:r>
              <a:rPr lang="en-US" altLang="zh-CN" smtClean="0"/>
              <a:t>		v.add("c");			</a:t>
            </a:r>
            <a:endParaRPr lang="en-US" altLang="zh-CN" smtClean="0"/>
          </a:p>
          <a:p>
            <a:pPr>
              <a:lnSpc>
                <a:spcPct val="90000"/>
              </a:lnSpc>
              <a:buFontTx/>
              <a:buNone/>
            </a:pPr>
            <a:endParaRPr lang="en-US" altLang="zh-CN" smtClean="0"/>
          </a:p>
          <a:p>
            <a:pPr>
              <a:lnSpc>
                <a:spcPct val="90000"/>
              </a:lnSpc>
              <a:buFontTx/>
              <a:buNone/>
            </a:pPr>
            <a:r>
              <a:rPr lang="en-US" altLang="zh-CN" smtClean="0"/>
              <a:t>		v.add(1,"G");</a:t>
            </a:r>
            <a:endParaRPr lang="en-US" altLang="zh-CN" smtClean="0"/>
          </a:p>
          <a:p>
            <a:pPr>
              <a:lnSpc>
                <a:spcPct val="90000"/>
              </a:lnSpc>
              <a:buFontTx/>
              <a:buNone/>
            </a:pPr>
            <a:endParaRPr lang="en-US" altLang="zh-CN" smtClean="0"/>
          </a:p>
          <a:p>
            <a:pPr>
              <a:lnSpc>
                <a:spcPct val="90000"/>
              </a:lnSpc>
              <a:buFontTx/>
              <a:buNone/>
            </a:pPr>
            <a:r>
              <a:rPr lang="en-US" altLang="zh-CN" smtClean="0"/>
              <a:t>		v.set(1,"W");</a:t>
            </a:r>
            <a:endParaRPr lang="en-US" altLang="zh-CN" smtClean="0"/>
          </a:p>
          <a:p>
            <a:pPr>
              <a:lnSpc>
                <a:spcPct val="90000"/>
              </a:lnSpc>
              <a:buFontTx/>
              <a:buNone/>
            </a:pPr>
            <a:endParaRPr lang="en-US" altLang="zh-CN" smtClean="0"/>
          </a:p>
          <a:p>
            <a:pPr>
              <a:lnSpc>
                <a:spcPct val="90000"/>
              </a:lnSpc>
              <a:buFontTx/>
              <a:buNone/>
            </a:pPr>
            <a:r>
              <a:rPr lang="en-US" altLang="zh-CN" smtClean="0"/>
              <a:t>		System.out.println(v.get(1));</a:t>
            </a:r>
            <a:endParaRPr lang="en-US" altLang="zh-CN" smtClean="0"/>
          </a:p>
          <a:p>
            <a:pPr>
              <a:lnSpc>
                <a:spcPct val="90000"/>
              </a:lnSpc>
              <a:buFontTx/>
              <a:buNone/>
            </a:pPr>
            <a:r>
              <a:rPr lang="en-US" altLang="zh-CN" smtClean="0"/>
              <a:t>	}</a:t>
            </a:r>
            <a:endParaRPr lang="en-US" altLang="zh-CN" smtClean="0"/>
          </a:p>
          <a:p>
            <a:pPr>
              <a:lnSpc>
                <a:spcPct val="90000"/>
              </a:lnSpc>
              <a:buFontTx/>
              <a:buNone/>
            </a:pPr>
            <a:r>
              <a:rPr lang="en-US" altLang="zh-CN" smtClean="0"/>
              <a:t>}</a:t>
            </a:r>
            <a:endParaRPr lang="en-US" altLang="zh-CN"/>
          </a:p>
        </p:txBody>
      </p:sp>
      <p:cxnSp>
        <p:nvCxnSpPr>
          <p:cNvPr id="8" name="直接箭头连接符 7"/>
          <p:cNvCxnSpPr/>
          <p:nvPr/>
        </p:nvCxnSpPr>
        <p:spPr>
          <a:xfrm>
            <a:off x="5500694" y="2357430"/>
            <a:ext cx="1071570"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72198" y="3214686"/>
            <a:ext cx="2500330" cy="369332"/>
          </a:xfrm>
          <a:prstGeom prst="rect">
            <a:avLst/>
          </a:prstGeom>
          <a:noFill/>
        </p:spPr>
        <p:txBody>
          <a:bodyPr wrap="square" rtlCol="0">
            <a:spAutoFit/>
          </a:bodyPr>
          <a:lstStyle/>
          <a:p>
            <a:r>
              <a:rPr lang="zh-CN" altLang="en-US" smtClean="0"/>
              <a:t>容量为</a:t>
            </a:r>
            <a:r>
              <a:rPr lang="en-US" altLang="zh-CN" smtClean="0"/>
              <a:t>4</a:t>
            </a:r>
            <a:endParaRPr lang="zh-CN" altLang="en-US"/>
          </a:p>
        </p:txBody>
      </p:sp>
      <p:cxnSp>
        <p:nvCxnSpPr>
          <p:cNvPr id="11" name="直接箭头连接符 10"/>
          <p:cNvCxnSpPr/>
          <p:nvPr/>
        </p:nvCxnSpPr>
        <p:spPr>
          <a:xfrm>
            <a:off x="2500298" y="3286124"/>
            <a:ext cx="92869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00430" y="3286124"/>
            <a:ext cx="1428760" cy="369332"/>
          </a:xfrm>
          <a:prstGeom prst="rect">
            <a:avLst/>
          </a:prstGeom>
          <a:noFill/>
        </p:spPr>
        <p:txBody>
          <a:bodyPr wrap="square" rtlCol="0">
            <a:spAutoFit/>
          </a:bodyPr>
          <a:lstStyle/>
          <a:p>
            <a:r>
              <a:rPr lang="zh-CN" altLang="en-US" smtClean="0"/>
              <a:t>尾部增加</a:t>
            </a:r>
            <a:endParaRPr lang="zh-CN" altLang="en-US"/>
          </a:p>
        </p:txBody>
      </p:sp>
      <p:cxnSp>
        <p:nvCxnSpPr>
          <p:cNvPr id="14" name="直接箭头连接符 13"/>
          <p:cNvCxnSpPr/>
          <p:nvPr/>
        </p:nvCxnSpPr>
        <p:spPr>
          <a:xfrm>
            <a:off x="2714612" y="4071942"/>
            <a:ext cx="2143140"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929190" y="4357694"/>
            <a:ext cx="2071702" cy="369332"/>
          </a:xfrm>
          <a:prstGeom prst="rect">
            <a:avLst/>
          </a:prstGeom>
          <a:noFill/>
        </p:spPr>
        <p:txBody>
          <a:bodyPr wrap="square" rtlCol="0">
            <a:spAutoFit/>
          </a:bodyPr>
          <a:lstStyle/>
          <a:p>
            <a:r>
              <a:rPr lang="zh-CN" altLang="en-US" smtClean="0"/>
              <a:t>指定位置增加元素</a:t>
            </a: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algn="l"/>
            <a:r>
              <a:rPr lang="en-US" altLang="zh-CN" smtClean="0"/>
              <a:t>LinkedList</a:t>
            </a:r>
            <a:r>
              <a:rPr lang="zh-CN" altLang="en-US" smtClean="0"/>
              <a:t>例子</a:t>
            </a:r>
            <a:endParaRPr lang="zh-CN" altLang="en-US"/>
          </a:p>
        </p:txBody>
      </p:sp>
      <p:sp>
        <p:nvSpPr>
          <p:cNvPr id="81923" name="Rectangle 3"/>
          <p:cNvSpPr>
            <a:spLocks noGrp="1" noChangeArrowheads="1"/>
          </p:cNvSpPr>
          <p:nvPr>
            <p:ph idx="1"/>
          </p:nvPr>
        </p:nvSpPr>
        <p:spPr>
          <a:xfrm>
            <a:off x="457200" y="1219200"/>
            <a:ext cx="4400552" cy="4910138"/>
          </a:xfrm>
          <a:gradFill rotWithShape="1">
            <a:gsLst>
              <a:gs pos="0">
                <a:srgbClr val="D5FED2"/>
              </a:gs>
              <a:gs pos="100000">
                <a:schemeClr val="bg1"/>
              </a:gs>
            </a:gsLst>
            <a:lin ang="5400000" scaled="1"/>
          </a:gradFill>
          <a:ln>
            <a:solidFill>
              <a:schemeClr val="tx1"/>
            </a:solidFill>
          </a:ln>
        </p:spPr>
        <p:txBody>
          <a:bodyPr/>
          <a:lstStyle/>
          <a:p>
            <a:pPr>
              <a:lnSpc>
                <a:spcPct val="90000"/>
              </a:lnSpc>
              <a:buFontTx/>
              <a:buNone/>
            </a:pPr>
            <a:r>
              <a:rPr lang="en-US" altLang="zh-CN" dirty="0" smtClean="0"/>
              <a:t>import </a:t>
            </a:r>
            <a:r>
              <a:rPr lang="en-US" altLang="zh-CN" dirty="0" err="1" smtClean="0"/>
              <a:t>java.util</a:t>
            </a:r>
            <a:r>
              <a:rPr lang="en-US" altLang="zh-CN" dirty="0" smtClean="0"/>
              <a:t>.*;</a:t>
            </a:r>
            <a:endParaRPr lang="en-US" altLang="zh-CN" dirty="0" smtClean="0"/>
          </a:p>
          <a:p>
            <a:pPr>
              <a:lnSpc>
                <a:spcPct val="90000"/>
              </a:lnSpc>
              <a:buFontTx/>
              <a:buNone/>
            </a:pPr>
            <a:r>
              <a:rPr lang="en-US" altLang="zh-CN" dirty="0" smtClean="0"/>
              <a:t>public class </a:t>
            </a:r>
            <a:r>
              <a:rPr lang="en-US" altLang="zh-CN" dirty="0" err="1" smtClean="0"/>
              <a:t>LinkedListExample</a:t>
            </a:r>
            <a:endParaRPr lang="en-US" altLang="zh-CN" dirty="0" smtClean="0"/>
          </a:p>
          <a:p>
            <a:pPr>
              <a:lnSpc>
                <a:spcPct val="90000"/>
              </a:lnSpc>
              <a:buFontTx/>
              <a:buNone/>
            </a:pPr>
            <a:r>
              <a:rPr lang="en-US" altLang="zh-CN" dirty="0" smtClean="0"/>
              <a:t>{</a:t>
            </a:r>
            <a:endParaRPr lang="en-US" altLang="zh-CN" dirty="0" smtClean="0"/>
          </a:p>
          <a:p>
            <a:pPr>
              <a:lnSpc>
                <a:spcPct val="90000"/>
              </a:lnSpc>
              <a:buFontTx/>
              <a:buNone/>
            </a:pPr>
            <a:r>
              <a:rPr lang="en-US" altLang="zh-CN" dirty="0" smtClean="0"/>
              <a:t>	public static void main(String </a:t>
            </a:r>
            <a:r>
              <a:rPr lang="en-US" altLang="zh-CN" dirty="0" err="1" smtClean="0"/>
              <a:t>args</a:t>
            </a:r>
            <a:r>
              <a:rPr lang="en-US" altLang="zh-CN" dirty="0" smtClean="0"/>
              <a:t>[])</a:t>
            </a:r>
            <a:endParaRPr lang="en-US" altLang="zh-CN" dirty="0" smtClean="0"/>
          </a:p>
          <a:p>
            <a:pPr>
              <a:lnSpc>
                <a:spcPct val="90000"/>
              </a:lnSpc>
              <a:buFontTx/>
              <a:buNone/>
            </a:pPr>
            <a:r>
              <a:rPr lang="en-US" altLang="zh-CN" dirty="0" smtClean="0"/>
              <a:t>	{</a:t>
            </a:r>
            <a:endParaRPr lang="en-US" altLang="zh-CN" dirty="0" smtClean="0"/>
          </a:p>
          <a:p>
            <a:pPr>
              <a:lnSpc>
                <a:spcPct val="90000"/>
              </a:lnSpc>
              <a:buFontTx/>
              <a:buNone/>
            </a:pPr>
            <a:r>
              <a:rPr lang="en-US" altLang="zh-CN" dirty="0" smtClean="0"/>
              <a:t>		List&lt;String&gt; a = new 			</a:t>
            </a:r>
            <a:r>
              <a:rPr lang="en-US" altLang="zh-CN" dirty="0" err="1" smtClean="0"/>
              <a:t>LinkedList</a:t>
            </a:r>
            <a:r>
              <a:rPr lang="en-US" altLang="zh-CN" dirty="0" smtClean="0"/>
              <a:t>&lt;String&gt;();</a:t>
            </a:r>
            <a:endParaRPr lang="en-US" altLang="zh-CN" dirty="0" smtClean="0"/>
          </a:p>
          <a:p>
            <a:pPr>
              <a:lnSpc>
                <a:spcPct val="90000"/>
              </a:lnSpc>
              <a:buFontTx/>
              <a:buNone/>
            </a:pPr>
            <a:r>
              <a:rPr lang="en-US" altLang="zh-CN" dirty="0" smtClean="0"/>
              <a:t>		</a:t>
            </a:r>
            <a:r>
              <a:rPr lang="en-US" altLang="zh-CN" dirty="0" err="1" smtClean="0"/>
              <a:t>a.add</a:t>
            </a:r>
            <a:r>
              <a:rPr lang="en-US" altLang="zh-CN" dirty="0" smtClean="0"/>
              <a:t>("lily");</a:t>
            </a:r>
            <a:endParaRPr lang="en-US" altLang="zh-CN" dirty="0" smtClean="0"/>
          </a:p>
          <a:p>
            <a:pPr>
              <a:lnSpc>
                <a:spcPct val="90000"/>
              </a:lnSpc>
              <a:buFontTx/>
              <a:buNone/>
            </a:pPr>
            <a:r>
              <a:rPr lang="en-US" altLang="zh-CN" dirty="0" smtClean="0"/>
              <a:t>		</a:t>
            </a:r>
            <a:r>
              <a:rPr lang="en-US" altLang="zh-CN" dirty="0" err="1" smtClean="0"/>
              <a:t>a.add</a:t>
            </a:r>
            <a:r>
              <a:rPr lang="en-US" altLang="zh-CN" dirty="0" smtClean="0"/>
              <a:t>("bob");</a:t>
            </a:r>
            <a:endParaRPr lang="en-US" altLang="zh-CN" dirty="0" smtClean="0"/>
          </a:p>
          <a:p>
            <a:pPr>
              <a:lnSpc>
                <a:spcPct val="90000"/>
              </a:lnSpc>
              <a:buFontTx/>
              <a:buNone/>
            </a:pPr>
            <a:r>
              <a:rPr lang="en-US" altLang="zh-CN" dirty="0" smtClean="0"/>
              <a:t>		</a:t>
            </a:r>
            <a:r>
              <a:rPr lang="en-US" altLang="zh-CN" dirty="0" err="1" smtClean="0"/>
              <a:t>a.add</a:t>
            </a:r>
            <a:r>
              <a:rPr lang="en-US" altLang="zh-CN" dirty="0" smtClean="0"/>
              <a:t>("</a:t>
            </a:r>
            <a:r>
              <a:rPr lang="en-US" altLang="zh-CN" dirty="0" err="1" smtClean="0"/>
              <a:t>michare</a:t>
            </a:r>
            <a:r>
              <a:rPr lang="en-US" altLang="zh-CN" dirty="0" smtClean="0"/>
              <a:t>");</a:t>
            </a:r>
            <a:endParaRPr lang="en-US" altLang="zh-CN" dirty="0" smtClean="0"/>
          </a:p>
          <a:p>
            <a:pPr>
              <a:lnSpc>
                <a:spcPct val="90000"/>
              </a:lnSpc>
              <a:buFontTx/>
              <a:buNone/>
            </a:pPr>
            <a:r>
              <a:rPr lang="en-US" altLang="zh-CN" dirty="0" smtClean="0"/>
              <a:t>		//</a:t>
            </a:r>
            <a:r>
              <a:rPr lang="zh-CN" altLang="en-US" dirty="0" smtClean="0"/>
              <a:t>通过</a:t>
            </a:r>
            <a:r>
              <a:rPr lang="en-US" altLang="zh-CN" dirty="0" err="1" smtClean="0"/>
              <a:t>listIterator</a:t>
            </a:r>
            <a:r>
              <a:rPr lang="zh-CN" altLang="en-US" dirty="0" smtClean="0"/>
              <a:t>获得</a:t>
            </a:r>
            <a:r>
              <a:rPr lang="en-US" altLang="zh-CN" dirty="0" err="1" smtClean="0"/>
              <a:t>ListIterator</a:t>
            </a:r>
            <a:r>
              <a:rPr lang="zh-CN" altLang="en-US" dirty="0" smtClean="0"/>
              <a:t>的迭代器</a:t>
            </a:r>
            <a:endParaRPr lang="zh-CN" altLang="en-US" dirty="0" smtClean="0"/>
          </a:p>
          <a:p>
            <a:pPr>
              <a:lnSpc>
                <a:spcPct val="90000"/>
              </a:lnSpc>
              <a:buFontTx/>
              <a:buNone/>
            </a:pPr>
            <a:r>
              <a:rPr lang="zh-CN" altLang="en-US" dirty="0" smtClean="0"/>
              <a:t>		</a:t>
            </a:r>
            <a:r>
              <a:rPr lang="en-US" altLang="zh-CN" dirty="0" err="1" smtClean="0"/>
              <a:t>ListIterator</a:t>
            </a:r>
            <a:r>
              <a:rPr lang="en-US" altLang="zh-CN" dirty="0" smtClean="0"/>
              <a:t>&lt;String&gt; Liter = 				</a:t>
            </a:r>
            <a:r>
              <a:rPr lang="en-US" altLang="zh-CN" dirty="0" err="1" smtClean="0"/>
              <a:t>a.listIterator</a:t>
            </a:r>
            <a:r>
              <a:rPr lang="en-US" altLang="zh-CN" dirty="0" smtClean="0"/>
              <a:t>();</a:t>
            </a:r>
            <a:endParaRPr lang="en-US" altLang="zh-CN" dirty="0" smtClean="0"/>
          </a:p>
        </p:txBody>
      </p:sp>
      <p:sp>
        <p:nvSpPr>
          <p:cNvPr id="10" name="Rectangle 3"/>
          <p:cNvSpPr txBox="1">
            <a:spLocks noChangeArrowheads="1"/>
          </p:cNvSpPr>
          <p:nvPr/>
        </p:nvSpPr>
        <p:spPr bwMode="auto">
          <a:xfrm>
            <a:off x="4857752" y="1214422"/>
            <a:ext cx="4286248" cy="4910138"/>
          </a:xfrm>
          <a:prstGeom prst="rect">
            <a:avLst/>
          </a:prstGeom>
          <a:gradFill rotWithShape="1">
            <a:gsLst>
              <a:gs pos="0">
                <a:srgbClr val="D5FED2"/>
              </a:gs>
              <a:gs pos="100000">
                <a:schemeClr val="bg1"/>
              </a:gs>
            </a:gsLst>
            <a:lin ang="5400000" scaled="1"/>
          </a:gradFill>
          <a:ln w="9525">
            <a:solidFill>
              <a:schemeClr val="tx1"/>
            </a:solidFill>
            <a:miter lim="800000"/>
          </a:ln>
        </p:spPr>
        <p:txBody>
          <a:bodyPr vert="horz" wrap="square" lIns="91440" tIns="45720" rIns="91440" bIns="45720" numCol="1" anchor="t" anchorCtr="0" compatLnSpc="1"/>
          <a:lstStyle/>
          <a:p>
            <a:pPr marL="273050" marR="0" lvl="0" indent="-273050" algn="l" defTabSz="914400" rtl="0" eaLnBrk="1" fontAlgn="base" latinLnBrk="0" hangingPunct="1">
              <a:lnSpc>
                <a:spcPct val="90000"/>
              </a:lnSpc>
              <a:spcBef>
                <a:spcPts val="600"/>
              </a:spcBef>
              <a:spcAft>
                <a:spcPct val="0"/>
              </a:spcAft>
              <a:buClr>
                <a:schemeClr val="accent1"/>
              </a:buClr>
              <a:buSzPct val="76000"/>
              <a:buFontTx/>
              <a:buNone/>
              <a:defRPr/>
            </a:pPr>
            <a:r>
              <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en-US" altLang="zh-CN" sz="1800" b="0" i="0" u="none" strike="noStrike" kern="0" cap="none" spc="0" normalizeH="0" baseline="0" noProof="0" dirty="0" err="1" smtClean="0">
                <a:ln>
                  <a:noFill/>
                </a:ln>
                <a:solidFill>
                  <a:schemeClr val="tx1"/>
                </a:solidFill>
                <a:effectLst/>
                <a:uLnTx/>
                <a:uFillTx/>
                <a:latin typeface="+mn-lt"/>
                <a:ea typeface="宋体" panose="02010600030101010101" pitchFamily="2" charset="-122"/>
                <a:cs typeface="+mn-cs"/>
              </a:rPr>
              <a:t>Liter.next</a:t>
            </a:r>
            <a:r>
              <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273050" marR="0" lvl="0" indent="-273050" algn="l" defTabSz="914400" rtl="0" eaLnBrk="1" fontAlgn="base" latinLnBrk="0" hangingPunct="1">
              <a:lnSpc>
                <a:spcPct val="90000"/>
              </a:lnSpc>
              <a:spcBef>
                <a:spcPts val="600"/>
              </a:spcBef>
              <a:spcAft>
                <a:spcPct val="0"/>
              </a:spcAft>
              <a:buClr>
                <a:schemeClr val="accent1"/>
              </a:buClr>
              <a:buSzPct val="76000"/>
              <a:buFontTx/>
              <a:buNone/>
              <a:defRPr/>
            </a:pPr>
            <a:r>
              <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en-US" altLang="zh-CN" sz="1800" b="0" i="0" u="none" strike="noStrike" kern="0" cap="none" spc="0" normalizeH="0" baseline="0" noProof="0" dirty="0" err="1" smtClean="0">
                <a:ln>
                  <a:noFill/>
                </a:ln>
                <a:solidFill>
                  <a:schemeClr val="tx1"/>
                </a:solidFill>
                <a:effectLst/>
                <a:uLnTx/>
                <a:uFillTx/>
                <a:latin typeface="+mn-lt"/>
                <a:ea typeface="宋体" panose="02010600030101010101" pitchFamily="2" charset="-122"/>
                <a:cs typeface="+mn-cs"/>
              </a:rPr>
              <a:t>Liter.add</a:t>
            </a:r>
            <a:r>
              <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("LILEI");</a:t>
            </a:r>
            <a:endPar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273050" marR="0" lvl="0" indent="-273050" algn="l" defTabSz="914400" rtl="0" eaLnBrk="1" fontAlgn="base" latinLnBrk="0" hangingPunct="1">
              <a:lnSpc>
                <a:spcPct val="90000"/>
              </a:lnSpc>
              <a:spcBef>
                <a:spcPts val="600"/>
              </a:spcBef>
              <a:spcAft>
                <a:spcPct val="0"/>
              </a:spcAft>
              <a:buClr>
                <a:schemeClr val="accent1"/>
              </a:buClr>
              <a:buSzPct val="76000"/>
              <a:buFontTx/>
              <a:buNone/>
              <a:defRPr/>
            </a:pPr>
            <a:r>
              <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en-US" altLang="zh-CN" sz="1800" b="0" i="0" u="none" strike="noStrike" kern="0" cap="none" spc="0" normalizeH="0" baseline="0" noProof="0" dirty="0" err="1" smtClean="0">
                <a:ln>
                  <a:noFill/>
                </a:ln>
                <a:solidFill>
                  <a:schemeClr val="tx1"/>
                </a:solidFill>
                <a:effectLst/>
                <a:uLnTx/>
                <a:uFillTx/>
                <a:latin typeface="+mn-lt"/>
                <a:ea typeface="宋体" panose="02010600030101010101" pitchFamily="2" charset="-122"/>
                <a:cs typeface="+mn-cs"/>
              </a:rPr>
              <a:t>System.out.println</a:t>
            </a:r>
            <a:r>
              <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a:t>
            </a:r>
            <a:endPar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273050" marR="0" lvl="0" indent="-273050" algn="l" defTabSz="914400" rtl="0" eaLnBrk="1" fontAlgn="base" latinLnBrk="0" hangingPunct="1">
              <a:lnSpc>
                <a:spcPct val="90000"/>
              </a:lnSpc>
              <a:spcBef>
                <a:spcPts val="600"/>
              </a:spcBef>
              <a:spcAft>
                <a:spcPct val="0"/>
              </a:spcAft>
              <a:buClr>
                <a:schemeClr val="accent1"/>
              </a:buClr>
              <a:buSzPct val="76000"/>
              <a:buFontTx/>
              <a:buNone/>
              <a:defRPr/>
            </a:pPr>
            <a:r>
              <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endPar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273050" marR="0" lvl="0" indent="-273050" algn="l" defTabSz="914400" rtl="0" eaLnBrk="1" fontAlgn="base" latinLnBrk="0" hangingPunct="1">
              <a:lnSpc>
                <a:spcPct val="90000"/>
              </a:lnSpc>
              <a:spcBef>
                <a:spcPts val="600"/>
              </a:spcBef>
              <a:spcAft>
                <a:spcPct val="0"/>
              </a:spcAft>
              <a:buClr>
                <a:schemeClr val="accent1"/>
              </a:buClr>
              <a:buSzPct val="76000"/>
              <a:buFontTx/>
              <a:buNone/>
              <a:defRPr/>
            </a:pPr>
            <a:r>
              <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en-US" altLang="zh-CN" sz="1800" b="0" i="0" u="none" strike="noStrike" kern="0" cap="none" spc="0" normalizeH="0" baseline="0" noProof="0" dirty="0" err="1" smtClean="0">
                <a:ln>
                  <a:noFill/>
                </a:ln>
                <a:solidFill>
                  <a:schemeClr val="tx1"/>
                </a:solidFill>
                <a:effectLst/>
                <a:uLnTx/>
                <a:uFillTx/>
                <a:latin typeface="+mn-lt"/>
                <a:ea typeface="宋体" panose="02010600030101010101" pitchFamily="2" charset="-122"/>
                <a:cs typeface="+mn-cs"/>
              </a:rPr>
              <a:t>Iterator</a:t>
            </a:r>
            <a:r>
              <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&lt;String&gt; </a:t>
            </a:r>
            <a:r>
              <a:rPr kumimoji="0" lang="en-US" altLang="zh-CN" sz="1800" b="0" i="0" u="none" strike="noStrike" kern="0" cap="none" spc="0" normalizeH="0" baseline="0" noProof="0" dirty="0" err="1" smtClean="0">
                <a:ln>
                  <a:noFill/>
                </a:ln>
                <a:solidFill>
                  <a:schemeClr val="tx1"/>
                </a:solidFill>
                <a:effectLst/>
                <a:uLnTx/>
                <a:uFillTx/>
                <a:latin typeface="+mn-lt"/>
                <a:ea typeface="宋体" panose="02010600030101010101" pitchFamily="2" charset="-122"/>
                <a:cs typeface="+mn-cs"/>
              </a:rPr>
              <a:t>iter</a:t>
            </a:r>
            <a:r>
              <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 </a:t>
            </a:r>
            <a:r>
              <a:rPr kumimoji="0" lang="en-US" altLang="zh-CN" sz="1800" b="0" i="0" u="none" strike="noStrike" kern="0" cap="none" spc="0" normalizeH="0" baseline="0" noProof="0" dirty="0" err="1" smtClean="0">
                <a:ln>
                  <a:noFill/>
                </a:ln>
                <a:solidFill>
                  <a:schemeClr val="tx1"/>
                </a:solidFill>
                <a:effectLst/>
                <a:uLnTx/>
                <a:uFillTx/>
                <a:latin typeface="+mn-lt"/>
                <a:ea typeface="宋体" panose="02010600030101010101" pitchFamily="2" charset="-122"/>
                <a:cs typeface="+mn-cs"/>
              </a:rPr>
              <a:t>a.iterator</a:t>
            </a:r>
            <a:r>
              <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273050" marR="0" lvl="0" indent="-273050" algn="l" defTabSz="914400" rtl="0" eaLnBrk="1" fontAlgn="base" latinLnBrk="0" hangingPunct="1">
              <a:lnSpc>
                <a:spcPct val="90000"/>
              </a:lnSpc>
              <a:spcBef>
                <a:spcPts val="600"/>
              </a:spcBef>
              <a:spcAft>
                <a:spcPct val="0"/>
              </a:spcAft>
              <a:buClr>
                <a:schemeClr val="accent1"/>
              </a:buClr>
              <a:buSzPct val="76000"/>
              <a:buFontTx/>
              <a:buNone/>
              <a:defRPr/>
            </a:pPr>
            <a:r>
              <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en-US" altLang="zh-CN" sz="1800" b="0" i="0" u="none" strike="noStrike" kern="0" cap="none" spc="0" normalizeH="0" baseline="0" noProof="0" dirty="0" err="1" smtClean="0">
                <a:ln>
                  <a:noFill/>
                </a:ln>
                <a:solidFill>
                  <a:schemeClr val="tx1"/>
                </a:solidFill>
                <a:effectLst/>
                <a:uLnTx/>
                <a:uFillTx/>
                <a:latin typeface="+mn-lt"/>
                <a:ea typeface="宋体" panose="02010600030101010101" pitchFamily="2" charset="-122"/>
                <a:cs typeface="+mn-cs"/>
              </a:rPr>
              <a:t>iter.next</a:t>
            </a:r>
            <a:r>
              <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273050" marR="0" lvl="0" indent="-273050" algn="l" defTabSz="914400" rtl="0" eaLnBrk="1" fontAlgn="base" latinLnBrk="0" hangingPunct="1">
              <a:lnSpc>
                <a:spcPct val="90000"/>
              </a:lnSpc>
              <a:spcBef>
                <a:spcPts val="600"/>
              </a:spcBef>
              <a:spcAft>
                <a:spcPct val="0"/>
              </a:spcAft>
              <a:buClr>
                <a:schemeClr val="accent1"/>
              </a:buClr>
              <a:buSzPct val="76000"/>
              <a:buFontTx/>
              <a:buNone/>
              <a:defRPr/>
            </a:pPr>
            <a:r>
              <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en-US" altLang="zh-CN" sz="1800" b="0" i="0" u="none" strike="noStrike" kern="0" cap="none" spc="0" normalizeH="0" baseline="0" noProof="0" dirty="0" err="1" smtClean="0">
                <a:ln>
                  <a:noFill/>
                </a:ln>
                <a:solidFill>
                  <a:schemeClr val="tx1"/>
                </a:solidFill>
                <a:effectLst/>
                <a:uLnTx/>
                <a:uFillTx/>
                <a:latin typeface="+mn-lt"/>
                <a:ea typeface="宋体" panose="02010600030101010101" pitchFamily="2" charset="-122"/>
                <a:cs typeface="+mn-cs"/>
              </a:rPr>
              <a:t>iter.next</a:t>
            </a:r>
            <a:r>
              <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273050" marR="0" lvl="0" indent="-273050" algn="l" defTabSz="914400" rtl="0" eaLnBrk="1" fontAlgn="base" latinLnBrk="0" hangingPunct="1">
              <a:lnSpc>
                <a:spcPct val="90000"/>
              </a:lnSpc>
              <a:spcBef>
                <a:spcPts val="600"/>
              </a:spcBef>
              <a:spcAft>
                <a:spcPct val="0"/>
              </a:spcAft>
              <a:buClr>
                <a:schemeClr val="accent1"/>
              </a:buClr>
              <a:buSzPct val="76000"/>
              <a:buFontTx/>
              <a:buNone/>
              <a:defRPr/>
            </a:pPr>
            <a:r>
              <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en-US" altLang="zh-CN" sz="1800" b="0" i="0" u="none" strike="noStrike" kern="0" cap="none" spc="0" normalizeH="0" baseline="0" noProof="0" dirty="0" err="1" smtClean="0">
                <a:ln>
                  <a:noFill/>
                </a:ln>
                <a:solidFill>
                  <a:schemeClr val="tx1"/>
                </a:solidFill>
                <a:effectLst/>
                <a:uLnTx/>
                <a:uFillTx/>
                <a:latin typeface="+mn-lt"/>
                <a:ea typeface="宋体" panose="02010600030101010101" pitchFamily="2" charset="-122"/>
                <a:cs typeface="+mn-cs"/>
              </a:rPr>
              <a:t>iter.remove</a:t>
            </a:r>
            <a:r>
              <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273050" marR="0" lvl="0" indent="-273050" algn="l" defTabSz="914400" rtl="0" eaLnBrk="1" fontAlgn="base" latinLnBrk="0" hangingPunct="1">
              <a:lnSpc>
                <a:spcPct val="90000"/>
              </a:lnSpc>
              <a:spcBef>
                <a:spcPts val="600"/>
              </a:spcBef>
              <a:spcAft>
                <a:spcPct val="0"/>
              </a:spcAft>
              <a:buClr>
                <a:schemeClr val="accent1"/>
              </a:buClr>
              <a:buSzPct val="76000"/>
              <a:buFontTx/>
              <a:buNone/>
              <a:defRPr/>
            </a:pPr>
            <a:r>
              <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endPar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273050" marR="0" lvl="0" indent="-273050" algn="l" defTabSz="914400" rtl="0" eaLnBrk="1" fontAlgn="base" latinLnBrk="0" hangingPunct="1">
              <a:lnSpc>
                <a:spcPct val="90000"/>
              </a:lnSpc>
              <a:spcBef>
                <a:spcPts val="600"/>
              </a:spcBef>
              <a:spcAft>
                <a:spcPct val="0"/>
              </a:spcAft>
              <a:buClr>
                <a:schemeClr val="accent1"/>
              </a:buClr>
              <a:buSzPct val="76000"/>
              <a:buFontTx/>
              <a:buNone/>
              <a:defRPr/>
            </a:pPr>
            <a:r>
              <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en-US" altLang="zh-CN" sz="1800" b="0" i="0" u="none" strike="noStrike" kern="0" cap="none" spc="0" normalizeH="0" baseline="0" noProof="0" dirty="0" err="1" smtClean="0">
                <a:ln>
                  <a:noFill/>
                </a:ln>
                <a:solidFill>
                  <a:schemeClr val="tx1"/>
                </a:solidFill>
                <a:effectLst/>
                <a:uLnTx/>
                <a:uFillTx/>
                <a:latin typeface="+mn-lt"/>
                <a:ea typeface="宋体" panose="02010600030101010101" pitchFamily="2" charset="-122"/>
                <a:cs typeface="+mn-cs"/>
              </a:rPr>
              <a:t>System.out.println</a:t>
            </a:r>
            <a:r>
              <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a:t>
            </a:r>
            <a:endPar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273050" marR="0" lvl="0" indent="-273050" algn="l" defTabSz="914400" rtl="0" eaLnBrk="1" fontAlgn="base" latinLnBrk="0" hangingPunct="1">
              <a:lnSpc>
                <a:spcPct val="90000"/>
              </a:lnSpc>
              <a:spcBef>
                <a:spcPts val="600"/>
              </a:spcBef>
              <a:spcAft>
                <a:spcPct val="0"/>
              </a:spcAft>
              <a:buClr>
                <a:schemeClr val="accent1"/>
              </a:buClr>
              <a:buSzPct val="76000"/>
              <a:buFontTx/>
              <a:buNone/>
              <a:defRPr/>
            </a:pPr>
            <a:r>
              <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endPar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273050" marR="0" lvl="0" indent="-273050" algn="l" defTabSz="914400" rtl="0" eaLnBrk="1" fontAlgn="base" latinLnBrk="0" hangingPunct="1">
              <a:lnSpc>
                <a:spcPct val="90000"/>
              </a:lnSpc>
              <a:spcBef>
                <a:spcPts val="600"/>
              </a:spcBef>
              <a:spcAft>
                <a:spcPct val="0"/>
              </a:spcAft>
              <a:buClr>
                <a:schemeClr val="accent1"/>
              </a:buClr>
              <a:buSzPct val="76000"/>
              <a:buFontTx/>
              <a:buNone/>
              <a:defRPr/>
            </a:pPr>
            <a:r>
              <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endPar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273050" marR="0" lvl="0" indent="-273050" algn="l" defTabSz="914400" rtl="0" eaLnBrk="1" fontAlgn="base" latinLnBrk="0" hangingPunct="1">
              <a:lnSpc>
                <a:spcPct val="90000"/>
              </a:lnSpc>
              <a:spcBef>
                <a:spcPts val="600"/>
              </a:spcBef>
              <a:spcAft>
                <a:spcPct val="0"/>
              </a:spcAft>
              <a:buClr>
                <a:schemeClr val="accent1"/>
              </a:buClr>
              <a:buSzPct val="76000"/>
              <a:buFontTx/>
              <a:buNone/>
              <a:defRPr/>
            </a:pPr>
            <a:r>
              <a:rPr kumimoji="0" lang="en-US" altLang="zh-CN" sz="1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0" lang="en-US" altLang="zh-CN" sz="1800" b="0"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Map(1)</a:t>
            </a:r>
            <a:endParaRPr lang="zh-CN" altLang="en-US"/>
          </a:p>
        </p:txBody>
      </p:sp>
      <p:sp>
        <p:nvSpPr>
          <p:cNvPr id="3" name="内容占位符 2"/>
          <p:cNvSpPr>
            <a:spLocks noGrp="1"/>
          </p:cNvSpPr>
          <p:nvPr>
            <p:ph idx="1"/>
          </p:nvPr>
        </p:nvSpPr>
        <p:spPr/>
        <p:txBody>
          <a:bodyPr/>
          <a:lstStyle/>
          <a:p>
            <a:r>
              <a:rPr lang="zh-CN" altLang="en-US" sz="2800" smtClean="0"/>
              <a:t>映射表（</a:t>
            </a:r>
            <a:r>
              <a:rPr lang="en-US" altLang="zh-CN" sz="2800" smtClean="0"/>
              <a:t>Map</a:t>
            </a:r>
            <a:r>
              <a:rPr lang="zh-CN" altLang="en-US" sz="2800" smtClean="0"/>
              <a:t>）用于存储元素对（它们分别称作“键”和“值”）</a:t>
            </a:r>
            <a:endParaRPr lang="en-US" altLang="zh-CN" sz="2800" smtClean="0"/>
          </a:p>
          <a:p>
            <a:r>
              <a:rPr lang="zh-CN" altLang="en-US" sz="2800" smtClean="0"/>
              <a:t>一个映射不能包含重复的键，每个键最多只能映射一个值</a:t>
            </a:r>
            <a:endParaRPr lang="en-US" altLang="zh-CN" sz="2800" smtClean="0"/>
          </a:p>
          <a:p>
            <a:r>
              <a:rPr lang="zh-CN" altLang="en-US" sz="2800" smtClean="0"/>
              <a:t>在</a:t>
            </a:r>
            <a:r>
              <a:rPr lang="en-US" altLang="zh-CN" sz="2800" smtClean="0"/>
              <a:t>Map</a:t>
            </a:r>
            <a:r>
              <a:rPr lang="zh-CN" altLang="en-US" sz="2800" smtClean="0"/>
              <a:t>中键和值的保存顺序和它们的插入顺序无关</a:t>
            </a:r>
            <a:endParaRPr lang="en-US" altLang="zh-CN" sz="2800" smtClean="0"/>
          </a:p>
          <a:p>
            <a:r>
              <a:rPr lang="en-US" altLang="zh-CN" sz="2800" smtClean="0"/>
              <a:t>Map</a:t>
            </a:r>
            <a:r>
              <a:rPr lang="zh-CN" altLang="en-US" sz="2800" smtClean="0"/>
              <a:t>用</a:t>
            </a:r>
            <a:r>
              <a:rPr lang="en-US" altLang="zh-CN" sz="2800" smtClean="0"/>
              <a:t>put(key,value)</a:t>
            </a:r>
            <a:r>
              <a:rPr lang="zh-CN" altLang="en-US" sz="2800" smtClean="0"/>
              <a:t>方法来添加一个值，用</a:t>
            </a:r>
            <a:r>
              <a:rPr lang="en-US" altLang="zh-CN" sz="2800" smtClean="0"/>
              <a:t>get(key)</a:t>
            </a:r>
            <a:r>
              <a:rPr lang="zh-CN" altLang="en-US" sz="2800" smtClean="0"/>
              <a:t>方法获取与</a:t>
            </a:r>
            <a:r>
              <a:rPr lang="en-US" altLang="zh-CN" sz="2800" smtClean="0"/>
              <a:t>key</a:t>
            </a:r>
            <a:r>
              <a:rPr lang="zh-CN" altLang="en-US" sz="2800" smtClean="0"/>
              <a:t>键相关联的值。</a:t>
            </a:r>
            <a:endParaRPr lang="zh-CN" altLang="en-US" sz="2800" smtClean="0"/>
          </a:p>
          <a:p>
            <a:endParaRPr lang="zh-CN" altLang="en-US"/>
          </a:p>
        </p:txBody>
      </p:sp>
      <p:sp>
        <p:nvSpPr>
          <p:cNvPr id="4" name="页脚占位符 3"/>
          <p:cNvSpPr>
            <a:spLocks noGrp="1"/>
          </p:cNvSpPr>
          <p:nvPr>
            <p:ph type="ftr" sz="quarter" idx="10"/>
          </p:nvPr>
        </p:nvSpPr>
        <p:spPr/>
        <p:txBody>
          <a:bodyPr/>
          <a:lstStyle/>
          <a:p>
            <a:pPr>
              <a:defRPr/>
            </a:pPr>
            <a:r>
              <a:rPr lang="en-US" altLang="zh-CN" smtClean="0"/>
              <a:t>www.hqyj.com</a:t>
            </a:r>
            <a:endParaRPr lang="en-US" altLang="zh-CN"/>
          </a:p>
        </p:txBody>
      </p:sp>
      <p:sp>
        <p:nvSpPr>
          <p:cNvPr id="5" name="灯片编号占位符 4"/>
          <p:cNvSpPr>
            <a:spLocks noGrp="1"/>
          </p:cNvSpPr>
          <p:nvPr>
            <p:ph type="sldNum" sz="quarter" idx="11"/>
          </p:nvPr>
        </p:nvSpPr>
        <p:spPr/>
        <p:txBody>
          <a:bodyPr/>
          <a:lstStyle/>
          <a:p>
            <a:pPr>
              <a:defRPr/>
            </a:pPr>
            <a:fld id="{205D65A5-33FC-4D5A-B299-81CD55253635}" type="slidenum">
              <a:rPr lang="en-US" altLang="zh-CN" smtClean="0"/>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Map(2)</a:t>
            </a:r>
            <a:endParaRPr lang="zh-CN" altLang="en-US"/>
          </a:p>
        </p:txBody>
      </p:sp>
      <p:sp>
        <p:nvSpPr>
          <p:cNvPr id="3" name="内容占位符 2"/>
          <p:cNvSpPr>
            <a:spLocks noGrp="1"/>
          </p:cNvSpPr>
          <p:nvPr>
            <p:ph idx="1"/>
          </p:nvPr>
        </p:nvSpPr>
        <p:spPr/>
        <p:txBody>
          <a:bodyPr/>
          <a:lstStyle/>
          <a:p>
            <a:r>
              <a:rPr lang="zh-CN" altLang="en-US" smtClean="0"/>
              <a:t>如果想同时查看所有的键和值，可以使用</a:t>
            </a:r>
            <a:r>
              <a:rPr lang="en-US" altLang="zh-CN" smtClean="0"/>
              <a:t>Map</a:t>
            </a:r>
            <a:r>
              <a:rPr lang="zh-CN" altLang="en-US" smtClean="0"/>
              <a:t>接口中包含的</a:t>
            </a:r>
            <a:r>
              <a:rPr lang="en-US" altLang="zh-CN" smtClean="0"/>
              <a:t>Map.Entry</a:t>
            </a:r>
            <a:r>
              <a:rPr lang="zh-CN" altLang="en-US" smtClean="0"/>
              <a:t>接口，一个</a:t>
            </a:r>
            <a:r>
              <a:rPr lang="en-US" altLang="zh-CN" smtClean="0"/>
              <a:t>Map.Entry</a:t>
            </a:r>
            <a:r>
              <a:rPr lang="zh-CN" altLang="en-US" smtClean="0"/>
              <a:t>就是</a:t>
            </a:r>
            <a:r>
              <a:rPr lang="en-US" altLang="zh-CN" smtClean="0"/>
              <a:t>Map</a:t>
            </a:r>
            <a:r>
              <a:rPr lang="zh-CN" altLang="en-US" smtClean="0"/>
              <a:t>中的一个关键字</a:t>
            </a:r>
            <a:r>
              <a:rPr lang="en-US" altLang="zh-CN" smtClean="0"/>
              <a:t>/</a:t>
            </a:r>
            <a:r>
              <a:rPr lang="zh-CN" altLang="en-US" smtClean="0"/>
              <a:t>值对。</a:t>
            </a:r>
            <a:r>
              <a:rPr lang="en-US" altLang="zh-CN" smtClean="0"/>
              <a:t>Map</a:t>
            </a:r>
            <a:r>
              <a:rPr lang="zh-CN" altLang="en-US" smtClean="0"/>
              <a:t>接口中的</a:t>
            </a:r>
            <a:r>
              <a:rPr lang="en-US" altLang="zh-CN" smtClean="0"/>
              <a:t>entrySet()</a:t>
            </a:r>
            <a:r>
              <a:rPr lang="zh-CN" altLang="en-US" smtClean="0"/>
              <a:t>方法返回了一个集合对象，其中每一个元素都实现了</a:t>
            </a:r>
            <a:r>
              <a:rPr lang="en-US" altLang="zh-CN" smtClean="0"/>
              <a:t>Map.Entry</a:t>
            </a:r>
            <a:r>
              <a:rPr lang="zh-CN" altLang="en-US" smtClean="0"/>
              <a:t>接口。</a:t>
            </a:r>
            <a:endParaRPr lang="zh-CN" altLang="en-US" smtClean="0"/>
          </a:p>
          <a:p>
            <a:r>
              <a:rPr lang="en-US" altLang="zh-CN" smtClean="0"/>
              <a:t>containsKey(Object key) </a:t>
            </a:r>
            <a:r>
              <a:rPr lang="zh-CN" altLang="en-US" smtClean="0"/>
              <a:t>用来判断某个</a:t>
            </a:r>
            <a:r>
              <a:rPr lang="en-US" altLang="zh-CN" smtClean="0"/>
              <a:t>Key</a:t>
            </a:r>
            <a:r>
              <a:rPr lang="zh-CN" altLang="en-US" smtClean="0"/>
              <a:t>是否存在。</a:t>
            </a:r>
            <a:endParaRPr lang="zh-CN" altLang="en-US" smtClean="0"/>
          </a:p>
          <a:p>
            <a:endParaRPr lang="zh-CN" altLang="en-US"/>
          </a:p>
        </p:txBody>
      </p:sp>
      <p:sp>
        <p:nvSpPr>
          <p:cNvPr id="4" name="页脚占位符 3"/>
          <p:cNvSpPr>
            <a:spLocks noGrp="1"/>
          </p:cNvSpPr>
          <p:nvPr>
            <p:ph type="ftr" sz="quarter" idx="10"/>
          </p:nvPr>
        </p:nvSpPr>
        <p:spPr/>
        <p:txBody>
          <a:bodyPr/>
          <a:lstStyle/>
          <a:p>
            <a:pPr>
              <a:defRPr/>
            </a:pPr>
            <a:endParaRPr lang="en-US" altLang="zh-CN"/>
          </a:p>
        </p:txBody>
      </p:sp>
      <p:sp>
        <p:nvSpPr>
          <p:cNvPr id="5" name="灯片编号占位符 4"/>
          <p:cNvSpPr>
            <a:spLocks noGrp="1"/>
          </p:cNvSpPr>
          <p:nvPr>
            <p:ph type="sldNum" sz="quarter" idx="11"/>
          </p:nvPr>
        </p:nvSpPr>
        <p:spPr/>
        <p:txBody>
          <a:bodyPr/>
          <a:lstStyle/>
          <a:p>
            <a:pPr>
              <a:defRPr/>
            </a:pPr>
            <a:fld id="{782E764C-A6C4-4C11-830A-3314C852E07E}" type="slidenum">
              <a:rPr lang="en-US" altLang="zh-CN" smtClean="0"/>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Map</a:t>
            </a:r>
            <a:r>
              <a:rPr lang="zh-CN" altLang="en-US" smtClean="0"/>
              <a:t>例子</a:t>
            </a:r>
            <a:endParaRPr lang="zh-CN" altLang="en-US"/>
          </a:p>
        </p:txBody>
      </p:sp>
      <p:sp>
        <p:nvSpPr>
          <p:cNvPr id="6" name="内容占位符 5"/>
          <p:cNvSpPr>
            <a:spLocks noGrp="1"/>
          </p:cNvSpPr>
          <p:nvPr>
            <p:ph sz="half" idx="1"/>
          </p:nvPr>
        </p:nvSpPr>
        <p:spPr/>
        <p:txBody>
          <a:bodyPr/>
          <a:lstStyle/>
          <a:p>
            <a:r>
              <a:rPr lang="en-US" altLang="zh-CN" smtClean="0"/>
              <a:t>import java.util.HashMap;</a:t>
            </a:r>
            <a:endParaRPr lang="en-US" altLang="zh-CN" smtClean="0"/>
          </a:p>
          <a:p>
            <a:r>
              <a:rPr lang="en-US" altLang="zh-CN" smtClean="0"/>
              <a:t>import java.util.Map;</a:t>
            </a:r>
            <a:endParaRPr lang="en-US" altLang="zh-CN" smtClean="0"/>
          </a:p>
          <a:p>
            <a:r>
              <a:rPr lang="en-US" altLang="zh-CN" smtClean="0"/>
              <a:t>import java.util.Set;</a:t>
            </a:r>
            <a:endParaRPr lang="en-US" altLang="zh-CN" smtClean="0"/>
          </a:p>
          <a:p>
            <a:r>
              <a:rPr lang="en-US" altLang="zh-CN" smtClean="0"/>
              <a:t>//</a:t>
            </a:r>
            <a:r>
              <a:rPr lang="zh-CN" altLang="en-US" smtClean="0"/>
              <a:t>使用泛型</a:t>
            </a:r>
            <a:endParaRPr lang="zh-CN" altLang="en-US" smtClean="0"/>
          </a:p>
          <a:p>
            <a:r>
              <a:rPr lang="en-US" altLang="zh-CN" smtClean="0"/>
              <a:t>public class GenMapTest {</a:t>
            </a:r>
            <a:endParaRPr lang="en-US" altLang="zh-CN" smtClean="0"/>
          </a:p>
          <a:p>
            <a:r>
              <a:rPr lang="en-US" altLang="zh-CN" smtClean="0"/>
              <a:t>	public static void main(String args[]) {  	  </a:t>
            </a:r>
            <a:endParaRPr lang="en-US" altLang="zh-CN" smtClean="0"/>
          </a:p>
          <a:p>
            <a:r>
              <a:rPr lang="en-US" altLang="zh-CN" smtClean="0"/>
              <a:t>	  //</a:t>
            </a:r>
            <a:r>
              <a:rPr lang="zh-CN" altLang="en-US" smtClean="0"/>
              <a:t>创建一个</a:t>
            </a:r>
            <a:r>
              <a:rPr lang="en-US" altLang="zh-CN" smtClean="0"/>
              <a:t>HashMap</a:t>
            </a:r>
            <a:endParaRPr lang="en-US" altLang="zh-CN" smtClean="0"/>
          </a:p>
          <a:p>
            <a:r>
              <a:rPr lang="en-US" altLang="zh-CN" smtClean="0"/>
              <a:t>	    HashMap&lt;String, Double&gt; hashmap = new 	HashMap&lt;String, Double&gt;();      </a:t>
            </a:r>
            <a:endParaRPr lang="en-US" altLang="zh-CN" smtClean="0"/>
          </a:p>
          <a:p>
            <a:r>
              <a:rPr lang="en-US" altLang="zh-CN" smtClean="0"/>
              <a:t>	  //</a:t>
            </a:r>
            <a:r>
              <a:rPr lang="zh-CN" altLang="en-US" smtClean="0"/>
              <a:t>以人名为键值，存放每个人名对应的金额于</a:t>
            </a:r>
            <a:r>
              <a:rPr lang="en-US" altLang="zh-CN" smtClean="0"/>
              <a:t>hashmap</a:t>
            </a:r>
            <a:r>
              <a:rPr lang="zh-CN" altLang="en-US" smtClean="0"/>
              <a:t>中 </a:t>
            </a:r>
            <a:endParaRPr lang="zh-CN" altLang="en-US" smtClean="0"/>
          </a:p>
          <a:p>
            <a:r>
              <a:rPr lang="zh-CN" altLang="en-US" smtClean="0"/>
              <a:t>	  </a:t>
            </a:r>
            <a:r>
              <a:rPr lang="en-US" altLang="zh-CN" smtClean="0"/>
              <a:t>hashmap.put("</a:t>
            </a:r>
            <a:r>
              <a:rPr lang="zh-CN" altLang="en-US" smtClean="0"/>
              <a:t>张三</a:t>
            </a:r>
            <a:r>
              <a:rPr lang="en-US" altLang="zh-CN" smtClean="0"/>
              <a:t>", new Double(9634.34));  </a:t>
            </a:r>
            <a:endParaRPr lang="en-US" altLang="zh-CN" smtClean="0"/>
          </a:p>
          <a:p>
            <a:r>
              <a:rPr lang="en-US" altLang="zh-CN" smtClean="0"/>
              <a:t>	  hashmap.put("</a:t>
            </a:r>
            <a:r>
              <a:rPr lang="zh-CN" altLang="en-US" smtClean="0"/>
              <a:t>李四</a:t>
            </a:r>
            <a:r>
              <a:rPr lang="en-US" altLang="zh-CN" smtClean="0"/>
              <a:t>", new Double(8723.22));  </a:t>
            </a:r>
            <a:endParaRPr lang="en-US" altLang="zh-CN" smtClean="0"/>
          </a:p>
          <a:p>
            <a:endParaRPr lang="en-US" altLang="zh-CN" smtClean="0"/>
          </a:p>
          <a:p>
            <a:r>
              <a:rPr lang="en-US" altLang="zh-CN" smtClean="0"/>
              <a:t>	   //Get a set of the entries</a:t>
            </a:r>
            <a:endParaRPr lang="en-US" altLang="zh-CN" smtClean="0"/>
          </a:p>
          <a:p>
            <a:r>
              <a:rPr lang="en-US" altLang="zh-CN" smtClean="0"/>
              <a:t>	  Set&lt;Map.Entry&lt;String, Double&gt;&gt; set = 	hashmap.entrySet();  </a:t>
            </a:r>
            <a:endParaRPr lang="en-US" altLang="zh-CN" smtClean="0"/>
          </a:p>
          <a:p>
            <a:r>
              <a:rPr lang="en-US" altLang="zh-CN" smtClean="0"/>
              <a:t> </a:t>
            </a:r>
            <a:endParaRPr lang="en-US" altLang="zh-CN" smtClean="0"/>
          </a:p>
        </p:txBody>
      </p:sp>
      <p:sp>
        <p:nvSpPr>
          <p:cNvPr id="7" name="内容占位符 6"/>
          <p:cNvSpPr>
            <a:spLocks noGrp="1"/>
          </p:cNvSpPr>
          <p:nvPr>
            <p:ph sz="half" idx="2"/>
          </p:nvPr>
        </p:nvSpPr>
        <p:spPr/>
        <p:txBody>
          <a:bodyPr/>
          <a:lstStyle/>
          <a:p>
            <a:r>
              <a:rPr lang="en-US" altLang="zh-CN" dirty="0" smtClean="0"/>
              <a:t>  //</a:t>
            </a:r>
            <a:r>
              <a:rPr lang="zh-CN" altLang="en-US" dirty="0" smtClean="0"/>
              <a:t>显示</a:t>
            </a:r>
            <a:r>
              <a:rPr lang="en-US" altLang="zh-CN" dirty="0" err="1" smtClean="0"/>
              <a:t>HashMap</a:t>
            </a:r>
            <a:r>
              <a:rPr lang="zh-CN" altLang="en-US" dirty="0" smtClean="0"/>
              <a:t>中所有的键和值对 ，注意这里使用了新的</a:t>
            </a:r>
            <a:r>
              <a:rPr lang="en-US" altLang="zh-CN" dirty="0" smtClean="0"/>
              <a:t>for</a:t>
            </a:r>
            <a:r>
              <a:rPr lang="zh-CN" altLang="en-US" dirty="0" smtClean="0"/>
              <a:t>循环方式</a:t>
            </a:r>
            <a:endParaRPr lang="zh-CN" altLang="en-US" dirty="0" smtClean="0"/>
          </a:p>
          <a:p>
            <a:r>
              <a:rPr lang="zh-CN" altLang="en-US" dirty="0" smtClean="0"/>
              <a:t>	  </a:t>
            </a:r>
            <a:r>
              <a:rPr lang="en-US" altLang="zh-CN" dirty="0" smtClean="0"/>
              <a:t>for(</a:t>
            </a:r>
            <a:r>
              <a:rPr lang="en-US" altLang="zh-CN" dirty="0" err="1" smtClean="0"/>
              <a:t>Map.Entry</a:t>
            </a:r>
            <a:r>
              <a:rPr lang="en-US" altLang="zh-CN" dirty="0" smtClean="0"/>
              <a:t>&lt;String, Double&gt; me : set) { </a:t>
            </a:r>
            <a:endParaRPr lang="en-US" altLang="zh-CN" dirty="0" smtClean="0"/>
          </a:p>
          <a:p>
            <a:r>
              <a:rPr lang="en-US" altLang="zh-CN" dirty="0" smtClean="0"/>
              <a:t>	      </a:t>
            </a:r>
            <a:r>
              <a:rPr lang="en-US" altLang="zh-CN" dirty="0" err="1" smtClean="0"/>
              <a:t>System.out.print</a:t>
            </a:r>
            <a:r>
              <a:rPr lang="en-US" altLang="zh-CN" dirty="0" smtClean="0"/>
              <a:t>(</a:t>
            </a:r>
            <a:r>
              <a:rPr lang="en-US" altLang="zh-CN" dirty="0" err="1" smtClean="0"/>
              <a:t>me.getKey</a:t>
            </a:r>
            <a:r>
              <a:rPr lang="en-US" altLang="zh-CN" dirty="0" smtClean="0"/>
              <a:t>() + ": </a:t>
            </a:r>
            <a:r>
              <a:rPr lang="en-US" altLang="zh-CN" smtClean="0"/>
              <a:t>");  </a:t>
            </a:r>
            <a:endParaRPr lang="en-US" altLang="zh-CN" dirty="0" smtClean="0"/>
          </a:p>
          <a:p>
            <a:r>
              <a:rPr lang="en-US" altLang="zh-CN" dirty="0" smtClean="0"/>
              <a:t>	      </a:t>
            </a:r>
            <a:r>
              <a:rPr lang="en-US" altLang="zh-CN" dirty="0" err="1" smtClean="0"/>
              <a:t>System.out.println</a:t>
            </a:r>
            <a:r>
              <a:rPr lang="en-US" altLang="zh-CN" dirty="0" smtClean="0"/>
              <a:t>(</a:t>
            </a:r>
            <a:r>
              <a:rPr lang="en-US" altLang="zh-CN" dirty="0" err="1" smtClean="0"/>
              <a:t>me.getValue</a:t>
            </a:r>
            <a:r>
              <a:rPr lang="en-US" altLang="zh-CN" dirty="0" smtClean="0"/>
              <a:t>());  </a:t>
            </a:r>
            <a:endParaRPr lang="en-US" altLang="zh-CN" dirty="0" smtClean="0"/>
          </a:p>
          <a:p>
            <a:r>
              <a:rPr lang="en-US" altLang="zh-CN" dirty="0" smtClean="0"/>
              <a:t>	  }  	 </a:t>
            </a:r>
            <a:endParaRPr lang="en-US" altLang="zh-CN" dirty="0" smtClean="0"/>
          </a:p>
          <a:p>
            <a:r>
              <a:rPr lang="en-US" altLang="zh-CN" dirty="0" smtClean="0"/>
              <a:t>	  </a:t>
            </a:r>
            <a:r>
              <a:rPr lang="en-US" altLang="zh-CN" dirty="0" err="1" smtClean="0"/>
              <a:t>System.out.println</a:t>
            </a:r>
            <a:r>
              <a:rPr lang="en-US" altLang="zh-CN" dirty="0" smtClean="0"/>
              <a:t>();    </a:t>
            </a:r>
            <a:endParaRPr lang="en-US" altLang="zh-CN" dirty="0" smtClean="0"/>
          </a:p>
          <a:p>
            <a:r>
              <a:rPr lang="en-US" altLang="zh-CN" dirty="0" smtClean="0"/>
              <a:t>	  //</a:t>
            </a:r>
            <a:r>
              <a:rPr lang="zh-CN" altLang="en-US" dirty="0" smtClean="0"/>
              <a:t>修改</a:t>
            </a:r>
            <a:r>
              <a:rPr lang="en-US" altLang="zh-CN" dirty="0" err="1" smtClean="0"/>
              <a:t>HashMap</a:t>
            </a:r>
            <a:r>
              <a:rPr lang="zh-CN" altLang="en-US" dirty="0" smtClean="0"/>
              <a:t>中的 李四 键对应的值，加</a:t>
            </a:r>
            <a:r>
              <a:rPr lang="en-US" altLang="zh-CN" dirty="0" smtClean="0"/>
              <a:t>1000</a:t>
            </a:r>
            <a:endParaRPr lang="en-US" altLang="zh-CN" dirty="0" smtClean="0"/>
          </a:p>
          <a:p>
            <a:r>
              <a:rPr lang="en-US" altLang="zh-CN" dirty="0" smtClean="0"/>
              <a:t>	  double salary = (Double)</a:t>
            </a:r>
            <a:r>
              <a:rPr lang="en-US" altLang="zh-CN" dirty="0" err="1" smtClean="0"/>
              <a:t>hashmap.get</a:t>
            </a:r>
            <a:r>
              <a:rPr lang="en-US" altLang="zh-CN" dirty="0" smtClean="0"/>
              <a:t>("</a:t>
            </a:r>
            <a:r>
              <a:rPr lang="zh-CN" altLang="en-US" dirty="0" smtClean="0"/>
              <a:t>李四</a:t>
            </a:r>
            <a:r>
              <a:rPr lang="en-US" altLang="zh-CN" dirty="0" smtClean="0"/>
              <a:t>");  </a:t>
            </a:r>
            <a:endParaRPr lang="en-US" altLang="zh-CN" dirty="0" smtClean="0"/>
          </a:p>
          <a:p>
            <a:r>
              <a:rPr lang="en-US" altLang="zh-CN" dirty="0" smtClean="0"/>
              <a:t>	  </a:t>
            </a:r>
            <a:r>
              <a:rPr lang="en-US" altLang="zh-CN" dirty="0" err="1" smtClean="0"/>
              <a:t>hashmap.put</a:t>
            </a:r>
            <a:r>
              <a:rPr lang="en-US" altLang="zh-CN" dirty="0" smtClean="0"/>
              <a:t>("</a:t>
            </a:r>
            <a:r>
              <a:rPr lang="zh-CN" altLang="en-US" dirty="0" smtClean="0"/>
              <a:t>李四</a:t>
            </a:r>
            <a:r>
              <a:rPr lang="en-US" altLang="zh-CN" dirty="0" smtClean="0"/>
              <a:t>", salary + 1000);  </a:t>
            </a:r>
            <a:endParaRPr lang="en-US" altLang="zh-CN" dirty="0" smtClean="0"/>
          </a:p>
          <a:p>
            <a:r>
              <a:rPr lang="en-US" altLang="zh-CN" dirty="0" smtClean="0"/>
              <a:t>	  //</a:t>
            </a:r>
            <a:r>
              <a:rPr lang="zh-CN" altLang="en-US" dirty="0" smtClean="0"/>
              <a:t>用</a:t>
            </a:r>
            <a:r>
              <a:rPr lang="en-US" altLang="zh-CN" dirty="0" smtClean="0"/>
              <a:t>get()</a:t>
            </a:r>
            <a:r>
              <a:rPr lang="zh-CN" altLang="en-US" dirty="0" smtClean="0"/>
              <a:t>方法取得键 李四 对应的值</a:t>
            </a:r>
            <a:endParaRPr lang="zh-CN" altLang="en-US" dirty="0" smtClean="0"/>
          </a:p>
          <a:p>
            <a:r>
              <a:rPr lang="zh-CN" altLang="en-US" dirty="0" smtClean="0"/>
              <a:t>	  </a:t>
            </a:r>
            <a:r>
              <a:rPr lang="en-US" altLang="zh-CN" dirty="0" err="1" smtClean="0"/>
              <a:t>System.out.println</a:t>
            </a:r>
            <a:r>
              <a:rPr lang="en-US" altLang="zh-CN" dirty="0" smtClean="0"/>
              <a:t>("</a:t>
            </a:r>
            <a:r>
              <a:rPr lang="zh-CN" altLang="en-US" dirty="0" smtClean="0"/>
              <a:t>李四的新工资 </a:t>
            </a:r>
            <a:r>
              <a:rPr lang="en-US" altLang="zh-CN" dirty="0" smtClean="0"/>
              <a:t>" +  </a:t>
            </a:r>
            <a:endParaRPr lang="en-US" altLang="zh-CN" dirty="0" smtClean="0"/>
          </a:p>
          <a:p>
            <a:r>
              <a:rPr lang="en-US" altLang="zh-CN" dirty="0" smtClean="0"/>
              <a:t>	    		</a:t>
            </a:r>
            <a:r>
              <a:rPr lang="en-US" altLang="zh-CN" dirty="0" err="1" smtClean="0"/>
              <a:t>hashmap.get</a:t>
            </a:r>
            <a:r>
              <a:rPr lang="en-US" altLang="zh-CN" dirty="0" smtClean="0"/>
              <a:t>("</a:t>
            </a:r>
            <a:r>
              <a:rPr lang="zh-CN" altLang="en-US" dirty="0" smtClean="0"/>
              <a:t>李四</a:t>
            </a:r>
            <a:r>
              <a:rPr lang="en-US" altLang="zh-CN" dirty="0" smtClean="0"/>
              <a:t>"));  </a:t>
            </a:r>
            <a:endParaRPr lang="en-US" altLang="zh-CN" dirty="0" smtClean="0"/>
          </a:p>
          <a:p>
            <a:r>
              <a:rPr lang="en-US" altLang="zh-CN" dirty="0" smtClean="0"/>
              <a:t>	  } </a:t>
            </a:r>
            <a:endParaRPr lang="en-US" altLang="zh-CN" dirty="0" smtClean="0"/>
          </a:p>
          <a:p>
            <a:r>
              <a:rPr lang="en-US" altLang="zh-CN" dirty="0" smtClean="0"/>
              <a:t>}</a:t>
            </a:r>
            <a:endParaRPr lang="zh-CN" altLang="en-US" dirty="0" smtClean="0"/>
          </a:p>
          <a:p>
            <a:endParaRPr lang="zh-CN" altLang="en-US" dirty="0"/>
          </a:p>
        </p:txBody>
      </p:sp>
      <p:sp>
        <p:nvSpPr>
          <p:cNvPr id="4" name="页脚占位符 3"/>
          <p:cNvSpPr>
            <a:spLocks noGrp="1"/>
          </p:cNvSpPr>
          <p:nvPr>
            <p:ph type="ftr" sz="quarter" idx="10"/>
          </p:nvPr>
        </p:nvSpPr>
        <p:spPr/>
        <p:txBody>
          <a:bodyPr/>
          <a:lstStyle/>
          <a:p>
            <a:pPr>
              <a:defRPr/>
            </a:pPr>
            <a:r>
              <a:rPr lang="en-US" altLang="zh-CN" smtClean="0"/>
              <a:t>www.hqyj.com</a:t>
            </a:r>
            <a:endParaRPr lang="en-US" altLang="zh-CN"/>
          </a:p>
        </p:txBody>
      </p:sp>
      <p:sp>
        <p:nvSpPr>
          <p:cNvPr id="5" name="灯片编号占位符 4"/>
          <p:cNvSpPr>
            <a:spLocks noGrp="1"/>
          </p:cNvSpPr>
          <p:nvPr>
            <p:ph type="sldNum" sz="quarter" idx="11"/>
          </p:nvPr>
        </p:nvSpPr>
        <p:spPr/>
        <p:txBody>
          <a:bodyPr/>
          <a:lstStyle/>
          <a:p>
            <a:pPr>
              <a:defRPr/>
            </a:pPr>
            <a:fld id="{808AEC7A-18D1-4E14-B9E3-6D0EA271B2CF}" type="slidenum">
              <a:rPr lang="en-US" altLang="zh-CN" smtClean="0"/>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algn="l"/>
            <a:r>
              <a:rPr lang="zh-CN" altLang="en-US"/>
              <a:t>泛型</a:t>
            </a:r>
            <a:endParaRPr lang="zh-CN" altLang="en-US"/>
          </a:p>
        </p:txBody>
      </p:sp>
      <p:sp>
        <p:nvSpPr>
          <p:cNvPr id="105475" name="Rectangle 3"/>
          <p:cNvSpPr>
            <a:spLocks noGrp="1" noChangeArrowheads="1"/>
          </p:cNvSpPr>
          <p:nvPr>
            <p:ph idx="1"/>
          </p:nvPr>
        </p:nvSpPr>
        <p:spPr/>
        <p:txBody>
          <a:bodyPr/>
          <a:lstStyle/>
          <a:p>
            <a:r>
              <a:rPr lang="zh-CN" altLang="en-US" sz="2800" dirty="0"/>
              <a:t>泛型的作用和意</a:t>
            </a:r>
            <a:r>
              <a:rPr lang="zh-CN" altLang="en-US" sz="2800" dirty="0" smtClean="0"/>
              <a:t>义：</a:t>
            </a:r>
            <a:endParaRPr lang="en-US" altLang="zh-CN" sz="2800" dirty="0" smtClean="0"/>
          </a:p>
          <a:p>
            <a:pPr lvl="1"/>
            <a:r>
              <a:rPr lang="zh-CN" altLang="en-US" sz="2400" dirty="0" smtClean="0"/>
              <a:t>泛型的主要好处就是让编译器保留参数的类型信息，执行类型检查，执行类型转换操作：编译器保证了这些类型转换的绝对无误。</a:t>
            </a:r>
            <a:endParaRPr lang="en-US" altLang="zh-CN" sz="2400" dirty="0" smtClean="0"/>
          </a:p>
          <a:p>
            <a:pPr lvl="1"/>
            <a:r>
              <a:rPr lang="zh-CN" altLang="en-US" sz="2400" dirty="0" smtClean="0"/>
              <a:t>典型场景：在容器类中，提前对容器所能装载的内容进行限制：</a:t>
            </a:r>
            <a:endParaRPr lang="en-US" altLang="zh-CN" sz="2400" dirty="0" smtClean="0"/>
          </a:p>
          <a:p>
            <a:pPr lvl="2"/>
            <a:r>
              <a:rPr lang="en-US" altLang="zh-CN" sz="2000" dirty="0" smtClean="0"/>
              <a:t>List&lt;Cellphone&gt; box = ...;</a:t>
            </a:r>
            <a:endParaRPr lang="en-US" altLang="zh-CN" sz="2000" dirty="0" smtClean="0"/>
          </a:p>
          <a:p>
            <a:pPr lvl="2"/>
            <a:r>
              <a:rPr lang="en-US" altLang="zh-CN" sz="2000" dirty="0" smtClean="0"/>
              <a:t>Cellphone cp = box.get(0);</a:t>
            </a:r>
            <a:endParaRPr lang="en-US" altLang="zh-CN" sz="2000" dirty="0" smtClean="0"/>
          </a:p>
          <a:p>
            <a:pPr lvl="1">
              <a:buNone/>
            </a:pPr>
            <a:endParaRPr lang="en-US" altLang="zh-CN" sz="2400" smtClean="0"/>
          </a:p>
          <a:p>
            <a:pPr lvl="1">
              <a:buNone/>
            </a:pPr>
            <a:endParaRPr lang="en-US" altLang="zh-CN" sz="2400" dirty="0" smtClean="0"/>
          </a:p>
          <a:p>
            <a:r>
              <a:rPr lang="zh-CN" altLang="en-US" sz="2800" smtClean="0"/>
              <a:t>泛型主要用在容器类</a:t>
            </a:r>
            <a:endParaRPr lang="en-US" altLang="zh-CN"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algn="l"/>
            <a:r>
              <a:rPr lang="zh-CN" altLang="en-US" smtClean="0"/>
              <a:t>泛型例子</a:t>
            </a:r>
            <a:endParaRPr lang="zh-CN" altLang="en-US"/>
          </a:p>
        </p:txBody>
      </p:sp>
      <p:sp>
        <p:nvSpPr>
          <p:cNvPr id="81923" name="Rectangle 3"/>
          <p:cNvSpPr>
            <a:spLocks noGrp="1" noChangeArrowheads="1"/>
          </p:cNvSpPr>
          <p:nvPr>
            <p:ph idx="1"/>
          </p:nvPr>
        </p:nvSpPr>
        <p:spPr>
          <a:xfrm>
            <a:off x="457200" y="1219200"/>
            <a:ext cx="4400552" cy="4910138"/>
          </a:xfrm>
          <a:gradFill rotWithShape="1">
            <a:gsLst>
              <a:gs pos="0">
                <a:srgbClr val="D5FED2"/>
              </a:gs>
              <a:gs pos="100000">
                <a:schemeClr val="bg1"/>
              </a:gs>
            </a:gsLst>
            <a:lin ang="5400000" scaled="1"/>
          </a:gradFill>
          <a:ln>
            <a:solidFill>
              <a:schemeClr val="tx1"/>
            </a:solidFill>
          </a:ln>
        </p:spPr>
        <p:txBody>
          <a:bodyPr/>
          <a:lstStyle/>
          <a:p>
            <a:pPr>
              <a:lnSpc>
                <a:spcPct val="90000"/>
              </a:lnSpc>
              <a:buFontTx/>
              <a:buNone/>
            </a:pPr>
            <a:r>
              <a:rPr lang="en-US" altLang="zh-CN" smtClean="0"/>
              <a:t>public class MyListDemo{</a:t>
            </a:r>
            <a:endParaRPr lang="en-US" altLang="zh-CN" smtClean="0"/>
          </a:p>
          <a:p>
            <a:pPr>
              <a:lnSpc>
                <a:spcPct val="90000"/>
              </a:lnSpc>
              <a:buFontTx/>
              <a:buNone/>
            </a:pPr>
            <a:r>
              <a:rPr lang="en-US" altLang="zh-CN" smtClean="0"/>
              <a:t>	public static void main(String args[]){</a:t>
            </a:r>
            <a:endParaRPr lang="en-US" altLang="zh-CN" smtClean="0"/>
          </a:p>
          <a:p>
            <a:pPr>
              <a:lnSpc>
                <a:spcPct val="90000"/>
              </a:lnSpc>
              <a:buFontTx/>
              <a:buNone/>
            </a:pPr>
            <a:r>
              <a:rPr lang="en-US" altLang="zh-CN" smtClean="0"/>
              <a:t>	MyNode&lt;String&gt; m = </a:t>
            </a:r>
            <a:endParaRPr lang="en-US" altLang="zh-CN" smtClean="0"/>
          </a:p>
          <a:p>
            <a:pPr>
              <a:lnSpc>
                <a:spcPct val="90000"/>
              </a:lnSpc>
              <a:buFontTx/>
              <a:buNone/>
            </a:pPr>
            <a:r>
              <a:rPr lang="en-US" altLang="zh-CN" smtClean="0"/>
              <a:t>			new MyNode&lt;String&gt;();</a:t>
            </a:r>
            <a:endParaRPr lang="en-US" altLang="zh-CN" smtClean="0"/>
          </a:p>
          <a:p>
            <a:pPr>
              <a:lnSpc>
                <a:spcPct val="90000"/>
              </a:lnSpc>
              <a:buFontTx/>
              <a:buNone/>
            </a:pPr>
            <a:r>
              <a:rPr lang="en-US" altLang="zh-CN" smtClean="0"/>
              <a:t>		m.set("abc");</a:t>
            </a:r>
            <a:endParaRPr lang="en-US" altLang="zh-CN" smtClean="0"/>
          </a:p>
          <a:p>
            <a:pPr>
              <a:lnSpc>
                <a:spcPct val="90000"/>
              </a:lnSpc>
              <a:buFontTx/>
              <a:buNone/>
            </a:pPr>
            <a:r>
              <a:rPr lang="en-US" altLang="zh-CN" smtClean="0"/>
              <a:t>		System.out.println(m.get());</a:t>
            </a:r>
            <a:endParaRPr lang="en-US" altLang="zh-CN" smtClean="0"/>
          </a:p>
          <a:p>
            <a:pPr>
              <a:lnSpc>
                <a:spcPct val="90000"/>
              </a:lnSpc>
              <a:buFontTx/>
              <a:buNone/>
            </a:pPr>
            <a:r>
              <a:rPr lang="en-US" altLang="zh-CN" smtClean="0"/>
              <a:t>		</a:t>
            </a:r>
            <a:endParaRPr lang="en-US" altLang="zh-CN" smtClean="0"/>
          </a:p>
          <a:p>
            <a:pPr>
              <a:lnSpc>
                <a:spcPct val="90000"/>
              </a:lnSpc>
              <a:buFontTx/>
              <a:buNone/>
            </a:pPr>
            <a:r>
              <a:rPr lang="en-US" altLang="zh-CN" smtClean="0"/>
              <a:t>	MyNode&lt;Integer&gt; m1 =</a:t>
            </a:r>
            <a:endParaRPr lang="en-US" altLang="zh-CN" smtClean="0"/>
          </a:p>
          <a:p>
            <a:pPr>
              <a:lnSpc>
                <a:spcPct val="90000"/>
              </a:lnSpc>
              <a:buFontTx/>
              <a:buNone/>
            </a:pPr>
            <a:r>
              <a:rPr lang="en-US" altLang="zh-CN" smtClean="0"/>
              <a:t>			 new MyNode&lt;Integer&gt;();</a:t>
            </a:r>
            <a:endParaRPr lang="en-US" altLang="zh-CN" smtClean="0"/>
          </a:p>
          <a:p>
            <a:pPr>
              <a:lnSpc>
                <a:spcPct val="90000"/>
              </a:lnSpc>
              <a:buFontTx/>
              <a:buNone/>
            </a:pPr>
            <a:r>
              <a:rPr lang="en-US" altLang="zh-CN" smtClean="0"/>
              <a:t>		m1.set(100);</a:t>
            </a:r>
            <a:endParaRPr lang="en-US" altLang="zh-CN" smtClean="0"/>
          </a:p>
          <a:p>
            <a:pPr>
              <a:lnSpc>
                <a:spcPct val="90000"/>
              </a:lnSpc>
              <a:buFontTx/>
              <a:buNone/>
            </a:pPr>
            <a:r>
              <a:rPr lang="en-US" altLang="zh-CN" smtClean="0"/>
              <a:t>		System.out.println(m1.get());</a:t>
            </a:r>
            <a:endParaRPr lang="en-US" altLang="zh-CN" smtClean="0"/>
          </a:p>
          <a:p>
            <a:pPr>
              <a:lnSpc>
                <a:spcPct val="90000"/>
              </a:lnSpc>
              <a:buFontTx/>
              <a:buNone/>
            </a:pPr>
            <a:r>
              <a:rPr lang="en-US" altLang="zh-CN" smtClean="0"/>
              <a:t>	}</a:t>
            </a:r>
            <a:endParaRPr lang="en-US" altLang="zh-CN" smtClean="0"/>
          </a:p>
          <a:p>
            <a:pPr>
              <a:lnSpc>
                <a:spcPct val="90000"/>
              </a:lnSpc>
              <a:buFontTx/>
              <a:buNone/>
            </a:pPr>
            <a:r>
              <a:rPr lang="en-US" altLang="zh-CN" smtClean="0"/>
              <a:t>}</a:t>
            </a:r>
            <a:endParaRPr lang="en-US" altLang="zh-CN" smtClean="0"/>
          </a:p>
        </p:txBody>
      </p:sp>
      <p:sp>
        <p:nvSpPr>
          <p:cNvPr id="10" name="Rectangle 3"/>
          <p:cNvSpPr txBox="1">
            <a:spLocks noChangeArrowheads="1"/>
          </p:cNvSpPr>
          <p:nvPr/>
        </p:nvSpPr>
        <p:spPr bwMode="auto">
          <a:xfrm>
            <a:off x="4857752" y="1214422"/>
            <a:ext cx="4286248" cy="4910138"/>
          </a:xfrm>
          <a:prstGeom prst="rect">
            <a:avLst/>
          </a:prstGeom>
          <a:gradFill rotWithShape="1">
            <a:gsLst>
              <a:gs pos="0">
                <a:srgbClr val="D5FED2"/>
              </a:gs>
              <a:gs pos="100000">
                <a:schemeClr val="bg1"/>
              </a:gs>
            </a:gsLst>
            <a:lin ang="5400000" scaled="1"/>
          </a:gradFill>
          <a:ln w="9525">
            <a:solidFill>
              <a:schemeClr val="tx1"/>
            </a:solidFill>
            <a:miter lim="800000"/>
          </a:ln>
        </p:spPr>
        <p:txBody>
          <a:bodyPr vert="horz" wrap="square" lIns="91440" tIns="45720" rIns="91440" bIns="45720" numCol="1" anchor="t" anchorCtr="0" compatLnSpc="1"/>
          <a:lstStyle/>
          <a:p>
            <a:pPr>
              <a:lnSpc>
                <a:spcPct val="90000"/>
              </a:lnSpc>
              <a:buFontTx/>
              <a:buNone/>
            </a:pPr>
            <a:endParaRPr lang="en-US" altLang="zh-CN" smtClean="0"/>
          </a:p>
          <a:p>
            <a:pPr>
              <a:lnSpc>
                <a:spcPct val="90000"/>
              </a:lnSpc>
              <a:buFontTx/>
              <a:buNone/>
            </a:pPr>
            <a:r>
              <a:rPr lang="en-US" altLang="zh-CN" smtClean="0"/>
              <a:t>class MyNode&lt;T&gt;{</a:t>
            </a:r>
            <a:endParaRPr lang="en-US" altLang="zh-CN" smtClean="0"/>
          </a:p>
          <a:p>
            <a:pPr>
              <a:lnSpc>
                <a:spcPct val="90000"/>
              </a:lnSpc>
              <a:buFontTx/>
              <a:buNone/>
            </a:pPr>
            <a:r>
              <a:rPr lang="en-US" altLang="zh-CN" smtClean="0"/>
              <a:t>	private T node;</a:t>
            </a:r>
            <a:endParaRPr lang="en-US" altLang="zh-CN" smtClean="0"/>
          </a:p>
          <a:p>
            <a:pPr>
              <a:lnSpc>
                <a:spcPct val="90000"/>
              </a:lnSpc>
              <a:buFontTx/>
              <a:buNone/>
            </a:pPr>
            <a:endParaRPr lang="en-US" altLang="zh-CN" smtClean="0"/>
          </a:p>
          <a:p>
            <a:pPr>
              <a:lnSpc>
                <a:spcPct val="90000"/>
              </a:lnSpc>
              <a:buFontTx/>
              <a:buNone/>
            </a:pPr>
            <a:r>
              <a:rPr lang="en-US" altLang="zh-CN" smtClean="0"/>
              <a:t>	public void set(T _node){</a:t>
            </a:r>
            <a:endParaRPr lang="en-US" altLang="zh-CN" smtClean="0"/>
          </a:p>
          <a:p>
            <a:pPr>
              <a:lnSpc>
                <a:spcPct val="90000"/>
              </a:lnSpc>
              <a:buFontTx/>
              <a:buNone/>
            </a:pPr>
            <a:r>
              <a:rPr lang="en-US" altLang="zh-CN" smtClean="0"/>
              <a:t>		node = _node;</a:t>
            </a:r>
            <a:endParaRPr lang="en-US" altLang="zh-CN" smtClean="0"/>
          </a:p>
          <a:p>
            <a:pPr>
              <a:lnSpc>
                <a:spcPct val="90000"/>
              </a:lnSpc>
              <a:buFontTx/>
              <a:buNone/>
            </a:pPr>
            <a:r>
              <a:rPr lang="en-US" altLang="zh-CN" smtClean="0"/>
              <a:t>	}	</a:t>
            </a:r>
            <a:endParaRPr lang="en-US" altLang="zh-CN" smtClean="0"/>
          </a:p>
          <a:p>
            <a:pPr>
              <a:lnSpc>
                <a:spcPct val="90000"/>
              </a:lnSpc>
              <a:buFontTx/>
              <a:buNone/>
            </a:pPr>
            <a:endParaRPr lang="en-US" altLang="zh-CN" smtClean="0"/>
          </a:p>
          <a:p>
            <a:pPr>
              <a:lnSpc>
                <a:spcPct val="90000"/>
              </a:lnSpc>
              <a:buFontTx/>
              <a:buNone/>
            </a:pPr>
            <a:r>
              <a:rPr lang="en-US" altLang="zh-CN" smtClean="0"/>
              <a:t>	public T get(){</a:t>
            </a:r>
            <a:endParaRPr lang="en-US" altLang="zh-CN" smtClean="0"/>
          </a:p>
          <a:p>
            <a:pPr>
              <a:lnSpc>
                <a:spcPct val="90000"/>
              </a:lnSpc>
              <a:buFontTx/>
              <a:buNone/>
            </a:pPr>
            <a:r>
              <a:rPr lang="en-US" altLang="zh-CN" smtClean="0"/>
              <a:t>		return node;</a:t>
            </a:r>
            <a:endParaRPr lang="en-US" altLang="zh-CN" smtClean="0"/>
          </a:p>
          <a:p>
            <a:pPr>
              <a:lnSpc>
                <a:spcPct val="90000"/>
              </a:lnSpc>
              <a:buFontTx/>
              <a:buNone/>
            </a:pPr>
            <a:r>
              <a:rPr lang="en-US" altLang="zh-CN" smtClean="0"/>
              <a:t>	}</a:t>
            </a:r>
            <a:endParaRPr lang="en-US" altLang="zh-CN" smtClean="0"/>
          </a:p>
          <a:p>
            <a:pPr>
              <a:lnSpc>
                <a:spcPct val="90000"/>
              </a:lnSpc>
              <a:buFontTx/>
              <a:buNone/>
            </a:pPr>
            <a:r>
              <a:rPr lang="en-US" altLang="zh-CN" smtClean="0"/>
              <a:t>}</a:t>
            </a:r>
            <a:endParaRPr lang="en-US" altLang="zh-CN"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algn="l"/>
            <a:r>
              <a:rPr lang="zh-CN" altLang="en-US" dirty="0"/>
              <a:t>新</a:t>
            </a:r>
            <a:r>
              <a:rPr lang="zh-CN" altLang="en-US" dirty="0" smtClean="0"/>
              <a:t>的</a:t>
            </a:r>
            <a:r>
              <a:rPr lang="en-US" altLang="zh-CN" dirty="0" smtClean="0"/>
              <a:t>for</a:t>
            </a:r>
            <a:r>
              <a:rPr lang="zh-CN" altLang="en-US" dirty="0" smtClean="0"/>
              <a:t>循</a:t>
            </a:r>
            <a:r>
              <a:rPr lang="zh-CN" altLang="en-US" dirty="0"/>
              <a:t>环</a:t>
            </a:r>
            <a:endParaRPr lang="zh-CN" altLang="en-US" dirty="0"/>
          </a:p>
        </p:txBody>
      </p:sp>
      <p:sp>
        <p:nvSpPr>
          <p:cNvPr id="88067" name="Rectangle 3"/>
          <p:cNvSpPr>
            <a:spLocks noGrp="1" noChangeArrowheads="1"/>
          </p:cNvSpPr>
          <p:nvPr>
            <p:ph idx="1"/>
          </p:nvPr>
        </p:nvSpPr>
        <p:spPr/>
        <p:txBody>
          <a:bodyPr/>
          <a:lstStyle/>
          <a:p>
            <a:r>
              <a:rPr lang="zh-CN" altLang="en-US"/>
              <a:t>用于遍历数组或者集合</a:t>
            </a:r>
            <a:endParaRPr lang="zh-CN" altLang="en-US"/>
          </a:p>
          <a:p>
            <a:r>
              <a:rPr lang="en-US" altLang="zh-CN"/>
              <a:t>for( type variable:</a:t>
            </a:r>
            <a:r>
              <a:rPr lang="zh-CN" altLang="en-US"/>
              <a:t>数组或者集合）</a:t>
            </a:r>
            <a:r>
              <a:rPr lang="en-US" altLang="zh-CN"/>
              <a:t>{…}</a:t>
            </a:r>
            <a:endParaRPr lang="en-US" altLang="zh-CN"/>
          </a:p>
          <a:p>
            <a:pPr lvl="1"/>
            <a:r>
              <a:rPr lang="zh-CN" altLang="en-US"/>
              <a:t>例</a:t>
            </a:r>
            <a:r>
              <a:rPr lang="en-US" altLang="zh-CN"/>
              <a:t>:</a:t>
            </a:r>
            <a:endParaRPr lang="en-US" altLang="zh-CN"/>
          </a:p>
          <a:p>
            <a:pPr lvl="1">
              <a:buFontTx/>
              <a:buNone/>
            </a:pPr>
            <a:endParaRPr lang="en-US" altLang="zh-CN"/>
          </a:p>
        </p:txBody>
      </p:sp>
      <p:sp>
        <p:nvSpPr>
          <p:cNvPr id="88068" name="Text Box 4"/>
          <p:cNvSpPr txBox="1">
            <a:spLocks noChangeArrowheads="1"/>
          </p:cNvSpPr>
          <p:nvPr/>
        </p:nvSpPr>
        <p:spPr bwMode="auto">
          <a:xfrm>
            <a:off x="592138" y="3794125"/>
            <a:ext cx="884237" cy="366713"/>
          </a:xfrm>
          <a:prstGeom prst="rect">
            <a:avLst/>
          </a:prstGeom>
          <a:noFill/>
          <a:ln w="9525">
            <a:noFill/>
            <a:miter lim="800000"/>
          </a:ln>
          <a:effectLst/>
        </p:spPr>
        <p:txBody>
          <a:bodyPr>
            <a:spAutoFit/>
          </a:bodyPr>
          <a:lstStyle/>
          <a:p>
            <a:endParaRPr lang="zh-CN" altLang="zh-CN"/>
          </a:p>
        </p:txBody>
      </p:sp>
      <p:sp>
        <p:nvSpPr>
          <p:cNvPr id="88069" name="Text Box 5"/>
          <p:cNvSpPr txBox="1">
            <a:spLocks noChangeArrowheads="1"/>
          </p:cNvSpPr>
          <p:nvPr/>
        </p:nvSpPr>
        <p:spPr bwMode="auto">
          <a:xfrm>
            <a:off x="1857356" y="3214686"/>
            <a:ext cx="6408738" cy="2692400"/>
          </a:xfrm>
          <a:prstGeom prst="rect">
            <a:avLst/>
          </a:prstGeom>
          <a:gradFill rotWithShape="1">
            <a:gsLst>
              <a:gs pos="0">
                <a:srgbClr val="CCFFCC">
                  <a:alpha val="49001"/>
                </a:srgbClr>
              </a:gs>
              <a:gs pos="100000">
                <a:schemeClr val="bg1"/>
              </a:gs>
            </a:gsLst>
            <a:lin ang="5400000" scaled="1"/>
          </a:gradFill>
          <a:ln w="9525">
            <a:solidFill>
              <a:schemeClr val="tx1"/>
            </a:solidFill>
            <a:miter lim="800000"/>
          </a:ln>
          <a:effectLst/>
        </p:spPr>
        <p:txBody>
          <a:bodyPr>
            <a:spAutoFit/>
          </a:bodyPr>
          <a:lstStyle/>
          <a:p>
            <a:pPr lvl="1"/>
            <a:r>
              <a:rPr lang="en-US" altLang="zh-CN" sz="2000"/>
              <a:t>List&lt;String&gt; namesList=new Array List&lt;String&gt; ();</a:t>
            </a:r>
            <a:endParaRPr lang="en-US" altLang="zh-CN" sz="2000"/>
          </a:p>
          <a:p>
            <a:pPr lvl="1"/>
            <a:r>
              <a:rPr lang="en-US" altLang="zh-CN" sz="2000"/>
              <a:t>namesList.add(“mary”);</a:t>
            </a:r>
            <a:endParaRPr lang="en-US" altLang="zh-CN" sz="2000"/>
          </a:p>
          <a:p>
            <a:pPr lvl="1"/>
            <a:r>
              <a:rPr lang="en-US" altLang="zh-CN" sz="2000"/>
              <a:t>namesList.add(“tom”);</a:t>
            </a:r>
            <a:endParaRPr lang="en-US" altLang="zh-CN" sz="2000"/>
          </a:p>
          <a:p>
            <a:pPr lvl="1"/>
            <a:r>
              <a:rPr lang="en-US" altLang="zh-CN" sz="2000"/>
              <a:t>…</a:t>
            </a:r>
            <a:endParaRPr lang="en-US" altLang="zh-CN" sz="2000"/>
          </a:p>
          <a:p>
            <a:pPr lvl="1"/>
            <a:r>
              <a:rPr lang="en-US" altLang="zh-CN" sz="2000"/>
              <a:t>for(String name:namesList){</a:t>
            </a:r>
            <a:endParaRPr lang="en-US" altLang="zh-CN" sz="2000"/>
          </a:p>
          <a:p>
            <a:pPr lvl="1"/>
            <a:r>
              <a:rPr lang="en-US" altLang="zh-CN" sz="2000"/>
              <a:t>System.out.println(name);</a:t>
            </a:r>
            <a:endParaRPr lang="en-US" altLang="zh-CN" sz="2000"/>
          </a:p>
          <a:p>
            <a:pPr lvl="1"/>
            <a:r>
              <a:rPr lang="en-US" altLang="zh-CN" sz="2000"/>
              <a:t>}</a:t>
            </a:r>
            <a:endParaRPr lang="en-US" altLang="zh-CN" sz="2000"/>
          </a:p>
          <a:p>
            <a:pPr>
              <a:spcBef>
                <a:spcPct val="50000"/>
              </a:spcBef>
            </a:pPr>
            <a:endParaRPr lang="en-US" altLang="zh-CN" sz="20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algn="l"/>
            <a:r>
              <a:rPr lang="zh-CN" altLang="en-US" dirty="0"/>
              <a:t>日期处</a:t>
            </a:r>
            <a:r>
              <a:rPr lang="zh-CN" altLang="en-US" dirty="0" smtClean="0"/>
              <a:t>理（</a:t>
            </a:r>
            <a:r>
              <a:rPr lang="en-US" altLang="zh-CN" dirty="0" smtClean="0"/>
              <a:t>1</a:t>
            </a:r>
            <a:r>
              <a:rPr lang="zh-CN" altLang="en-US" dirty="0" smtClean="0"/>
              <a:t>）</a:t>
            </a:r>
            <a:endParaRPr lang="zh-CN" altLang="en-US" dirty="0"/>
          </a:p>
        </p:txBody>
      </p:sp>
      <p:sp>
        <p:nvSpPr>
          <p:cNvPr id="109571" name="Rectangle 3"/>
          <p:cNvSpPr>
            <a:spLocks noGrp="1" noChangeArrowheads="1"/>
          </p:cNvSpPr>
          <p:nvPr>
            <p:ph idx="1"/>
          </p:nvPr>
        </p:nvSpPr>
        <p:spPr/>
        <p:txBody>
          <a:bodyPr/>
          <a:lstStyle/>
          <a:p>
            <a:r>
              <a:rPr lang="en-US" altLang="zh-CN" sz="2800" dirty="0"/>
              <a:t>Date</a:t>
            </a:r>
            <a:r>
              <a:rPr lang="zh-CN" altLang="en-US" sz="2800" dirty="0"/>
              <a:t>类的问</a:t>
            </a:r>
            <a:r>
              <a:rPr lang="zh-CN" altLang="en-US" sz="2800" dirty="0" smtClean="0"/>
              <a:t>题：</a:t>
            </a:r>
            <a:endParaRPr lang="en-US" altLang="zh-CN" sz="2800" dirty="0" smtClean="0"/>
          </a:p>
          <a:p>
            <a:pPr lvl="1"/>
            <a:r>
              <a:rPr lang="zh-CN" altLang="en-US" sz="2400" dirty="0" smtClean="0"/>
              <a:t>设计时候考虑不周，存在诸多问题，大部分方法和构造器已经</a:t>
            </a:r>
            <a:r>
              <a:rPr lang="en-US" altLang="zh-CN" sz="2400" dirty="0" smtClean="0"/>
              <a:t>Deprecated</a:t>
            </a:r>
            <a:r>
              <a:rPr lang="zh-CN" altLang="en-US" sz="2400" dirty="0" smtClean="0"/>
              <a:t>，不推荐使用</a:t>
            </a:r>
            <a:endParaRPr lang="zh-CN" altLang="en-US" sz="2400" dirty="0"/>
          </a:p>
          <a:p>
            <a:r>
              <a:rPr lang="en-US" altLang="zh-CN" sz="2800" dirty="0"/>
              <a:t>Calendar</a:t>
            </a:r>
            <a:r>
              <a:rPr lang="zh-CN" altLang="en-US" sz="2800" dirty="0" smtClean="0"/>
              <a:t>类：</a:t>
            </a:r>
            <a:endParaRPr lang="en-US" altLang="zh-CN" sz="2800" dirty="0" smtClean="0"/>
          </a:p>
          <a:p>
            <a:pPr lvl="1"/>
            <a:r>
              <a:rPr lang="zh-CN" altLang="en-US" sz="2400" dirty="0" smtClean="0"/>
              <a:t>用来在大部分场合替代</a:t>
            </a:r>
            <a:r>
              <a:rPr lang="en-US" altLang="zh-CN" sz="2400" dirty="0" smtClean="0"/>
              <a:t>Date</a:t>
            </a:r>
            <a:r>
              <a:rPr lang="zh-CN" altLang="en-US" sz="2400" dirty="0" smtClean="0"/>
              <a:t>类</a:t>
            </a:r>
            <a:endParaRPr lang="en-US" altLang="zh-CN" sz="2400" dirty="0" smtClean="0"/>
          </a:p>
          <a:p>
            <a:pPr lvl="1"/>
            <a:r>
              <a:rPr lang="en-US" altLang="zh-CN" sz="2400" dirty="0" smtClean="0"/>
              <a:t>Calendar</a:t>
            </a:r>
            <a:r>
              <a:rPr lang="zh-CN" altLang="en-US" sz="2400" dirty="0" smtClean="0"/>
              <a:t>是一个抽象类，用来表示日历的概念</a:t>
            </a:r>
            <a:endParaRPr lang="en-US" altLang="zh-CN" sz="2400" dirty="0" smtClean="0"/>
          </a:p>
          <a:p>
            <a:pPr lvl="1"/>
            <a:r>
              <a:rPr lang="zh-CN" altLang="en-US" sz="2400" dirty="0" smtClean="0"/>
              <a:t>通过</a:t>
            </a:r>
            <a:r>
              <a:rPr lang="en-US" altLang="zh-CN" sz="2400" dirty="0" smtClean="0"/>
              <a:t>Calendar</a:t>
            </a:r>
            <a:r>
              <a:rPr lang="zh-CN" altLang="en-US" sz="2400" dirty="0" smtClean="0"/>
              <a:t>的静态方法</a:t>
            </a:r>
            <a:r>
              <a:rPr lang="en-US" altLang="zh-CN" sz="2400" dirty="0" smtClean="0"/>
              <a:t>getInstance()</a:t>
            </a:r>
            <a:r>
              <a:rPr lang="zh-CN" altLang="en-US" sz="2400" dirty="0" smtClean="0"/>
              <a:t>来获得一个</a:t>
            </a:r>
            <a:r>
              <a:rPr lang="en-US" altLang="zh-CN" sz="2400" dirty="0" smtClean="0"/>
              <a:t>Calendar</a:t>
            </a:r>
            <a:r>
              <a:rPr lang="zh-CN" altLang="en-US" sz="2400" dirty="0" smtClean="0"/>
              <a:t>实例</a:t>
            </a:r>
            <a:endParaRPr lang="en-US" altLang="zh-CN" sz="2400" dirty="0" smtClean="0"/>
          </a:p>
          <a:p>
            <a:pPr lvl="1"/>
            <a:r>
              <a:rPr lang="en-US" altLang="zh-CN" sz="2400" dirty="0" smtClean="0"/>
              <a:t>Calendar</a:t>
            </a:r>
            <a:r>
              <a:rPr lang="zh-CN" altLang="en-US" sz="2400" dirty="0" smtClean="0"/>
              <a:t>常用方法：</a:t>
            </a:r>
            <a:endParaRPr lang="en-US" altLang="zh-CN" sz="2400" dirty="0" smtClean="0"/>
          </a:p>
          <a:p>
            <a:pPr lvl="2"/>
            <a:r>
              <a:rPr lang="en-US" altLang="zh-CN" sz="2000" dirty="0" smtClean="0"/>
              <a:t>int add(int field,int value)</a:t>
            </a:r>
            <a:r>
              <a:rPr lang="zh-CN" altLang="en-US" sz="2000" dirty="0" smtClean="0"/>
              <a:t>：改变对应的</a:t>
            </a:r>
            <a:r>
              <a:rPr lang="en-US" altLang="zh-CN" sz="2000" dirty="0" smtClean="0"/>
              <a:t>field</a:t>
            </a:r>
            <a:r>
              <a:rPr lang="zh-CN" altLang="en-US" sz="2000" dirty="0" smtClean="0"/>
              <a:t>的值，注意在这里之所以是“改变”而不是“增加”，是因为除了增加外，还可以减少对应</a:t>
            </a:r>
            <a:r>
              <a:rPr lang="en-US" altLang="zh-CN" sz="2000" dirty="0" smtClean="0"/>
              <a:t>field</a:t>
            </a:r>
            <a:r>
              <a:rPr lang="zh-CN" altLang="en-US" sz="2000" dirty="0" smtClean="0"/>
              <a:t>的值，只要给它一个负值就可以了。</a:t>
            </a:r>
            <a:endParaRPr lang="zh-CN" altLang="en-US"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日期处理（</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pPr lvl="1"/>
            <a:r>
              <a:rPr lang="en-US" altLang="zh-CN" sz="2000" dirty="0" smtClean="0"/>
              <a:t>Calendar</a:t>
            </a:r>
            <a:r>
              <a:rPr lang="zh-CN" altLang="en-US" sz="2000" dirty="0" smtClean="0"/>
              <a:t>常用方法：</a:t>
            </a:r>
            <a:endParaRPr lang="en-US" altLang="zh-CN" sz="2000" dirty="0" smtClean="0"/>
          </a:p>
          <a:p>
            <a:pPr lvl="2"/>
            <a:r>
              <a:rPr lang="en-US" altLang="zh-CN" sz="1800" dirty="0" smtClean="0"/>
              <a:t>void roll(int field,int value)</a:t>
            </a:r>
            <a:r>
              <a:rPr lang="zh-CN" altLang="en-US" sz="1800" dirty="0" smtClean="0"/>
              <a:t>：和</a:t>
            </a:r>
            <a:r>
              <a:rPr lang="en-US" altLang="zh-CN" sz="1800" dirty="0" smtClean="0"/>
              <a:t>add()</a:t>
            </a:r>
            <a:r>
              <a:rPr lang="zh-CN" altLang="en-US" sz="1800" dirty="0" smtClean="0"/>
              <a:t>方法类似，区别在于，即使加上</a:t>
            </a:r>
            <a:r>
              <a:rPr lang="en-US" altLang="zh-CN" sz="1800" dirty="0" smtClean="0"/>
              <a:t>value</a:t>
            </a:r>
            <a:r>
              <a:rPr lang="zh-CN" altLang="en-US" sz="1800" dirty="0" smtClean="0"/>
              <a:t>后对应的</a:t>
            </a:r>
            <a:r>
              <a:rPr lang="en-US" altLang="zh-CN" sz="1800" dirty="0" smtClean="0"/>
              <a:t>field</a:t>
            </a:r>
            <a:r>
              <a:rPr lang="zh-CN" altLang="en-US" sz="1800" dirty="0" smtClean="0"/>
              <a:t>值已经超出了它所能表示的最大范围，也不会改变更大的</a:t>
            </a:r>
            <a:r>
              <a:rPr lang="en-US" altLang="zh-CN" sz="1800" dirty="0" smtClean="0"/>
              <a:t>field</a:t>
            </a:r>
            <a:r>
              <a:rPr lang="zh-CN" altLang="en-US" sz="1800" dirty="0" smtClean="0"/>
              <a:t>的值</a:t>
            </a:r>
            <a:endParaRPr lang="en-US" altLang="zh-CN" sz="1800" dirty="0" smtClean="0"/>
          </a:p>
          <a:p>
            <a:pPr lvl="2"/>
            <a:r>
              <a:rPr lang="en-US" altLang="zh-CN" sz="1800" dirty="0" smtClean="0"/>
              <a:t>int get(int field)</a:t>
            </a:r>
            <a:r>
              <a:rPr lang="zh-CN" altLang="en-US" sz="1800" dirty="0" smtClean="0"/>
              <a:t>：根据指定的</a:t>
            </a:r>
            <a:r>
              <a:rPr lang="en-US" altLang="zh-CN" sz="1800" dirty="0" smtClean="0"/>
              <a:t>field</a:t>
            </a:r>
            <a:r>
              <a:rPr lang="zh-CN" altLang="en-US" sz="1800" dirty="0" smtClean="0"/>
              <a:t>，返回相应的时间值。通常，参数</a:t>
            </a:r>
            <a:r>
              <a:rPr lang="en-US" altLang="zh-CN" sz="1800" dirty="0" smtClean="0"/>
              <a:t>field</a:t>
            </a:r>
            <a:r>
              <a:rPr lang="zh-CN" altLang="en-US" sz="1800" dirty="0" smtClean="0"/>
              <a:t>使用</a:t>
            </a:r>
            <a:r>
              <a:rPr lang="en-US" altLang="zh-CN" sz="1800" dirty="0" smtClean="0"/>
              <a:t>Calendar</a:t>
            </a:r>
            <a:r>
              <a:rPr lang="zh-CN" altLang="en-US" sz="1800" dirty="0" smtClean="0"/>
              <a:t>的静态常量来表示，例如：想得到当前的月份，可以使用方法</a:t>
            </a:r>
            <a:r>
              <a:rPr lang="en-US" altLang="zh-CN" sz="1800" dirty="0" smtClean="0"/>
              <a:t>get(Calendar.MONTH)</a:t>
            </a:r>
            <a:r>
              <a:rPr lang="zh-CN" altLang="en-US" sz="1800" dirty="0" smtClean="0"/>
              <a:t>来获得</a:t>
            </a:r>
            <a:endParaRPr lang="en-US" altLang="zh-CN" sz="1800" dirty="0" smtClean="0"/>
          </a:p>
          <a:p>
            <a:pPr lvl="2"/>
            <a:r>
              <a:rPr lang="en-US" altLang="zh-CN" sz="1800" dirty="0" smtClean="0"/>
              <a:t>int getActualMaximum(int field)</a:t>
            </a:r>
            <a:r>
              <a:rPr lang="zh-CN" altLang="en-US" sz="1800" dirty="0" smtClean="0"/>
              <a:t>：获得指定的时间字段（</a:t>
            </a:r>
            <a:r>
              <a:rPr lang="en-US" altLang="zh-CN" sz="1800" dirty="0" smtClean="0"/>
              <a:t>field</a:t>
            </a:r>
            <a:r>
              <a:rPr lang="zh-CN" altLang="en-US" sz="1800" dirty="0" smtClean="0"/>
              <a:t>）所能表示的最大值，例如，如果使用</a:t>
            </a:r>
            <a:r>
              <a:rPr lang="en-US" altLang="zh-CN" sz="1800" dirty="0" smtClean="0"/>
              <a:t>getActualMaximum(Calendar.MONTH)</a:t>
            </a:r>
            <a:r>
              <a:rPr lang="zh-CN" altLang="en-US" sz="1800" dirty="0" smtClean="0"/>
              <a:t>，将会得到一个</a:t>
            </a:r>
            <a:r>
              <a:rPr lang="en-US" altLang="zh-CN" sz="1800" dirty="0" smtClean="0"/>
              <a:t>11</a:t>
            </a:r>
            <a:r>
              <a:rPr lang="zh-CN" altLang="en-US" sz="1800" dirty="0" smtClean="0"/>
              <a:t>的值，表示月份最大值为</a:t>
            </a:r>
            <a:r>
              <a:rPr lang="en-US" altLang="zh-CN" sz="1800" dirty="0" smtClean="0"/>
              <a:t>11</a:t>
            </a:r>
            <a:r>
              <a:rPr lang="zh-CN" altLang="en-US" sz="1800" dirty="0" smtClean="0"/>
              <a:t>，注意，在</a:t>
            </a:r>
            <a:r>
              <a:rPr lang="en-US" altLang="zh-CN" sz="1800" dirty="0" smtClean="0"/>
              <a:t>Calendar</a:t>
            </a:r>
            <a:r>
              <a:rPr lang="zh-CN" altLang="en-US" sz="1800" dirty="0" smtClean="0"/>
              <a:t>中，月份是从</a:t>
            </a:r>
            <a:r>
              <a:rPr lang="en-US" altLang="zh-CN" sz="1800" dirty="0" smtClean="0"/>
              <a:t>0</a:t>
            </a:r>
            <a:r>
              <a:rPr lang="zh-CN" altLang="en-US" sz="1800" dirty="0" smtClean="0"/>
              <a:t>开始计算的</a:t>
            </a:r>
            <a:endParaRPr lang="en-US" altLang="zh-CN" sz="1800" dirty="0" smtClean="0"/>
          </a:p>
          <a:p>
            <a:pPr lvl="2"/>
            <a:r>
              <a:rPr lang="en-US" altLang="zh-CN" sz="1800" dirty="0" smtClean="0"/>
              <a:t>int getActualMinimum(int field)</a:t>
            </a:r>
            <a:r>
              <a:rPr lang="zh-CN" altLang="en-US" sz="1800" dirty="0" smtClean="0"/>
              <a:t>：获得指定的时间字段（</a:t>
            </a:r>
            <a:r>
              <a:rPr lang="en-US" altLang="zh-CN" sz="1800" dirty="0" smtClean="0"/>
              <a:t>field</a:t>
            </a:r>
            <a:r>
              <a:rPr lang="zh-CN" altLang="en-US" sz="1800" dirty="0" smtClean="0"/>
              <a:t>）所能表示的最小值</a:t>
            </a:r>
            <a:endParaRPr lang="en-US" altLang="zh-CN" sz="1800" dirty="0" smtClean="0"/>
          </a:p>
          <a:p>
            <a:pPr lvl="2"/>
            <a:r>
              <a:rPr lang="en-US" altLang="zh-CN" sz="1800" dirty="0" smtClean="0"/>
              <a:t>int getFirstDayOfWeek()</a:t>
            </a:r>
            <a:r>
              <a:rPr lang="zh-CN" altLang="en-US" sz="1800" dirty="0" smtClean="0"/>
              <a:t>：获得表示星期的第一天的数值</a:t>
            </a:r>
            <a:endParaRPr lang="zh-CN" altLang="en-US" sz="1800" dirty="0"/>
          </a:p>
        </p:txBody>
      </p:sp>
      <p:sp>
        <p:nvSpPr>
          <p:cNvPr id="4" name="页脚占位符 3"/>
          <p:cNvSpPr>
            <a:spLocks noGrp="1"/>
          </p:cNvSpPr>
          <p:nvPr>
            <p:ph type="ftr" sz="quarter" idx="10"/>
          </p:nvPr>
        </p:nvSpPr>
        <p:spPr>
          <a:prstGeom prst="rect">
            <a:avLst/>
          </a:prstGeom>
        </p:spPr>
        <p:txBody>
          <a:bodyPr/>
          <a:lstStyle/>
          <a:p>
            <a:pPr>
              <a:defRPr/>
            </a:pPr>
            <a:r>
              <a:rPr lang="en-US" altLang="zh-CN" smtClean="0"/>
              <a:t>www.hqyj.com</a:t>
            </a:r>
            <a:endParaRPr lang="en-US" altLang="zh-CN"/>
          </a:p>
        </p:txBody>
      </p:sp>
      <p:sp>
        <p:nvSpPr>
          <p:cNvPr id="5" name="灯片编号占位符 4"/>
          <p:cNvSpPr>
            <a:spLocks noGrp="1"/>
          </p:cNvSpPr>
          <p:nvPr>
            <p:ph type="sldNum" sz="quarter" idx="11"/>
          </p:nvPr>
        </p:nvSpPr>
        <p:spPr>
          <a:prstGeom prst="rect">
            <a:avLst/>
          </a:prstGeom>
        </p:spPr>
        <p:txBody>
          <a:bodyPr/>
          <a:lstStyle/>
          <a:p>
            <a:pPr>
              <a:defRPr/>
            </a:pPr>
            <a:fld id="{E1C7A285-CFA9-483B-8B6F-3B7A29B09868}"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lgn="l"/>
            <a:r>
              <a:rPr lang="zh-CN" altLang="en-US" dirty="0" smtClean="0"/>
              <a:t>目录</a:t>
            </a:r>
            <a:endParaRPr lang="zh-CN" altLang="en-US" dirty="0"/>
          </a:p>
        </p:txBody>
      </p:sp>
      <p:sp>
        <p:nvSpPr>
          <p:cNvPr id="2051" name="Rectangle 3"/>
          <p:cNvSpPr>
            <a:spLocks noGrp="1" noChangeArrowheads="1"/>
          </p:cNvSpPr>
          <p:nvPr>
            <p:ph idx="1"/>
          </p:nvPr>
        </p:nvSpPr>
        <p:spPr/>
        <p:txBody>
          <a:bodyPr/>
          <a:lstStyle/>
          <a:p>
            <a:r>
              <a:rPr lang="zh-CN" altLang="en-US" dirty="0"/>
              <a:t>掌握命令行参数的</a:t>
            </a:r>
            <a:r>
              <a:rPr lang="zh-CN" altLang="en-US" dirty="0" smtClean="0"/>
              <a:t>使用</a:t>
            </a:r>
            <a:endParaRPr lang="en-US" altLang="zh-CN" dirty="0" smtClean="0"/>
          </a:p>
          <a:p>
            <a:r>
              <a:rPr lang="zh-CN" altLang="en-US" dirty="0" smtClean="0"/>
              <a:t>掌握</a:t>
            </a:r>
            <a:r>
              <a:rPr lang="en-US" altLang="zh-CN" dirty="0" smtClean="0"/>
              <a:t>Math</a:t>
            </a:r>
            <a:r>
              <a:rPr lang="zh-CN" altLang="en-US" dirty="0" smtClean="0"/>
              <a:t>类中常用的方法</a:t>
            </a:r>
            <a:endParaRPr lang="zh-CN" altLang="en-US" dirty="0" smtClean="0"/>
          </a:p>
          <a:p>
            <a:r>
              <a:rPr lang="zh-CN" altLang="en-US" dirty="0" smtClean="0"/>
              <a:t>掌握</a:t>
            </a:r>
            <a:r>
              <a:rPr lang="en-US" altLang="zh-CN" dirty="0" smtClean="0"/>
              <a:t>String/</a:t>
            </a:r>
            <a:r>
              <a:rPr lang="en-US" altLang="zh-CN" dirty="0" err="1" smtClean="0"/>
              <a:t>StringBuffer</a:t>
            </a:r>
            <a:r>
              <a:rPr lang="en-US" altLang="zh-CN" dirty="0" smtClean="0"/>
              <a:t>/</a:t>
            </a:r>
            <a:r>
              <a:rPr lang="en-US" altLang="zh-CN" dirty="0" err="1" smtClean="0"/>
              <a:t>StringBuilder</a:t>
            </a:r>
            <a:r>
              <a:rPr lang="zh-CN" altLang="en-US" dirty="0" smtClean="0"/>
              <a:t>的用法</a:t>
            </a:r>
            <a:endParaRPr lang="en-US" altLang="zh-CN" dirty="0" smtClean="0"/>
          </a:p>
          <a:p>
            <a:r>
              <a:rPr lang="zh-CN" altLang="en-US" dirty="0" smtClean="0"/>
              <a:t>掌握几种常用集合类的用法</a:t>
            </a:r>
            <a:endParaRPr lang="zh-CN" altLang="en-US" dirty="0" smtClean="0"/>
          </a:p>
          <a:p>
            <a:r>
              <a:rPr lang="zh-CN" altLang="en-US" smtClean="0"/>
              <a:t>掌握</a:t>
            </a:r>
            <a:r>
              <a:rPr lang="zh-CN" altLang="en-US" dirty="0" smtClean="0"/>
              <a:t>日期和时间处理</a:t>
            </a:r>
            <a:endParaRPr lang="zh-CN" alt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日期处理（</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p:txBody>
          <a:bodyPr/>
          <a:lstStyle/>
          <a:p>
            <a:pPr lvl="1"/>
            <a:r>
              <a:rPr lang="en-US" altLang="zh-CN" sz="2000" dirty="0" smtClean="0"/>
              <a:t>Calendar</a:t>
            </a:r>
            <a:r>
              <a:rPr lang="zh-CN" altLang="en-US" sz="2000" dirty="0" smtClean="0"/>
              <a:t>常用方法：</a:t>
            </a:r>
            <a:endParaRPr lang="en-US" altLang="zh-CN" sz="2000" dirty="0" smtClean="0"/>
          </a:p>
          <a:p>
            <a:pPr lvl="2"/>
            <a:r>
              <a:rPr lang="en-US" altLang="zh-CN" sz="1800" dirty="0" smtClean="0"/>
              <a:t>java.util.Date getTime()</a:t>
            </a:r>
            <a:r>
              <a:rPr lang="zh-CN" altLang="en-US" sz="1800" dirty="0" smtClean="0"/>
              <a:t>：获得一个这个</a:t>
            </a:r>
            <a:r>
              <a:rPr lang="en-US" altLang="zh-CN" sz="1800" dirty="0" smtClean="0"/>
              <a:t>Calendar</a:t>
            </a:r>
            <a:r>
              <a:rPr lang="zh-CN" altLang="en-US" sz="1800" dirty="0" smtClean="0"/>
              <a:t>所表示的日期的对应的</a:t>
            </a:r>
            <a:r>
              <a:rPr lang="en-US" altLang="zh-CN" sz="1800" dirty="0" smtClean="0"/>
              <a:t>Date</a:t>
            </a:r>
            <a:r>
              <a:rPr lang="zh-CN" altLang="en-US" sz="1800" dirty="0" smtClean="0"/>
              <a:t>类型的值</a:t>
            </a:r>
            <a:endParaRPr lang="en-US" altLang="zh-CN" sz="1800" dirty="0" smtClean="0"/>
          </a:p>
          <a:p>
            <a:pPr lvl="2"/>
            <a:r>
              <a:rPr lang="en-US" altLang="zh-CN" sz="1800" dirty="0" smtClean="0"/>
              <a:t>long getTimeInMillis()</a:t>
            </a:r>
            <a:r>
              <a:rPr lang="zh-CN" altLang="en-US" sz="1800" dirty="0" smtClean="0"/>
              <a:t>：获得以毫秒表示的时间值</a:t>
            </a:r>
            <a:endParaRPr lang="en-US" altLang="zh-CN" sz="1800" dirty="0" smtClean="0"/>
          </a:p>
          <a:p>
            <a:pPr lvl="2"/>
            <a:r>
              <a:rPr lang="en-US" altLang="zh-CN" sz="1800" dirty="0" smtClean="0"/>
              <a:t>void set(int field,int value)</a:t>
            </a:r>
            <a:r>
              <a:rPr lang="zh-CN" altLang="en-US" sz="1800" dirty="0" smtClean="0"/>
              <a:t>：给一个对应的字段</a:t>
            </a:r>
            <a:r>
              <a:rPr lang="en-US" altLang="zh-CN" sz="1800" dirty="0" smtClean="0"/>
              <a:t>field</a:t>
            </a:r>
            <a:r>
              <a:rPr lang="zh-CN" altLang="en-US" sz="1800" dirty="0" smtClean="0"/>
              <a:t>设置一个值，例如，将日期设置成</a:t>
            </a:r>
            <a:r>
              <a:rPr lang="en-US" altLang="zh-CN" sz="1800" dirty="0" smtClean="0"/>
              <a:t>25</a:t>
            </a:r>
            <a:r>
              <a:rPr lang="zh-CN" altLang="en-US" sz="1800" dirty="0" smtClean="0"/>
              <a:t>号，可以调用</a:t>
            </a:r>
            <a:r>
              <a:rPr lang="en-US" altLang="zh-CN" sz="1800" dirty="0" smtClean="0"/>
              <a:t>set(Calendar.DAY_OF_MONTH,25)</a:t>
            </a:r>
            <a:endParaRPr lang="en-US" altLang="zh-CN" sz="1800" dirty="0" smtClean="0"/>
          </a:p>
          <a:p>
            <a:pPr lvl="2"/>
            <a:r>
              <a:rPr lang="en-US" altLang="zh-CN" sz="1800" dirty="0" smtClean="0"/>
              <a:t>void set(int year,int month,int day)</a:t>
            </a:r>
            <a:r>
              <a:rPr lang="zh-CN" altLang="en-US" sz="1800" dirty="0" smtClean="0"/>
              <a:t>：设置年、月、日，这里需要注意的是月份是从</a:t>
            </a:r>
            <a:r>
              <a:rPr lang="en-US" altLang="zh-CN" sz="1800" dirty="0" smtClean="0"/>
              <a:t>0</a:t>
            </a:r>
            <a:r>
              <a:rPr lang="zh-CN" altLang="en-US" sz="1800" dirty="0" smtClean="0"/>
              <a:t>开始的</a:t>
            </a:r>
            <a:endParaRPr lang="en-US" altLang="zh-CN" sz="1800" dirty="0" smtClean="0"/>
          </a:p>
          <a:p>
            <a:pPr lvl="2"/>
            <a:r>
              <a:rPr lang="en-US" altLang="zh-CN" sz="1800" dirty="0" smtClean="0"/>
              <a:t>void set(int year,int month,int day,int hour,int minute)</a:t>
            </a:r>
            <a:r>
              <a:rPr lang="zh-CN" altLang="en-US" sz="1800" dirty="0" smtClean="0"/>
              <a:t>：设置年、月、日、时、分</a:t>
            </a:r>
            <a:endParaRPr lang="en-US" altLang="zh-CN" sz="1800" dirty="0" smtClean="0"/>
          </a:p>
          <a:p>
            <a:pPr lvl="2"/>
            <a:r>
              <a:rPr lang="en-US" altLang="zh-CN" sz="1800" dirty="0" smtClean="0"/>
              <a:t>void set(int year,int month,int day,int hour,int minute,int secondd)</a:t>
            </a:r>
            <a:r>
              <a:rPr lang="zh-CN" altLang="en-US" sz="1800" dirty="0" smtClean="0"/>
              <a:t>：设置年、月、日、时、分、秒</a:t>
            </a:r>
            <a:endParaRPr lang="en-US" altLang="zh-CN" sz="1800" dirty="0" smtClean="0"/>
          </a:p>
          <a:p>
            <a:pPr lvl="2"/>
            <a:r>
              <a:rPr lang="en-US" altLang="zh-CN" sz="1800" dirty="0" smtClean="0"/>
              <a:t>void setTime(Date time)</a:t>
            </a:r>
            <a:r>
              <a:rPr lang="zh-CN" altLang="en-US" sz="1800" dirty="0" smtClean="0"/>
              <a:t>：将</a:t>
            </a:r>
            <a:r>
              <a:rPr lang="en-US" altLang="zh-CN" sz="1800" dirty="0" smtClean="0"/>
              <a:t>Calendar</a:t>
            </a:r>
            <a:r>
              <a:rPr lang="zh-CN" altLang="en-US" sz="1800" dirty="0" smtClean="0"/>
              <a:t>对象的当前时间设置成</a:t>
            </a:r>
            <a:r>
              <a:rPr lang="en-US" altLang="zh-CN" sz="1800" dirty="0" smtClean="0"/>
              <a:t>Date</a:t>
            </a:r>
            <a:r>
              <a:rPr lang="zh-CN" altLang="en-US" sz="1800" dirty="0" smtClean="0"/>
              <a:t>表示的值</a:t>
            </a:r>
            <a:endParaRPr lang="zh-CN" altLang="en-US" sz="1800" dirty="0"/>
          </a:p>
        </p:txBody>
      </p:sp>
      <p:sp>
        <p:nvSpPr>
          <p:cNvPr id="4" name="页脚占位符 3"/>
          <p:cNvSpPr>
            <a:spLocks noGrp="1"/>
          </p:cNvSpPr>
          <p:nvPr>
            <p:ph type="ftr" sz="quarter" idx="10"/>
          </p:nvPr>
        </p:nvSpPr>
        <p:spPr>
          <a:prstGeom prst="rect">
            <a:avLst/>
          </a:prstGeom>
        </p:spPr>
        <p:txBody>
          <a:bodyPr/>
          <a:lstStyle/>
          <a:p>
            <a:pPr>
              <a:defRPr/>
            </a:pPr>
            <a:r>
              <a:rPr lang="en-US" altLang="zh-CN" smtClean="0"/>
              <a:t>www.hqyj.com</a:t>
            </a:r>
            <a:endParaRPr lang="en-US" altLang="zh-CN"/>
          </a:p>
        </p:txBody>
      </p:sp>
      <p:sp>
        <p:nvSpPr>
          <p:cNvPr id="5" name="灯片编号占位符 4"/>
          <p:cNvSpPr>
            <a:spLocks noGrp="1"/>
          </p:cNvSpPr>
          <p:nvPr>
            <p:ph type="sldNum" sz="quarter" idx="11"/>
          </p:nvPr>
        </p:nvSpPr>
        <p:spPr>
          <a:prstGeom prst="rect">
            <a:avLst/>
          </a:prstGeom>
        </p:spPr>
        <p:txBody>
          <a:bodyPr/>
          <a:lstStyle/>
          <a:p>
            <a:pPr>
              <a:defRPr/>
            </a:pPr>
            <a:fld id="{E1C7A285-CFA9-483B-8B6F-3B7A29B09868}"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日期处理（</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p:txBody>
          <a:bodyPr/>
          <a:lstStyle/>
          <a:p>
            <a:pPr lvl="2"/>
            <a:r>
              <a:rPr lang="en-US" altLang="zh-CN" sz="1800" dirty="0" smtClean="0"/>
              <a:t>void setTimeInMillis(long time)</a:t>
            </a:r>
            <a:r>
              <a:rPr lang="zh-CN" altLang="en-US" sz="1800" dirty="0" smtClean="0"/>
              <a:t>：设置</a:t>
            </a:r>
            <a:r>
              <a:rPr lang="en-US" altLang="zh-CN" sz="1800" dirty="0" smtClean="0"/>
              <a:t>Calendar</a:t>
            </a:r>
            <a:r>
              <a:rPr lang="zh-CN" altLang="en-US" sz="1800" dirty="0" smtClean="0"/>
              <a:t>对象的当前时间为指定</a:t>
            </a:r>
            <a:r>
              <a:rPr lang="en-US" altLang="zh-CN" sz="1800" dirty="0" smtClean="0"/>
              <a:t>time</a:t>
            </a:r>
            <a:r>
              <a:rPr lang="zh-CN" altLang="en-US" sz="1800" dirty="0" smtClean="0"/>
              <a:t>的值</a:t>
            </a:r>
            <a:endParaRPr lang="en-US" altLang="zh-CN" sz="1800" dirty="0" smtClean="0"/>
          </a:p>
          <a:p>
            <a:r>
              <a:rPr lang="en-US" altLang="zh-CN" sz="2400" dirty="0" smtClean="0"/>
              <a:t>TimeZone</a:t>
            </a:r>
            <a:r>
              <a:rPr lang="zh-CN" altLang="en-US" sz="2400" dirty="0" smtClean="0"/>
              <a:t>类</a:t>
            </a:r>
            <a:endParaRPr lang="en-US" altLang="zh-CN" sz="2400" dirty="0" smtClean="0"/>
          </a:p>
          <a:p>
            <a:pPr lvl="1"/>
            <a:r>
              <a:rPr lang="zh-CN" altLang="en-US" sz="2000" dirty="0" smtClean="0"/>
              <a:t>表示时区（地球被划分为</a:t>
            </a:r>
            <a:r>
              <a:rPr lang="en-US" altLang="zh-CN" sz="2000" dirty="0" smtClean="0"/>
              <a:t>24</a:t>
            </a:r>
            <a:r>
              <a:rPr lang="zh-CN" altLang="en-US" sz="2000" dirty="0" smtClean="0"/>
              <a:t>个时区，中国北京时间属于东八区）</a:t>
            </a:r>
            <a:endParaRPr lang="en-US" altLang="zh-CN" sz="2000" dirty="0" smtClean="0"/>
          </a:p>
          <a:p>
            <a:pPr lvl="1"/>
            <a:r>
              <a:rPr lang="en-US" altLang="zh-CN" sz="2000" dirty="0" smtClean="0"/>
              <a:t>TimeZone</a:t>
            </a:r>
            <a:r>
              <a:rPr lang="zh-CN" altLang="en-US" sz="2000" dirty="0" smtClean="0"/>
              <a:t>是一个抽象类，它表示的是一个时区的概念。</a:t>
            </a:r>
            <a:endParaRPr lang="en-US" altLang="zh-CN" sz="2000" dirty="0" smtClean="0"/>
          </a:p>
          <a:p>
            <a:pPr lvl="1"/>
            <a:r>
              <a:rPr lang="zh-CN" altLang="en-US" sz="2000" dirty="0" smtClean="0"/>
              <a:t>静态方法</a:t>
            </a:r>
            <a:r>
              <a:rPr lang="en-US" altLang="zh-CN" sz="2000" dirty="0" smtClean="0"/>
              <a:t>getDefault()</a:t>
            </a:r>
            <a:r>
              <a:rPr lang="zh-CN" altLang="en-US" sz="2000" dirty="0" smtClean="0"/>
              <a:t>来获得程序所运行机器上的默认时区</a:t>
            </a:r>
            <a:endParaRPr lang="en-US" altLang="zh-CN" sz="2000" dirty="0" smtClean="0"/>
          </a:p>
          <a:p>
            <a:pPr lvl="2"/>
            <a:r>
              <a:rPr lang="en-US" altLang="zh-CN" sz="1800" dirty="0" smtClean="0"/>
              <a:t>String[] getAvailableIDs()/getAvailableIDs(int offset)</a:t>
            </a:r>
            <a:r>
              <a:rPr lang="zh-CN" altLang="en-US" sz="1800" dirty="0" smtClean="0"/>
              <a:t>：获得所有有效的时区</a:t>
            </a:r>
            <a:r>
              <a:rPr lang="en-US" altLang="zh-CN" sz="1800" dirty="0" smtClean="0"/>
              <a:t>ID</a:t>
            </a:r>
            <a:r>
              <a:rPr lang="zh-CN" altLang="en-US" sz="1800" dirty="0" smtClean="0"/>
              <a:t>。时区</a:t>
            </a:r>
            <a:r>
              <a:rPr lang="en-US" altLang="zh-CN" sz="1800" dirty="0" smtClean="0"/>
              <a:t>ID</a:t>
            </a:r>
            <a:r>
              <a:rPr lang="zh-CN" altLang="en-US" sz="1800" dirty="0" smtClean="0"/>
              <a:t>是用于标示一个时区的值，例如，北京时间的</a:t>
            </a:r>
            <a:r>
              <a:rPr lang="en-US" altLang="zh-CN" sz="1800" dirty="0" smtClean="0"/>
              <a:t>ID</a:t>
            </a:r>
            <a:r>
              <a:rPr lang="zh-CN" altLang="en-US" sz="1800" dirty="0" smtClean="0"/>
              <a:t>其实是</a:t>
            </a:r>
            <a:r>
              <a:rPr lang="en-US" altLang="zh-CN" sz="1800" dirty="0" smtClean="0"/>
              <a:t>Asia/Shanghai</a:t>
            </a:r>
            <a:r>
              <a:rPr lang="zh-CN" altLang="en-US" sz="1800" dirty="0" smtClean="0"/>
              <a:t>。</a:t>
            </a:r>
            <a:endParaRPr lang="en-US" altLang="zh-CN" sz="1800" dirty="0" smtClean="0"/>
          </a:p>
          <a:p>
            <a:pPr lvl="2"/>
            <a:r>
              <a:rPr lang="en-US" altLang="zh-CN" sz="1800" dirty="0" smtClean="0"/>
              <a:t>String getID()</a:t>
            </a:r>
            <a:r>
              <a:rPr lang="zh-CN" altLang="en-US" sz="1800" dirty="0" smtClean="0"/>
              <a:t>：获得对应此</a:t>
            </a:r>
            <a:r>
              <a:rPr lang="en-US" altLang="zh-CN" sz="1800" dirty="0" smtClean="0"/>
              <a:t>TimeZone</a:t>
            </a:r>
            <a:r>
              <a:rPr lang="zh-CN" altLang="en-US" sz="1800" dirty="0" smtClean="0"/>
              <a:t>的</a:t>
            </a:r>
            <a:r>
              <a:rPr lang="en-US" altLang="zh-CN" sz="1800" dirty="0" smtClean="0"/>
              <a:t>ID</a:t>
            </a:r>
            <a:r>
              <a:rPr lang="zh-CN" altLang="en-US" sz="1800" dirty="0" smtClean="0"/>
              <a:t>。</a:t>
            </a:r>
            <a:endParaRPr lang="zh-CN" altLang="en-US" sz="1800" dirty="0" smtClean="0"/>
          </a:p>
          <a:p>
            <a:pPr lvl="2"/>
            <a:r>
              <a:rPr lang="en-US" altLang="zh-CN" sz="1800" dirty="0" smtClean="0"/>
              <a:t>String getDisplayName()</a:t>
            </a:r>
            <a:r>
              <a:rPr lang="zh-CN" altLang="en-US" sz="1800" dirty="0" smtClean="0"/>
              <a:t>：获得对应时区的显示名称，例如，北京时间的显示名称为“中国标准时间”。</a:t>
            </a:r>
            <a:endParaRPr lang="zh-CN" altLang="en-US" sz="1800" dirty="0" smtClean="0"/>
          </a:p>
        </p:txBody>
      </p:sp>
      <p:sp>
        <p:nvSpPr>
          <p:cNvPr id="4" name="页脚占位符 3"/>
          <p:cNvSpPr>
            <a:spLocks noGrp="1"/>
          </p:cNvSpPr>
          <p:nvPr>
            <p:ph type="ftr" sz="quarter" idx="10"/>
          </p:nvPr>
        </p:nvSpPr>
        <p:spPr>
          <a:prstGeom prst="rect">
            <a:avLst/>
          </a:prstGeom>
        </p:spPr>
        <p:txBody>
          <a:bodyPr/>
          <a:lstStyle/>
          <a:p>
            <a:pPr>
              <a:defRPr/>
            </a:pPr>
            <a:r>
              <a:rPr lang="en-US" altLang="zh-CN" smtClean="0"/>
              <a:t>www.hqyj.com</a:t>
            </a:r>
            <a:endParaRPr lang="en-US" altLang="zh-CN"/>
          </a:p>
        </p:txBody>
      </p:sp>
      <p:sp>
        <p:nvSpPr>
          <p:cNvPr id="5" name="灯片编号占位符 4"/>
          <p:cNvSpPr>
            <a:spLocks noGrp="1"/>
          </p:cNvSpPr>
          <p:nvPr>
            <p:ph type="sldNum" sz="quarter" idx="11"/>
          </p:nvPr>
        </p:nvSpPr>
        <p:spPr>
          <a:prstGeom prst="rect">
            <a:avLst/>
          </a:prstGeom>
        </p:spPr>
        <p:txBody>
          <a:bodyPr/>
          <a:lstStyle/>
          <a:p>
            <a:pPr>
              <a:defRPr/>
            </a:pPr>
            <a:fld id="{E1C7A285-CFA9-483B-8B6F-3B7A29B09868}" type="slidenum">
              <a:rPr lang="en-US" altLang="zh-CN" smtClean="0"/>
            </a:fld>
            <a:endParaRPr lang="en-US" altLang="zh-C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algn="l"/>
            <a:r>
              <a:rPr lang="zh-CN" altLang="en-US"/>
              <a:t>小结</a:t>
            </a:r>
            <a:endParaRPr lang="zh-CN" altLang="en-US"/>
          </a:p>
        </p:txBody>
      </p:sp>
      <p:sp>
        <p:nvSpPr>
          <p:cNvPr id="101379" name="Rectangle 3"/>
          <p:cNvSpPr>
            <a:spLocks noGrp="1" noChangeArrowheads="1"/>
          </p:cNvSpPr>
          <p:nvPr>
            <p:ph idx="1"/>
          </p:nvPr>
        </p:nvSpPr>
        <p:spPr/>
        <p:txBody>
          <a:bodyPr/>
          <a:lstStyle/>
          <a:p>
            <a:r>
              <a:rPr lang="zh-CN" altLang="en-US" dirty="0"/>
              <a:t>命令行参数</a:t>
            </a:r>
            <a:endParaRPr lang="zh-CN" altLang="en-US" dirty="0"/>
          </a:p>
          <a:p>
            <a:r>
              <a:rPr lang="zh-CN" altLang="en-US" dirty="0" smtClean="0"/>
              <a:t>掌握</a:t>
            </a:r>
            <a:r>
              <a:rPr lang="en-US" altLang="zh-CN" dirty="0" smtClean="0"/>
              <a:t>Math</a:t>
            </a:r>
            <a:r>
              <a:rPr lang="zh-CN" altLang="en-US" dirty="0" smtClean="0"/>
              <a:t>类中常用的方法</a:t>
            </a:r>
            <a:endParaRPr lang="zh-CN" altLang="en-US" dirty="0" smtClean="0"/>
          </a:p>
          <a:p>
            <a:r>
              <a:rPr lang="zh-CN" altLang="en-US" dirty="0" smtClean="0"/>
              <a:t>掌握</a:t>
            </a:r>
            <a:r>
              <a:rPr lang="en-US" altLang="zh-CN" dirty="0" smtClean="0"/>
              <a:t>String/</a:t>
            </a:r>
            <a:r>
              <a:rPr lang="en-US" altLang="zh-CN" dirty="0" err="1" smtClean="0"/>
              <a:t>StringBuffer</a:t>
            </a:r>
            <a:r>
              <a:rPr lang="en-US" altLang="zh-CN" dirty="0" smtClean="0"/>
              <a:t>/</a:t>
            </a:r>
            <a:r>
              <a:rPr lang="en-US" altLang="zh-CN" dirty="0" err="1" smtClean="0"/>
              <a:t>StringBuilder</a:t>
            </a:r>
            <a:r>
              <a:rPr lang="zh-CN" altLang="en-US" dirty="0" smtClean="0"/>
              <a:t>的用法</a:t>
            </a:r>
            <a:endParaRPr lang="en-US" altLang="zh-CN" dirty="0" smtClean="0"/>
          </a:p>
          <a:p>
            <a:r>
              <a:rPr lang="zh-CN" altLang="en-US" dirty="0" smtClean="0"/>
              <a:t>掌握几种常用集合类的用法</a:t>
            </a:r>
            <a:endParaRPr lang="zh-CN" altLang="en-US" dirty="0" smtClean="0"/>
          </a:p>
          <a:p>
            <a:r>
              <a:rPr lang="zh-CN" altLang="en-US" dirty="0" smtClean="0"/>
              <a:t>掌握文件操作</a:t>
            </a:r>
            <a:endParaRPr lang="en-US" altLang="zh-CN" dirty="0" smtClean="0"/>
          </a:p>
          <a:p>
            <a:r>
              <a:rPr lang="zh-CN" altLang="en-US" dirty="0" smtClean="0"/>
              <a:t>掌握日期和事件处理</a:t>
            </a:r>
            <a:endParaRPr lang="zh-CN" alt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页脚占位符 2"/>
          <p:cNvSpPr>
            <a:spLocks noGrp="1"/>
          </p:cNvSpPr>
          <p:nvPr>
            <p:ph type="ftr" sz="quarter" idx="10"/>
          </p:nvPr>
        </p:nvSpPr>
        <p:spPr bwMode="auto">
          <a:noFill/>
          <a:ln>
            <a:miter lim="800000"/>
          </a:ln>
        </p:spPr>
        <p:txBody>
          <a:bodyPr/>
          <a:lstStyle/>
          <a:p>
            <a:r>
              <a:rPr lang="en-US" altLang="zh-CN" smtClean="0"/>
              <a:t>www.hqyj.com</a:t>
            </a:r>
            <a:endParaRPr lang="en-US" altLang="zh-CN" smtClean="0"/>
          </a:p>
        </p:txBody>
      </p:sp>
      <p:sp>
        <p:nvSpPr>
          <p:cNvPr id="9218" name="灯片编号占位符 22"/>
          <p:cNvSpPr>
            <a:spLocks noGrp="1"/>
          </p:cNvSpPr>
          <p:nvPr>
            <p:ph type="sldNum" sz="quarter" idx="11"/>
          </p:nvPr>
        </p:nvSpPr>
        <p:spPr bwMode="auto">
          <a:noFill/>
          <a:ln>
            <a:miter lim="800000"/>
          </a:ln>
        </p:spPr>
        <p:txBody>
          <a:bodyPr/>
          <a:lstStyle/>
          <a:p>
            <a:fld id="{AE1F7414-C494-4CAC-BDA2-BBD0DF3AAFF3}" type="slidenum">
              <a:rPr lang="en-US" altLang="zh-CN" smtClean="0"/>
            </a:fld>
            <a:endParaRPr lang="en-US" altLang="zh-CN" smtClean="0"/>
          </a:p>
        </p:txBody>
      </p:sp>
      <p:pic>
        <p:nvPicPr>
          <p:cNvPr id="9219" name="Picture 4" descr="Q&amp;A-slide"/>
          <p:cNvPicPr>
            <a:picLocks noChangeAspect="1" noChangeArrowheads="1"/>
          </p:cNvPicPr>
          <p:nvPr/>
        </p:nvPicPr>
        <p:blipFill>
          <a:blip r:embed="rId1"/>
          <a:srcRect/>
          <a:stretch>
            <a:fillRect/>
          </a:stretch>
        </p:blipFill>
        <p:spPr bwMode="auto">
          <a:xfrm>
            <a:off x="2667000" y="1828800"/>
            <a:ext cx="5638800" cy="4229100"/>
          </a:xfrm>
          <a:prstGeom prst="rect">
            <a:avLst/>
          </a:prstGeom>
          <a:noFill/>
          <a:ln w="9525">
            <a:noFill/>
            <a:miter lim="800000"/>
            <a:headEnd/>
            <a:tailEnd/>
          </a:ln>
        </p:spPr>
      </p:pic>
      <p:sp>
        <p:nvSpPr>
          <p:cNvPr id="9220" name="Rectangle 2"/>
          <p:cNvSpPr>
            <a:spLocks noRot="1" noChangeArrowheads="1"/>
          </p:cNvSpPr>
          <p:nvPr/>
        </p:nvSpPr>
        <p:spPr bwMode="auto">
          <a:xfrm>
            <a:off x="2209800" y="1905000"/>
            <a:ext cx="4267200" cy="1371600"/>
          </a:xfrm>
          <a:prstGeom prst="rect">
            <a:avLst/>
          </a:prstGeom>
          <a:noFill/>
          <a:ln w="9525">
            <a:noFill/>
            <a:miter lim="800000"/>
          </a:ln>
        </p:spPr>
        <p:txBody>
          <a:bodyPr/>
          <a:lstStyle/>
          <a:p>
            <a:pPr marL="273050" indent="-273050">
              <a:spcBef>
                <a:spcPts val="600"/>
              </a:spcBef>
              <a:buClr>
                <a:schemeClr val="accent1"/>
              </a:buClr>
              <a:buSzPct val="76000"/>
              <a:buFont typeface="Wingdings 3" pitchFamily="18" charset="2"/>
              <a:buNone/>
            </a:pPr>
            <a:r>
              <a:rPr lang="en-US" altLang="zh-CN" sz="8800">
                <a:solidFill>
                  <a:srgbClr val="FF0000"/>
                </a:solidFill>
                <a:latin typeface="Arial Black" panose="020B0A04020102020204" pitchFamily="34" charset="0"/>
              </a:rPr>
              <a:t>Q&amp;A</a:t>
            </a:r>
            <a:endParaRPr lang="en-US" altLang="zh-CN" sz="8800">
              <a:solidFill>
                <a:srgbClr val="FF0000"/>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页脚占位符 2"/>
          <p:cNvSpPr>
            <a:spLocks noGrp="1"/>
          </p:cNvSpPr>
          <p:nvPr>
            <p:ph type="ftr" sz="quarter" idx="10"/>
          </p:nvPr>
        </p:nvSpPr>
        <p:spPr bwMode="auto">
          <a:xfrm>
            <a:off x="0" y="6381750"/>
            <a:ext cx="2895600" cy="476250"/>
          </a:xfrm>
          <a:prstGeom prst="rect">
            <a:avLst/>
          </a:prstGeom>
          <a:noFill/>
          <a:ln>
            <a:miter lim="800000"/>
          </a:ln>
        </p:spPr>
        <p:txBody>
          <a:bodyPr/>
          <a:lstStyle/>
          <a:p>
            <a:r>
              <a:rPr lang="en-US" altLang="zh-CN" smtClean="0"/>
              <a:t>www.hqyj.com</a:t>
            </a:r>
            <a:endParaRPr lang="en-US" altLang="zh-CN" smtClean="0"/>
          </a:p>
        </p:txBody>
      </p:sp>
      <p:sp>
        <p:nvSpPr>
          <p:cNvPr id="10242" name="灯片编号占位符 22"/>
          <p:cNvSpPr>
            <a:spLocks noGrp="1"/>
          </p:cNvSpPr>
          <p:nvPr>
            <p:ph type="sldNum" sz="quarter" idx="11"/>
          </p:nvPr>
        </p:nvSpPr>
        <p:spPr bwMode="auto">
          <a:xfrm>
            <a:off x="0" y="6381750"/>
            <a:ext cx="2133600" cy="476250"/>
          </a:xfrm>
          <a:prstGeom prst="rect">
            <a:avLst/>
          </a:prstGeom>
          <a:noFill/>
          <a:ln>
            <a:miter lim="800000"/>
          </a:ln>
        </p:spPr>
        <p:txBody>
          <a:bodyPr/>
          <a:lstStyle/>
          <a:p>
            <a:fld id="{BC7A483B-656B-4ABF-B431-DB9F16A8ECB3}" type="slidenum">
              <a:rPr lang="en-US" altLang="zh-CN" smtClean="0"/>
            </a:fld>
            <a:endParaRPr lang="en-US" altLang="zh-CN" smtClean="0"/>
          </a:p>
        </p:txBody>
      </p:sp>
      <p:sp>
        <p:nvSpPr>
          <p:cNvPr id="8195" name="WordArt 4"/>
          <p:cNvSpPr>
            <a:spLocks noChangeArrowheads="1" noChangeShapeType="1" noTextEdit="1"/>
          </p:cNvSpPr>
          <p:nvPr/>
        </p:nvSpPr>
        <p:spPr bwMode="auto">
          <a:xfrm>
            <a:off x="2133600" y="2362200"/>
            <a:ext cx="4876800" cy="1827213"/>
          </a:xfrm>
          <a:prstGeom prst="rect">
            <a:avLst/>
          </a:prstGeom>
        </p:spPr>
        <p:txBody>
          <a:bodyPr wrap="none" fromWordArt="1">
            <a:prstTxWarp prst="textPlain">
              <a:avLst>
                <a:gd name="adj" fmla="val 50000"/>
              </a:avLst>
            </a:prstTxWarp>
          </a:bodyPr>
          <a:lstStyle/>
          <a:p>
            <a:pPr algn="ctr">
              <a:defRPr/>
            </a:pPr>
            <a:r>
              <a:rPr lang="zh-CN" altLang="en-US" sz="3600" kern="10" dirty="0">
                <a:ln w="9525">
                  <a:noFill/>
                  <a:round/>
                </a:ln>
                <a:gradFill rotWithShape="1">
                  <a:gsLst>
                    <a:gs pos="0">
                      <a:srgbClr val="FF0000"/>
                    </a:gs>
                    <a:gs pos="100000">
                      <a:srgbClr val="760000"/>
                    </a:gs>
                  </a:gsLst>
                  <a:lin ang="5400000" scaled="1"/>
                </a:gradFill>
                <a:latin typeface="楷体_GB2312" pitchFamily="49" charset="-122"/>
                <a:ea typeface="楷体_GB2312" pitchFamily="49" charset="-122"/>
              </a:rPr>
              <a:t>谢谢</a:t>
            </a:r>
            <a:r>
              <a:rPr lang="zh-CN" altLang="en-US" sz="3600" kern="10" dirty="0">
                <a:ln w="9525">
                  <a:noFill/>
                  <a:round/>
                </a:ln>
                <a:gradFill rotWithShape="1">
                  <a:gsLst>
                    <a:gs pos="0">
                      <a:srgbClr val="FF0000"/>
                    </a:gs>
                    <a:gs pos="100000">
                      <a:srgbClr val="760000"/>
                    </a:gs>
                  </a:gsLst>
                  <a:lin ang="5400000" scaled="1"/>
                </a:gradFill>
                <a:latin typeface="宋体" panose="02010600030101010101" pitchFamily="2" charset="-122"/>
                <a:ea typeface="宋体" panose="02010600030101010101" pitchFamily="2" charset="-122"/>
              </a:rPr>
              <a:t>！</a:t>
            </a:r>
            <a:endParaRPr lang="zh-CN" altLang="en-US" sz="3600" kern="10" dirty="0">
              <a:ln w="9525">
                <a:noFill/>
                <a:round/>
              </a:ln>
              <a:gradFill rotWithShape="1">
                <a:gsLst>
                  <a:gs pos="0">
                    <a:srgbClr val="FF0000"/>
                  </a:gs>
                  <a:gs pos="100000">
                    <a:srgbClr val="760000"/>
                  </a:gs>
                </a:gsLst>
                <a:lin ang="5400000" scaled="1"/>
              </a:gradFill>
              <a:latin typeface="宋体" panose="02010600030101010101" pitchFamily="2" charset="-122"/>
              <a:ea typeface="宋体" panose="02010600030101010101" pitchFamily="2" charset="-122"/>
            </a:endParaRPr>
          </a:p>
        </p:txBody>
      </p:sp>
      <p:pic>
        <p:nvPicPr>
          <p:cNvPr id="10244" name="Picture 5" descr="j0301252"/>
          <p:cNvPicPr>
            <a:picLocks noChangeAspect="1" noChangeArrowheads="1"/>
          </p:cNvPicPr>
          <p:nvPr/>
        </p:nvPicPr>
        <p:blipFill>
          <a:blip r:embed="rId1"/>
          <a:srcRect/>
          <a:stretch>
            <a:fillRect/>
          </a:stretch>
        </p:blipFill>
        <p:spPr bwMode="auto">
          <a:xfrm>
            <a:off x="6400800" y="4419600"/>
            <a:ext cx="2305050" cy="1971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l"/>
            <a:r>
              <a:rPr lang="en-US" altLang="zh-CN"/>
              <a:t>Math</a:t>
            </a:r>
            <a:r>
              <a:rPr lang="zh-CN" altLang="en-US"/>
              <a:t>类</a:t>
            </a:r>
            <a:endParaRPr lang="zh-CN" altLang="en-US"/>
          </a:p>
        </p:txBody>
      </p:sp>
      <p:sp>
        <p:nvSpPr>
          <p:cNvPr id="3075" name="Rectangle 3"/>
          <p:cNvSpPr>
            <a:spLocks noGrp="1" noChangeArrowheads="1"/>
          </p:cNvSpPr>
          <p:nvPr>
            <p:ph idx="1"/>
          </p:nvPr>
        </p:nvSpPr>
        <p:spPr/>
        <p:txBody>
          <a:bodyPr/>
          <a:lstStyle/>
          <a:p>
            <a:pPr>
              <a:lnSpc>
                <a:spcPct val="90000"/>
              </a:lnSpc>
            </a:pPr>
            <a:r>
              <a:rPr lang="en-US" altLang="zh-CN" sz="2800" dirty="0"/>
              <a:t>Math</a:t>
            </a:r>
            <a:r>
              <a:rPr lang="zh-CN" altLang="en-US" sz="2800" dirty="0"/>
              <a:t>类中包含了一组数学函数</a:t>
            </a:r>
            <a:endParaRPr lang="zh-CN" altLang="en-US" sz="2800" dirty="0"/>
          </a:p>
          <a:p>
            <a:pPr lvl="1">
              <a:lnSpc>
                <a:spcPct val="90000"/>
              </a:lnSpc>
            </a:pPr>
            <a:r>
              <a:rPr lang="zh-CN" altLang="en-US" sz="2400" dirty="0"/>
              <a:t>截取：</a:t>
            </a:r>
            <a:r>
              <a:rPr lang="en-US" altLang="zh-CN" sz="2400" dirty="0"/>
              <a:t>ceil</a:t>
            </a:r>
            <a:r>
              <a:rPr lang="zh-CN" altLang="en-US" sz="2400" dirty="0"/>
              <a:t>、</a:t>
            </a:r>
            <a:r>
              <a:rPr lang="en-US" altLang="zh-CN" sz="2400" dirty="0"/>
              <a:t>floor</a:t>
            </a:r>
            <a:r>
              <a:rPr lang="zh-CN" altLang="en-US" sz="2400" dirty="0"/>
              <a:t>、</a:t>
            </a:r>
            <a:r>
              <a:rPr lang="en-US" altLang="zh-CN" sz="2400" dirty="0"/>
              <a:t>round</a:t>
            </a:r>
            <a:endParaRPr lang="en-US" altLang="zh-CN" sz="2400" dirty="0"/>
          </a:p>
          <a:p>
            <a:pPr lvl="1">
              <a:lnSpc>
                <a:spcPct val="90000"/>
              </a:lnSpc>
            </a:pPr>
            <a:r>
              <a:rPr lang="zh-CN" altLang="en-US" sz="2400" dirty="0"/>
              <a:t>变量的</a:t>
            </a:r>
            <a:r>
              <a:rPr lang="en-US" altLang="zh-CN" sz="2400" dirty="0"/>
              <a:t>max</a:t>
            </a:r>
            <a:r>
              <a:rPr lang="zh-CN" altLang="en-US" sz="2400" dirty="0"/>
              <a:t>、</a:t>
            </a:r>
            <a:r>
              <a:rPr lang="en-US" altLang="zh-CN" sz="2400" dirty="0"/>
              <a:t>min</a:t>
            </a:r>
            <a:r>
              <a:rPr lang="zh-CN" altLang="en-US" sz="2400" dirty="0"/>
              <a:t>、</a:t>
            </a:r>
            <a:r>
              <a:rPr lang="en-US" altLang="zh-CN" sz="2400" dirty="0"/>
              <a:t>abs</a:t>
            </a:r>
            <a:endParaRPr lang="en-US" altLang="zh-CN" sz="2400" dirty="0"/>
          </a:p>
          <a:p>
            <a:pPr lvl="1">
              <a:lnSpc>
                <a:spcPct val="90000"/>
              </a:lnSpc>
            </a:pPr>
            <a:r>
              <a:rPr lang="zh-CN" altLang="en-US" sz="2400" dirty="0"/>
              <a:t>三角函数：</a:t>
            </a:r>
            <a:r>
              <a:rPr lang="en-US" altLang="zh-CN" sz="2400" dirty="0"/>
              <a:t>sin</a:t>
            </a:r>
            <a:r>
              <a:rPr lang="zh-CN" altLang="en-US" sz="2400" dirty="0"/>
              <a:t>、</a:t>
            </a:r>
            <a:r>
              <a:rPr lang="en-US" altLang="zh-CN" sz="2400" dirty="0" err="1"/>
              <a:t>cos</a:t>
            </a:r>
            <a:r>
              <a:rPr lang="zh-CN" altLang="en-US" sz="2400" dirty="0"/>
              <a:t>、</a:t>
            </a:r>
            <a:r>
              <a:rPr lang="en-US" altLang="zh-CN" sz="2400" dirty="0"/>
              <a:t>tan</a:t>
            </a:r>
            <a:r>
              <a:rPr lang="zh-CN" altLang="en-US" sz="2400" dirty="0"/>
              <a:t>、</a:t>
            </a:r>
            <a:r>
              <a:rPr lang="en-US" altLang="zh-CN" sz="2400" dirty="0" err="1"/>
              <a:t>asin</a:t>
            </a:r>
            <a:r>
              <a:rPr lang="zh-CN" altLang="en-US" sz="2400" dirty="0"/>
              <a:t>、</a:t>
            </a:r>
            <a:r>
              <a:rPr lang="en-US" altLang="zh-CN" sz="2400" dirty="0" err="1"/>
              <a:t>acos</a:t>
            </a:r>
            <a:r>
              <a:rPr lang="zh-CN" altLang="en-US" sz="2400" dirty="0"/>
              <a:t>、</a:t>
            </a:r>
            <a:r>
              <a:rPr lang="en-US" altLang="zh-CN" sz="2400" dirty="0" err="1"/>
              <a:t>atan</a:t>
            </a:r>
            <a:r>
              <a:rPr lang="zh-CN" altLang="en-US" sz="2400" dirty="0"/>
              <a:t>、</a:t>
            </a:r>
            <a:r>
              <a:rPr lang="en-US" altLang="zh-CN" sz="2400" dirty="0" err="1"/>
              <a:t>toDegrees</a:t>
            </a:r>
            <a:r>
              <a:rPr lang="zh-CN" altLang="en-US" sz="2400" dirty="0"/>
              <a:t>和</a:t>
            </a:r>
            <a:r>
              <a:rPr lang="en-US" altLang="zh-CN" sz="2400" dirty="0" err="1"/>
              <a:t>toRadians</a:t>
            </a:r>
            <a:endParaRPr lang="en-US" altLang="zh-CN" sz="2400" dirty="0"/>
          </a:p>
          <a:p>
            <a:pPr lvl="1">
              <a:lnSpc>
                <a:spcPct val="90000"/>
              </a:lnSpc>
            </a:pPr>
            <a:r>
              <a:rPr lang="zh-CN" altLang="en-US" sz="2400" dirty="0"/>
              <a:t>对数指数：</a:t>
            </a:r>
            <a:r>
              <a:rPr lang="en-US" altLang="zh-CN" sz="2400" dirty="0"/>
              <a:t>log</a:t>
            </a:r>
            <a:r>
              <a:rPr lang="zh-CN" altLang="en-US" sz="2400" dirty="0"/>
              <a:t>和</a:t>
            </a:r>
            <a:r>
              <a:rPr lang="en-US" altLang="zh-CN" sz="2400" dirty="0"/>
              <a:t>exp</a:t>
            </a:r>
            <a:endParaRPr lang="en-US" altLang="zh-CN" sz="2400" dirty="0"/>
          </a:p>
          <a:p>
            <a:pPr lvl="1">
              <a:lnSpc>
                <a:spcPct val="90000"/>
              </a:lnSpc>
            </a:pPr>
            <a:r>
              <a:rPr lang="zh-CN" altLang="en-US" sz="2400" dirty="0"/>
              <a:t>其它：</a:t>
            </a:r>
            <a:r>
              <a:rPr lang="en-US" altLang="zh-CN" sz="2400" dirty="0" err="1"/>
              <a:t>sqrt</a:t>
            </a:r>
            <a:r>
              <a:rPr lang="zh-CN" altLang="en-US" sz="2400" dirty="0"/>
              <a:t>、</a:t>
            </a:r>
            <a:r>
              <a:rPr lang="en-US" altLang="zh-CN" sz="2400" dirty="0" err="1"/>
              <a:t>pow</a:t>
            </a:r>
            <a:r>
              <a:rPr lang="zh-CN" altLang="en-US" sz="2400" dirty="0"/>
              <a:t>、</a:t>
            </a:r>
            <a:r>
              <a:rPr lang="en-US" altLang="zh-CN" sz="2400" dirty="0"/>
              <a:t>random</a:t>
            </a:r>
            <a:endParaRPr lang="en-US" altLang="zh-CN" sz="2400" dirty="0"/>
          </a:p>
          <a:p>
            <a:pPr lvl="1">
              <a:lnSpc>
                <a:spcPct val="90000"/>
              </a:lnSpc>
            </a:pPr>
            <a:r>
              <a:rPr lang="zh-CN" altLang="en-US" sz="2400" dirty="0"/>
              <a:t>常数：</a:t>
            </a:r>
            <a:r>
              <a:rPr lang="en-US" altLang="zh-CN" sz="2400" dirty="0"/>
              <a:t>PI</a:t>
            </a:r>
            <a:r>
              <a:rPr lang="zh-CN" altLang="en-US" sz="2400" dirty="0"/>
              <a:t>、</a:t>
            </a:r>
            <a:r>
              <a:rPr lang="en-US" altLang="zh-CN" sz="2400" dirty="0"/>
              <a:t>E</a:t>
            </a:r>
            <a:endParaRPr lang="en-US" altLang="zh-CN" sz="2400" dirty="0"/>
          </a:p>
          <a:p>
            <a:pPr>
              <a:lnSpc>
                <a:spcPct val="90000"/>
              </a:lnSpc>
            </a:pPr>
            <a:endParaRPr lang="en-US" altLang="zh-CN"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a:r>
              <a:rPr lang="en-US" altLang="zh-CN" dirty="0"/>
              <a:t>Math</a:t>
            </a:r>
            <a:r>
              <a:rPr lang="zh-CN" altLang="en-US" dirty="0"/>
              <a:t>示例</a:t>
            </a:r>
            <a:endParaRPr lang="zh-CN" altLang="en-US" dirty="0"/>
          </a:p>
        </p:txBody>
      </p:sp>
      <p:sp>
        <p:nvSpPr>
          <p:cNvPr id="6147" name="Rectangle 3"/>
          <p:cNvSpPr>
            <a:spLocks noGrp="1" noChangeArrowheads="1"/>
          </p:cNvSpPr>
          <p:nvPr>
            <p:ph idx="1"/>
          </p:nvPr>
        </p:nvSpPr>
        <p:spPr>
          <a:gradFill rotWithShape="1">
            <a:gsLst>
              <a:gs pos="0">
                <a:srgbClr val="D5FED2">
                  <a:alpha val="64999"/>
                </a:srgbClr>
              </a:gs>
              <a:gs pos="100000">
                <a:schemeClr val="bg1"/>
              </a:gs>
            </a:gsLst>
            <a:lin ang="5400000" scaled="1"/>
          </a:gradFill>
          <a:ln>
            <a:solidFill>
              <a:schemeClr val="tx1"/>
            </a:solidFill>
          </a:ln>
        </p:spPr>
        <p:txBody>
          <a:bodyPr/>
          <a:lstStyle/>
          <a:p>
            <a:pPr>
              <a:lnSpc>
                <a:spcPct val="90000"/>
              </a:lnSpc>
              <a:buFontTx/>
              <a:buNone/>
            </a:pPr>
            <a:r>
              <a:rPr lang="en-US" altLang="zh-CN" sz="2000" dirty="0"/>
              <a:t>public class </a:t>
            </a:r>
            <a:r>
              <a:rPr lang="en-US" altLang="zh-CN" sz="2000" dirty="0" smtClean="0"/>
              <a:t>TestMath{</a:t>
            </a:r>
            <a:endParaRPr lang="en-US" altLang="zh-CN" sz="2000" dirty="0"/>
          </a:p>
          <a:p>
            <a:pPr>
              <a:lnSpc>
                <a:spcPct val="90000"/>
              </a:lnSpc>
              <a:buFontTx/>
              <a:buNone/>
            </a:pPr>
            <a:r>
              <a:rPr lang="en-US" altLang="zh-CN" sz="2000" dirty="0"/>
              <a:t>	public static void main(String[] args</a:t>
            </a:r>
            <a:r>
              <a:rPr lang="en-US" altLang="zh-CN" sz="2000" dirty="0" smtClean="0"/>
              <a:t>){</a:t>
            </a:r>
            <a:endParaRPr lang="en-US" altLang="zh-CN" sz="2000" dirty="0"/>
          </a:p>
          <a:p>
            <a:pPr>
              <a:lnSpc>
                <a:spcPct val="90000"/>
              </a:lnSpc>
              <a:buFontTx/>
              <a:buNone/>
            </a:pPr>
            <a:r>
              <a:rPr lang="en-US" altLang="zh-CN" sz="2000" dirty="0"/>
              <a:t>		//</a:t>
            </a:r>
            <a:r>
              <a:rPr lang="zh-CN" altLang="en-US" sz="2000" dirty="0"/>
              <a:t>得到一个随机数</a:t>
            </a:r>
            <a:endParaRPr lang="zh-CN" altLang="en-US" sz="2000" dirty="0"/>
          </a:p>
          <a:p>
            <a:pPr>
              <a:lnSpc>
                <a:spcPct val="90000"/>
              </a:lnSpc>
              <a:buFontTx/>
              <a:buNone/>
            </a:pPr>
            <a:r>
              <a:rPr lang="zh-CN" altLang="en-US" sz="2000" dirty="0"/>
              <a:t>		</a:t>
            </a:r>
            <a:r>
              <a:rPr lang="en-US" altLang="zh-CN" sz="2000" dirty="0"/>
              <a:t>double d = Math.random();</a:t>
            </a:r>
            <a:endParaRPr lang="en-US" altLang="zh-CN" sz="2000" dirty="0"/>
          </a:p>
          <a:p>
            <a:pPr>
              <a:lnSpc>
                <a:spcPct val="90000"/>
              </a:lnSpc>
              <a:buFontTx/>
              <a:buNone/>
            </a:pPr>
            <a:r>
              <a:rPr lang="en-US" altLang="zh-CN" sz="2000" dirty="0"/>
              <a:t>		System.out.println(d);</a:t>
            </a:r>
            <a:endParaRPr lang="en-US" altLang="zh-CN" sz="2000" dirty="0"/>
          </a:p>
          <a:p>
            <a:pPr>
              <a:lnSpc>
                <a:spcPct val="90000"/>
              </a:lnSpc>
              <a:buFontTx/>
              <a:buNone/>
            </a:pPr>
            <a:r>
              <a:rPr lang="en-US" altLang="zh-CN" sz="2000" dirty="0"/>
              <a:t>		//</a:t>
            </a:r>
            <a:r>
              <a:rPr lang="zh-CN" altLang="en-US" sz="2000" dirty="0"/>
              <a:t>计算半径为</a:t>
            </a:r>
            <a:r>
              <a:rPr lang="en-US" altLang="zh-CN" sz="2000" dirty="0"/>
              <a:t>10</a:t>
            </a:r>
            <a:r>
              <a:rPr lang="zh-CN" altLang="en-US" sz="2000" dirty="0"/>
              <a:t>的圆的周长</a:t>
            </a:r>
            <a:endParaRPr lang="zh-CN" altLang="en-US" sz="2000" dirty="0"/>
          </a:p>
          <a:p>
            <a:pPr>
              <a:lnSpc>
                <a:spcPct val="90000"/>
              </a:lnSpc>
              <a:buFontTx/>
              <a:buNone/>
            </a:pPr>
            <a:r>
              <a:rPr lang="zh-CN" altLang="en-US" sz="2000" dirty="0"/>
              <a:t>		</a:t>
            </a:r>
            <a:r>
              <a:rPr lang="en-US" altLang="zh-CN" sz="2000" dirty="0"/>
              <a:t>double p = 2*Math.PI*10;</a:t>
            </a:r>
            <a:endParaRPr lang="en-US" altLang="zh-CN" sz="2000" dirty="0"/>
          </a:p>
          <a:p>
            <a:pPr>
              <a:lnSpc>
                <a:spcPct val="90000"/>
              </a:lnSpc>
              <a:buFontTx/>
              <a:buNone/>
            </a:pPr>
            <a:r>
              <a:rPr lang="en-US" altLang="zh-CN" sz="2000" dirty="0"/>
              <a:t>		System.out.println(p);</a:t>
            </a:r>
            <a:endParaRPr lang="en-US" altLang="zh-CN" sz="2000" dirty="0"/>
          </a:p>
          <a:p>
            <a:pPr>
              <a:lnSpc>
                <a:spcPct val="90000"/>
              </a:lnSpc>
              <a:buFontTx/>
              <a:buNone/>
            </a:pPr>
            <a:r>
              <a:rPr lang="en-US" altLang="zh-CN" sz="2000" dirty="0"/>
              <a:t>	}	</a:t>
            </a:r>
            <a:endParaRPr lang="en-US" altLang="zh-CN" sz="2000" dirty="0"/>
          </a:p>
          <a:p>
            <a:pPr>
              <a:lnSpc>
                <a:spcPct val="90000"/>
              </a:lnSpc>
              <a:buFontTx/>
              <a:buNone/>
            </a:pPr>
            <a:r>
              <a:rPr lang="en-US" altLang="zh-CN" sz="2000" dirty="0"/>
              <a:t>}</a:t>
            </a:r>
            <a:endParaRPr lang="en-US" altLang="zh-CN"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a:r>
              <a:rPr lang="en-US" altLang="zh-CN" dirty="0"/>
              <a:t> String</a:t>
            </a:r>
            <a:r>
              <a:rPr lang="zh-CN" altLang="en-US" dirty="0"/>
              <a:t>类</a:t>
            </a:r>
            <a:endParaRPr lang="zh-CN" altLang="en-US" dirty="0"/>
          </a:p>
        </p:txBody>
      </p:sp>
      <p:sp>
        <p:nvSpPr>
          <p:cNvPr id="8195" name="Rectangle 3"/>
          <p:cNvSpPr>
            <a:spLocks noGrp="1" noChangeArrowheads="1"/>
          </p:cNvSpPr>
          <p:nvPr>
            <p:ph idx="1"/>
          </p:nvPr>
        </p:nvSpPr>
        <p:spPr/>
        <p:txBody>
          <a:bodyPr/>
          <a:lstStyle/>
          <a:p>
            <a:pPr>
              <a:lnSpc>
                <a:spcPct val="90000"/>
              </a:lnSpc>
            </a:pPr>
            <a:r>
              <a:rPr lang="en-US" altLang="zh-CN" sz="2400" dirty="0"/>
              <a:t>String</a:t>
            </a:r>
            <a:r>
              <a:rPr lang="zh-CN" altLang="en-US" sz="2400" dirty="0"/>
              <a:t>对象代表一组不可改变的</a:t>
            </a:r>
            <a:r>
              <a:rPr lang="en-US" altLang="zh-CN" sz="2400" dirty="0"/>
              <a:t>Unicode</a:t>
            </a:r>
            <a:r>
              <a:rPr lang="zh-CN" altLang="en-US" sz="2400" dirty="0"/>
              <a:t>字符序列</a:t>
            </a:r>
            <a:endParaRPr lang="zh-CN" altLang="en-US" sz="2400" dirty="0"/>
          </a:p>
          <a:p>
            <a:pPr>
              <a:lnSpc>
                <a:spcPct val="90000"/>
              </a:lnSpc>
            </a:pPr>
            <a:r>
              <a:rPr lang="zh-CN" altLang="en-US" sz="2400" dirty="0"/>
              <a:t>它的方法可用来创造新的字符串：</a:t>
            </a:r>
            <a:r>
              <a:rPr lang="en-US" altLang="zh-CN" sz="2400" dirty="0"/>
              <a:t>concat</a:t>
            </a:r>
            <a:r>
              <a:rPr lang="zh-CN" altLang="en-US" sz="2400" dirty="0"/>
              <a:t>、</a:t>
            </a:r>
            <a:r>
              <a:rPr lang="en-US" altLang="zh-CN" sz="2400" dirty="0"/>
              <a:t>replace</a:t>
            </a:r>
            <a:r>
              <a:rPr lang="zh-CN" altLang="en-US" sz="2400" dirty="0"/>
              <a:t>、</a:t>
            </a:r>
            <a:r>
              <a:rPr lang="en-US" altLang="zh-CN" sz="2400" dirty="0"/>
              <a:t>substring</a:t>
            </a:r>
            <a:r>
              <a:rPr lang="zh-CN" altLang="en-US" sz="2400" dirty="0"/>
              <a:t>、</a:t>
            </a:r>
            <a:r>
              <a:rPr lang="en-US" altLang="zh-CN" sz="2400" dirty="0"/>
              <a:t>toLowerCase</a:t>
            </a:r>
            <a:r>
              <a:rPr lang="zh-CN" altLang="en-US" sz="2400" dirty="0"/>
              <a:t>、</a:t>
            </a:r>
            <a:r>
              <a:rPr lang="en-US" altLang="zh-CN" sz="2400" dirty="0"/>
              <a:t>toUpperCase</a:t>
            </a:r>
            <a:r>
              <a:rPr lang="zh-CN" altLang="en-US" sz="2400" dirty="0"/>
              <a:t>和</a:t>
            </a:r>
            <a:r>
              <a:rPr lang="en-US" altLang="zh-CN" sz="2400" dirty="0"/>
              <a:t>trim</a:t>
            </a:r>
            <a:r>
              <a:rPr lang="zh-CN" altLang="en-US" sz="2400" dirty="0"/>
              <a:t>。</a:t>
            </a:r>
            <a:endParaRPr lang="zh-CN" altLang="en-US" sz="2400" dirty="0"/>
          </a:p>
          <a:p>
            <a:pPr>
              <a:lnSpc>
                <a:spcPct val="90000"/>
              </a:lnSpc>
            </a:pPr>
            <a:r>
              <a:rPr lang="zh-CN" altLang="en-US" sz="2400" dirty="0"/>
              <a:t>查找字符的方法：</a:t>
            </a:r>
            <a:r>
              <a:rPr lang="en-US" altLang="zh-CN" sz="2400" dirty="0"/>
              <a:t>endWith</a:t>
            </a:r>
            <a:r>
              <a:rPr lang="zh-CN" altLang="en-US" sz="2400" dirty="0"/>
              <a:t>、</a:t>
            </a:r>
            <a:r>
              <a:rPr lang="en-US" altLang="zh-CN" sz="2400" dirty="0"/>
              <a:t>startWith</a:t>
            </a:r>
            <a:r>
              <a:rPr lang="zh-CN" altLang="en-US" sz="2400" dirty="0"/>
              <a:t>、 </a:t>
            </a:r>
            <a:r>
              <a:rPr lang="en-US" altLang="zh-CN" sz="2400" dirty="0"/>
              <a:t>indexOf</a:t>
            </a:r>
            <a:r>
              <a:rPr lang="zh-CN" altLang="en-US" sz="2400" dirty="0"/>
              <a:t>、 </a:t>
            </a:r>
            <a:r>
              <a:rPr lang="en-US" altLang="zh-CN" sz="2400" dirty="0"/>
              <a:t>lastIndexOf</a:t>
            </a:r>
            <a:r>
              <a:rPr lang="zh-CN" altLang="en-US" sz="2400" dirty="0"/>
              <a:t>。</a:t>
            </a:r>
            <a:endParaRPr lang="zh-CN" altLang="en-US" sz="2400" dirty="0"/>
          </a:p>
          <a:p>
            <a:pPr>
              <a:lnSpc>
                <a:spcPct val="90000"/>
              </a:lnSpc>
            </a:pPr>
            <a:r>
              <a:rPr lang="zh-CN" altLang="en-US" sz="2400" dirty="0"/>
              <a:t>比较字符的方法：</a:t>
            </a:r>
            <a:r>
              <a:rPr lang="en-US" altLang="zh-CN" sz="2400" dirty="0"/>
              <a:t>equals</a:t>
            </a:r>
            <a:r>
              <a:rPr lang="zh-CN" altLang="en-US" sz="2400" dirty="0"/>
              <a:t>、</a:t>
            </a:r>
            <a:r>
              <a:rPr lang="en-US" altLang="zh-CN" sz="2400" dirty="0"/>
              <a:t>equalsIgnoreCase</a:t>
            </a:r>
            <a:r>
              <a:rPr lang="zh-CN" altLang="en-US" sz="2400" dirty="0"/>
              <a:t>、</a:t>
            </a:r>
            <a:r>
              <a:rPr lang="en-US" altLang="zh-CN" sz="2400" dirty="0"/>
              <a:t>compareTo</a:t>
            </a:r>
            <a:r>
              <a:rPr lang="zh-CN" altLang="en-US" sz="2400" dirty="0"/>
              <a:t>。</a:t>
            </a:r>
            <a:endParaRPr lang="zh-CN" altLang="en-US" sz="2400" dirty="0"/>
          </a:p>
          <a:p>
            <a:pPr>
              <a:lnSpc>
                <a:spcPct val="90000"/>
              </a:lnSpc>
            </a:pPr>
            <a:r>
              <a:rPr lang="zh-CN" altLang="en-US" sz="2400" dirty="0"/>
              <a:t>其它：</a:t>
            </a:r>
            <a:r>
              <a:rPr lang="en-US" altLang="zh-CN" sz="2400" dirty="0"/>
              <a:t>charAt</a:t>
            </a:r>
            <a:r>
              <a:rPr lang="zh-CN" altLang="en-US" sz="2400" dirty="0"/>
              <a:t>、</a:t>
            </a:r>
            <a:r>
              <a:rPr lang="en-US" altLang="zh-CN" sz="2400" dirty="0"/>
              <a:t>length()</a:t>
            </a:r>
            <a:endParaRPr lang="en-US" altLang="zh-CN"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a:r>
              <a:rPr lang="en-US" altLang="zh-CN" dirty="0"/>
              <a:t>String</a:t>
            </a:r>
            <a:r>
              <a:rPr lang="zh-CN" altLang="en-US" dirty="0"/>
              <a:t>对象的创</a:t>
            </a:r>
            <a:r>
              <a:rPr lang="zh-CN" altLang="en-US" dirty="0" smtClean="0"/>
              <a:t>建方式比较</a:t>
            </a:r>
            <a:endParaRPr lang="zh-CN" altLang="en-US" dirty="0"/>
          </a:p>
        </p:txBody>
      </p:sp>
      <p:sp>
        <p:nvSpPr>
          <p:cNvPr id="10243" name="Rectangle 3"/>
          <p:cNvSpPr>
            <a:spLocks noGrp="1" noChangeArrowheads="1"/>
          </p:cNvSpPr>
          <p:nvPr>
            <p:ph idx="1"/>
          </p:nvPr>
        </p:nvSpPr>
        <p:spPr/>
        <p:txBody>
          <a:bodyPr/>
          <a:lstStyle/>
          <a:p>
            <a:r>
              <a:rPr lang="zh-CN" altLang="en-US" dirty="0"/>
              <a:t>法一：</a:t>
            </a:r>
            <a:endParaRPr lang="zh-CN" altLang="en-US" dirty="0"/>
          </a:p>
          <a:p>
            <a:pPr lvl="1">
              <a:buFontTx/>
              <a:buNone/>
            </a:pPr>
            <a:r>
              <a:rPr lang="en-US" altLang="zh-CN" sz="2400" dirty="0"/>
              <a:t>String s1 = new String(“hello”);</a:t>
            </a:r>
            <a:endParaRPr lang="en-US" altLang="zh-CN" sz="2400" dirty="0"/>
          </a:p>
          <a:p>
            <a:pPr lvl="1">
              <a:buFontTx/>
              <a:buNone/>
            </a:pPr>
            <a:r>
              <a:rPr lang="en-US" altLang="zh-CN" sz="2400" dirty="0"/>
              <a:t>String s2 = new String(“hello”);</a:t>
            </a:r>
            <a:endParaRPr lang="en-US" altLang="zh-CN" sz="2400" dirty="0"/>
          </a:p>
          <a:p>
            <a:pPr lvl="1">
              <a:buFontTx/>
              <a:buNone/>
            </a:pPr>
            <a:endParaRPr lang="en-US" altLang="zh-CN" sz="2400" dirty="0"/>
          </a:p>
          <a:p>
            <a:r>
              <a:rPr lang="zh-CN" altLang="en-US" dirty="0"/>
              <a:t>法二：</a:t>
            </a:r>
            <a:endParaRPr lang="zh-CN" altLang="en-US" dirty="0"/>
          </a:p>
          <a:p>
            <a:pPr lvl="1">
              <a:buFontTx/>
              <a:buNone/>
            </a:pPr>
            <a:r>
              <a:rPr lang="en-US" altLang="zh-CN" dirty="0"/>
              <a:t>String s3 = “hello”;</a:t>
            </a:r>
            <a:endParaRPr lang="en-US" altLang="zh-CN" dirty="0"/>
          </a:p>
          <a:p>
            <a:pPr lvl="1">
              <a:buFontTx/>
              <a:buNone/>
            </a:pPr>
            <a:r>
              <a:rPr lang="en-US" altLang="zh-CN" dirty="0"/>
              <a:t>String s4= “hello”;</a:t>
            </a:r>
            <a:endParaRPr lang="en-US" altLang="zh-CN" dirty="0"/>
          </a:p>
          <a:p>
            <a:pPr lvl="1">
              <a:buNone/>
            </a:pPr>
            <a:endParaRPr lang="en-US" altLang="zh-CN" dirty="0"/>
          </a:p>
        </p:txBody>
      </p:sp>
      <p:sp>
        <p:nvSpPr>
          <p:cNvPr id="10244" name="Oval 4"/>
          <p:cNvSpPr>
            <a:spLocks noChangeArrowheads="1"/>
          </p:cNvSpPr>
          <p:nvPr/>
        </p:nvSpPr>
        <p:spPr bwMode="auto">
          <a:xfrm>
            <a:off x="6156325" y="1916113"/>
            <a:ext cx="2447925" cy="1368425"/>
          </a:xfrm>
          <a:prstGeom prst="ellipse">
            <a:avLst/>
          </a:prstGeom>
          <a:gradFill rotWithShape="1">
            <a:gsLst>
              <a:gs pos="0">
                <a:schemeClr val="bg1"/>
              </a:gs>
              <a:gs pos="100000">
                <a:srgbClr val="FF6600"/>
              </a:gs>
            </a:gsLst>
            <a:path path="shape">
              <a:fillToRect l="50000" t="50000" r="50000" b="50000"/>
            </a:path>
          </a:gradFill>
          <a:ln w="9525">
            <a:solidFill>
              <a:schemeClr val="tx1"/>
            </a:solidFill>
            <a:miter lim="800000"/>
          </a:ln>
          <a:effectLst/>
        </p:spPr>
        <p:txBody>
          <a:bodyPr wrap="none" anchor="ctr"/>
          <a:lstStyle/>
          <a:p>
            <a:pPr algn="ctr"/>
            <a:endParaRPr lang="zh-CN" altLang="zh-CN"/>
          </a:p>
        </p:txBody>
      </p:sp>
      <p:sp>
        <p:nvSpPr>
          <p:cNvPr id="10245" name="Rectangle 5"/>
          <p:cNvSpPr>
            <a:spLocks noChangeArrowheads="1"/>
          </p:cNvSpPr>
          <p:nvPr/>
        </p:nvSpPr>
        <p:spPr bwMode="auto">
          <a:xfrm>
            <a:off x="6804025" y="2205038"/>
            <a:ext cx="1162050" cy="360362"/>
          </a:xfrm>
          <a:prstGeom prst="rect">
            <a:avLst/>
          </a:prstGeom>
          <a:solidFill>
            <a:srgbClr val="FF9900"/>
          </a:solidFill>
          <a:ln w="9525">
            <a:solidFill>
              <a:schemeClr val="tx1"/>
            </a:solidFill>
            <a:miter lim="800000"/>
          </a:ln>
          <a:effectLst/>
        </p:spPr>
        <p:txBody>
          <a:bodyPr wrap="none" anchor="ctr"/>
          <a:lstStyle/>
          <a:p>
            <a:pPr algn="ctr"/>
            <a:r>
              <a:rPr lang="en-US" altLang="zh-CN"/>
              <a:t>hello</a:t>
            </a:r>
            <a:endParaRPr lang="en-US" altLang="zh-CN"/>
          </a:p>
        </p:txBody>
      </p:sp>
      <p:sp>
        <p:nvSpPr>
          <p:cNvPr id="10250" name="Text Box 10"/>
          <p:cNvSpPr txBox="1">
            <a:spLocks noChangeArrowheads="1"/>
          </p:cNvSpPr>
          <p:nvPr/>
        </p:nvSpPr>
        <p:spPr bwMode="auto">
          <a:xfrm>
            <a:off x="5219700" y="2132013"/>
            <a:ext cx="503238" cy="366712"/>
          </a:xfrm>
          <a:prstGeom prst="rect">
            <a:avLst/>
          </a:prstGeom>
          <a:noFill/>
          <a:ln w="9525">
            <a:noFill/>
            <a:miter lim="800000"/>
          </a:ln>
          <a:effectLst/>
        </p:spPr>
        <p:txBody>
          <a:bodyPr>
            <a:spAutoFit/>
          </a:bodyPr>
          <a:lstStyle/>
          <a:p>
            <a:pPr>
              <a:spcBef>
                <a:spcPct val="50000"/>
              </a:spcBef>
            </a:pPr>
            <a:r>
              <a:rPr lang="en-US" altLang="zh-CN"/>
              <a:t>s1</a:t>
            </a:r>
            <a:endParaRPr lang="en-US" altLang="zh-CN"/>
          </a:p>
        </p:txBody>
      </p:sp>
      <p:sp>
        <p:nvSpPr>
          <p:cNvPr id="10254" name="Oval 14"/>
          <p:cNvSpPr>
            <a:spLocks noChangeArrowheads="1"/>
          </p:cNvSpPr>
          <p:nvPr/>
        </p:nvSpPr>
        <p:spPr bwMode="auto">
          <a:xfrm>
            <a:off x="5975350" y="4724400"/>
            <a:ext cx="2447925" cy="1368425"/>
          </a:xfrm>
          <a:prstGeom prst="ellipse">
            <a:avLst/>
          </a:prstGeom>
          <a:gradFill rotWithShape="1">
            <a:gsLst>
              <a:gs pos="0">
                <a:schemeClr val="bg1"/>
              </a:gs>
              <a:gs pos="100000">
                <a:srgbClr val="FF6600"/>
              </a:gs>
            </a:gsLst>
            <a:path path="shape">
              <a:fillToRect l="50000" t="50000" r="50000" b="50000"/>
            </a:path>
          </a:gradFill>
          <a:ln w="9525">
            <a:solidFill>
              <a:schemeClr val="tx1"/>
            </a:solidFill>
            <a:miter lim="800000"/>
          </a:ln>
          <a:effectLst/>
        </p:spPr>
        <p:txBody>
          <a:bodyPr wrap="none" anchor="ctr"/>
          <a:lstStyle/>
          <a:p>
            <a:pPr algn="ctr"/>
            <a:endParaRPr lang="zh-CN" altLang="zh-CN"/>
          </a:p>
        </p:txBody>
      </p:sp>
      <p:sp>
        <p:nvSpPr>
          <p:cNvPr id="10256" name="Line 16"/>
          <p:cNvSpPr>
            <a:spLocks noChangeShapeType="1"/>
          </p:cNvSpPr>
          <p:nvPr/>
        </p:nvSpPr>
        <p:spPr bwMode="auto">
          <a:xfrm>
            <a:off x="5507038" y="5156200"/>
            <a:ext cx="1152525" cy="144463"/>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10257" name="Line 17"/>
          <p:cNvSpPr>
            <a:spLocks noChangeShapeType="1"/>
          </p:cNvSpPr>
          <p:nvPr/>
        </p:nvSpPr>
        <p:spPr bwMode="auto">
          <a:xfrm flipV="1">
            <a:off x="5435600" y="5373688"/>
            <a:ext cx="1252538" cy="287337"/>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10259" name="Text Box 19"/>
          <p:cNvSpPr txBox="1">
            <a:spLocks noChangeArrowheads="1"/>
          </p:cNvSpPr>
          <p:nvPr/>
        </p:nvSpPr>
        <p:spPr bwMode="auto">
          <a:xfrm>
            <a:off x="5003800" y="4940300"/>
            <a:ext cx="503238" cy="366713"/>
          </a:xfrm>
          <a:prstGeom prst="rect">
            <a:avLst/>
          </a:prstGeom>
          <a:noFill/>
          <a:ln w="9525">
            <a:noFill/>
            <a:miter lim="800000"/>
          </a:ln>
          <a:effectLst/>
        </p:spPr>
        <p:txBody>
          <a:bodyPr>
            <a:spAutoFit/>
          </a:bodyPr>
          <a:lstStyle/>
          <a:p>
            <a:pPr>
              <a:spcBef>
                <a:spcPct val="50000"/>
              </a:spcBef>
            </a:pPr>
            <a:r>
              <a:rPr lang="en-US" altLang="zh-CN" dirty="0" smtClean="0"/>
              <a:t>s3</a:t>
            </a:r>
            <a:endParaRPr lang="en-US" altLang="zh-CN" dirty="0"/>
          </a:p>
        </p:txBody>
      </p:sp>
      <p:sp>
        <p:nvSpPr>
          <p:cNvPr id="10260" name="Text Box 20"/>
          <p:cNvSpPr txBox="1">
            <a:spLocks noChangeArrowheads="1"/>
          </p:cNvSpPr>
          <p:nvPr/>
        </p:nvSpPr>
        <p:spPr bwMode="auto">
          <a:xfrm>
            <a:off x="5003800" y="5516563"/>
            <a:ext cx="504825" cy="366712"/>
          </a:xfrm>
          <a:prstGeom prst="rect">
            <a:avLst/>
          </a:prstGeom>
          <a:noFill/>
          <a:ln w="9525">
            <a:noFill/>
            <a:miter lim="800000"/>
          </a:ln>
          <a:effectLst/>
        </p:spPr>
        <p:txBody>
          <a:bodyPr>
            <a:spAutoFit/>
          </a:bodyPr>
          <a:lstStyle/>
          <a:p>
            <a:pPr>
              <a:spcBef>
                <a:spcPct val="50000"/>
              </a:spcBef>
            </a:pPr>
            <a:r>
              <a:rPr lang="en-US" altLang="zh-CN" dirty="0" smtClean="0"/>
              <a:t>s4</a:t>
            </a:r>
            <a:endParaRPr lang="en-US" altLang="zh-CN" dirty="0"/>
          </a:p>
        </p:txBody>
      </p:sp>
      <p:sp>
        <p:nvSpPr>
          <p:cNvPr id="10261" name="Rectangle 21"/>
          <p:cNvSpPr>
            <a:spLocks noChangeArrowheads="1"/>
          </p:cNvSpPr>
          <p:nvPr/>
        </p:nvSpPr>
        <p:spPr bwMode="auto">
          <a:xfrm>
            <a:off x="6804025" y="2206625"/>
            <a:ext cx="1162050" cy="360363"/>
          </a:xfrm>
          <a:prstGeom prst="rect">
            <a:avLst/>
          </a:prstGeom>
          <a:solidFill>
            <a:srgbClr val="FF9900"/>
          </a:solidFill>
          <a:ln w="9525">
            <a:solidFill>
              <a:schemeClr val="tx1"/>
            </a:solidFill>
            <a:miter lim="800000"/>
          </a:ln>
          <a:effectLst/>
        </p:spPr>
        <p:txBody>
          <a:bodyPr wrap="none" anchor="ctr"/>
          <a:lstStyle/>
          <a:p>
            <a:pPr algn="ctr"/>
            <a:r>
              <a:rPr lang="en-US" altLang="zh-CN"/>
              <a:t>hello</a:t>
            </a:r>
            <a:endParaRPr lang="en-US" altLang="zh-CN"/>
          </a:p>
        </p:txBody>
      </p:sp>
      <p:sp>
        <p:nvSpPr>
          <p:cNvPr id="10262" name="Line 22"/>
          <p:cNvSpPr>
            <a:spLocks noChangeShapeType="1"/>
          </p:cNvSpPr>
          <p:nvPr/>
        </p:nvSpPr>
        <p:spPr bwMode="auto">
          <a:xfrm>
            <a:off x="5580063" y="2349500"/>
            <a:ext cx="1116012"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10264" name="Rectangle 24"/>
          <p:cNvSpPr>
            <a:spLocks noChangeArrowheads="1"/>
          </p:cNvSpPr>
          <p:nvPr/>
        </p:nvSpPr>
        <p:spPr bwMode="auto">
          <a:xfrm>
            <a:off x="6804025" y="2709863"/>
            <a:ext cx="1162050" cy="360362"/>
          </a:xfrm>
          <a:prstGeom prst="rect">
            <a:avLst/>
          </a:prstGeom>
          <a:solidFill>
            <a:srgbClr val="FF9900"/>
          </a:solidFill>
          <a:ln w="9525">
            <a:solidFill>
              <a:schemeClr val="tx1"/>
            </a:solidFill>
            <a:miter lim="800000"/>
          </a:ln>
          <a:effectLst/>
        </p:spPr>
        <p:txBody>
          <a:bodyPr wrap="none" anchor="ctr"/>
          <a:lstStyle/>
          <a:p>
            <a:pPr algn="ctr"/>
            <a:r>
              <a:rPr lang="en-US" altLang="zh-CN"/>
              <a:t>hello</a:t>
            </a:r>
            <a:endParaRPr lang="en-US" altLang="zh-CN"/>
          </a:p>
        </p:txBody>
      </p:sp>
      <p:sp>
        <p:nvSpPr>
          <p:cNvPr id="10265" name="Line 25"/>
          <p:cNvSpPr>
            <a:spLocks noChangeShapeType="1"/>
          </p:cNvSpPr>
          <p:nvPr/>
        </p:nvSpPr>
        <p:spPr bwMode="auto">
          <a:xfrm>
            <a:off x="5651500" y="2852738"/>
            <a:ext cx="1116013"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10266" name="Text Box 26"/>
          <p:cNvSpPr txBox="1">
            <a:spLocks noChangeArrowheads="1"/>
          </p:cNvSpPr>
          <p:nvPr/>
        </p:nvSpPr>
        <p:spPr bwMode="auto">
          <a:xfrm>
            <a:off x="5219700" y="2636838"/>
            <a:ext cx="503238" cy="366712"/>
          </a:xfrm>
          <a:prstGeom prst="rect">
            <a:avLst/>
          </a:prstGeom>
          <a:noFill/>
          <a:ln w="9525">
            <a:noFill/>
            <a:miter lim="800000"/>
          </a:ln>
          <a:effectLst/>
        </p:spPr>
        <p:txBody>
          <a:bodyPr>
            <a:spAutoFit/>
          </a:bodyPr>
          <a:lstStyle/>
          <a:p>
            <a:pPr>
              <a:spcBef>
                <a:spcPct val="50000"/>
              </a:spcBef>
            </a:pPr>
            <a:r>
              <a:rPr lang="en-US" altLang="zh-CN"/>
              <a:t>s2</a:t>
            </a:r>
            <a:endParaRPr lang="en-US" altLang="zh-CN"/>
          </a:p>
        </p:txBody>
      </p:sp>
      <p:sp>
        <p:nvSpPr>
          <p:cNvPr id="10267" name="Rectangle 27"/>
          <p:cNvSpPr>
            <a:spLocks noChangeArrowheads="1"/>
          </p:cNvSpPr>
          <p:nvPr/>
        </p:nvSpPr>
        <p:spPr bwMode="auto">
          <a:xfrm>
            <a:off x="6659563" y="5157788"/>
            <a:ext cx="1162050" cy="360362"/>
          </a:xfrm>
          <a:prstGeom prst="rect">
            <a:avLst/>
          </a:prstGeom>
          <a:solidFill>
            <a:srgbClr val="FF9900"/>
          </a:solidFill>
          <a:ln w="9525">
            <a:solidFill>
              <a:schemeClr val="tx1"/>
            </a:solidFill>
            <a:miter lim="800000"/>
          </a:ln>
          <a:effectLst/>
        </p:spPr>
        <p:txBody>
          <a:bodyPr wrap="none" anchor="ctr"/>
          <a:lstStyle/>
          <a:p>
            <a:pPr algn="ctr"/>
            <a:r>
              <a:rPr lang="en-US" altLang="zh-CN" dirty="0"/>
              <a:t>hello</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0243">
                                            <p:txEl>
                                              <p:pRg st="1" end="1"/>
                                            </p:txEl>
                                          </p:spTgt>
                                        </p:tgtEl>
                                        <p:attrNameLst>
                                          <p:attrName>style.visibility</p:attrName>
                                        </p:attrNameLst>
                                      </p:cBhvr>
                                      <p:to>
                                        <p:strVal val="visible"/>
                                      </p:to>
                                    </p:set>
                                    <p:anim calcmode="discrete" valueType="clr">
                                      <p:cBhvr override="childStyle">
                                        <p:cTn id="7" dur="80"/>
                                        <p:tgtEl>
                                          <p:spTgt spid="1024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243">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10243">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grpId="0" nodeType="clickEffect">
                                  <p:stCondLst>
                                    <p:cond delay="0"/>
                                  </p:stCondLst>
                                  <p:childTnLst>
                                    <p:set>
                                      <p:cBhvr>
                                        <p:cTn id="13" dur="1" fill="hold">
                                          <p:stCondLst>
                                            <p:cond delay="0"/>
                                          </p:stCondLst>
                                        </p:cTn>
                                        <p:tgtEl>
                                          <p:spTgt spid="10244"/>
                                        </p:tgtEl>
                                        <p:attrNameLst>
                                          <p:attrName>style.visibility</p:attrName>
                                        </p:attrNameLst>
                                      </p:cBhvr>
                                      <p:to>
                                        <p:strVal val="visible"/>
                                      </p:to>
                                    </p:set>
                                    <p:animEffect transition="in" filter="diamond(in)">
                                      <p:cBhvr>
                                        <p:cTn id="14" dur="2000"/>
                                        <p:tgtEl>
                                          <p:spTgt spid="10244"/>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10245"/>
                                        </p:tgtEl>
                                        <p:attrNameLst>
                                          <p:attrName>style.visibility</p:attrName>
                                        </p:attrNameLst>
                                      </p:cBhvr>
                                      <p:to>
                                        <p:strVal val="visible"/>
                                      </p:to>
                                    </p:set>
                                    <p:animEffect transition="in" filter="fade">
                                      <p:cBhvr>
                                        <p:cTn id="18" dur="2000"/>
                                        <p:tgtEl>
                                          <p:spTgt spid="10245"/>
                                        </p:tgtEl>
                                      </p:cBhvr>
                                    </p:animEffect>
                                  </p:childTnLst>
                                </p:cTn>
                              </p:par>
                            </p:childTnLst>
                          </p:cTn>
                        </p:par>
                        <p:par>
                          <p:cTn id="19" fill="hold">
                            <p:stCondLst>
                              <p:cond delay="4000"/>
                            </p:stCondLst>
                            <p:childTnLst>
                              <p:par>
                                <p:cTn id="20" presetID="22" presetClass="entr" presetSubtype="4" fill="hold" grpId="0" nodeType="afterEffect">
                                  <p:stCondLst>
                                    <p:cond delay="0"/>
                                  </p:stCondLst>
                                  <p:childTnLst>
                                    <p:set>
                                      <p:cBhvr>
                                        <p:cTn id="21" dur="1" fill="hold">
                                          <p:stCondLst>
                                            <p:cond delay="0"/>
                                          </p:stCondLst>
                                        </p:cTn>
                                        <p:tgtEl>
                                          <p:spTgt spid="10262"/>
                                        </p:tgtEl>
                                        <p:attrNameLst>
                                          <p:attrName>style.visibility</p:attrName>
                                        </p:attrNameLst>
                                      </p:cBhvr>
                                      <p:to>
                                        <p:strVal val="visible"/>
                                      </p:to>
                                    </p:set>
                                    <p:animEffect transition="in" filter="wipe(down)">
                                      <p:cBhvr>
                                        <p:cTn id="22" dur="500"/>
                                        <p:tgtEl>
                                          <p:spTgt spid="1026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0250"/>
                                        </p:tgtEl>
                                        <p:attrNameLst>
                                          <p:attrName>style.visibility</p:attrName>
                                        </p:attrNameLst>
                                      </p:cBhvr>
                                      <p:to>
                                        <p:strVal val="visible"/>
                                      </p:to>
                                    </p:set>
                                    <p:animEffect transition="in" filter="wipe(left)">
                                      <p:cBhvr>
                                        <p:cTn id="25" dur="500"/>
                                        <p:tgtEl>
                                          <p:spTgt spid="10250"/>
                                        </p:tgtEl>
                                      </p:cBhvr>
                                    </p:animEffect>
                                  </p:childTnLst>
                                </p:cTn>
                              </p:par>
                            </p:childTnLst>
                          </p:cTn>
                        </p:par>
                      </p:childTnLst>
                    </p:cTn>
                  </p:par>
                  <p:par>
                    <p:cTn id="26" fill="hold">
                      <p:stCondLst>
                        <p:cond delay="indefinite"/>
                      </p:stCondLst>
                      <p:childTnLst>
                        <p:par>
                          <p:cTn id="27" fill="hold">
                            <p:stCondLst>
                              <p:cond delay="0"/>
                            </p:stCondLst>
                            <p:childTnLst>
                              <p:par>
                                <p:cTn id="28" presetID="27" presetClass="entr" presetSubtype="0" fill="hold" nodeType="clickEffect">
                                  <p:stCondLst>
                                    <p:cond delay="0"/>
                                  </p:stCondLst>
                                  <p:iterate type="lt">
                                    <p:tmPct val="50000"/>
                                  </p:iterate>
                                  <p:childTnLst>
                                    <p:set>
                                      <p:cBhvr>
                                        <p:cTn id="29" dur="1" fill="hold">
                                          <p:stCondLst>
                                            <p:cond delay="0"/>
                                          </p:stCondLst>
                                        </p:cTn>
                                        <p:tgtEl>
                                          <p:spTgt spid="10243">
                                            <p:txEl>
                                              <p:pRg st="2" end="2"/>
                                            </p:txEl>
                                          </p:spTgt>
                                        </p:tgtEl>
                                        <p:attrNameLst>
                                          <p:attrName>style.visibility</p:attrName>
                                        </p:attrNameLst>
                                      </p:cBhvr>
                                      <p:to>
                                        <p:strVal val="visible"/>
                                      </p:to>
                                    </p:set>
                                    <p:anim calcmode="discrete" valueType="clr">
                                      <p:cBhvr override="childStyle">
                                        <p:cTn id="30" dur="80"/>
                                        <p:tgtEl>
                                          <p:spTgt spid="1024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1" dur="80"/>
                                        <p:tgtEl>
                                          <p:spTgt spid="10243">
                                            <p:txEl>
                                              <p:pRg st="2" end="2"/>
                                            </p:txEl>
                                          </p:spTgt>
                                        </p:tgtEl>
                                        <p:attrNameLst>
                                          <p:attrName>fillcolor</p:attrName>
                                        </p:attrNameLst>
                                      </p:cBhvr>
                                      <p:tavLst>
                                        <p:tav tm="0">
                                          <p:val>
                                            <p:clrVal>
                                              <a:schemeClr val="accent2"/>
                                            </p:clrVal>
                                          </p:val>
                                        </p:tav>
                                        <p:tav tm="50000">
                                          <p:val>
                                            <p:clrVal>
                                              <a:schemeClr val="hlink"/>
                                            </p:clrVal>
                                          </p:val>
                                        </p:tav>
                                      </p:tavLst>
                                    </p:anim>
                                    <p:set>
                                      <p:cBhvr>
                                        <p:cTn id="32" dur="80"/>
                                        <p:tgtEl>
                                          <p:spTgt spid="10243">
                                            <p:txEl>
                                              <p:pRg st="2" end="2"/>
                                            </p:txEl>
                                          </p:spTgt>
                                        </p:tgtEl>
                                        <p:attrNameLst>
                                          <p:attrName>fill.type</p:attrName>
                                        </p:attrNameLst>
                                      </p:cBhvr>
                                      <p:to>
                                        <p:strVal val="solid"/>
                                      </p:to>
                                    </p:set>
                                  </p:childTnLst>
                                </p:cTn>
                              </p:par>
                            </p:childTnLst>
                          </p:cTn>
                        </p:par>
                        <p:par>
                          <p:cTn id="33" fill="hold">
                            <p:stCondLst>
                              <p:cond delay="1319"/>
                            </p:stCondLst>
                            <p:childTnLst>
                              <p:par>
                                <p:cTn id="34" presetID="10" presetClass="entr" presetSubtype="0" fill="hold" grpId="0" nodeType="afterEffect">
                                  <p:stCondLst>
                                    <p:cond delay="0"/>
                                  </p:stCondLst>
                                  <p:childTnLst>
                                    <p:set>
                                      <p:cBhvr>
                                        <p:cTn id="35" dur="1" fill="hold">
                                          <p:stCondLst>
                                            <p:cond delay="0"/>
                                          </p:stCondLst>
                                        </p:cTn>
                                        <p:tgtEl>
                                          <p:spTgt spid="10261"/>
                                        </p:tgtEl>
                                        <p:attrNameLst>
                                          <p:attrName>style.visibility</p:attrName>
                                        </p:attrNameLst>
                                      </p:cBhvr>
                                      <p:to>
                                        <p:strVal val="visible"/>
                                      </p:to>
                                    </p:set>
                                    <p:animEffect transition="in" filter="fade">
                                      <p:cBhvr>
                                        <p:cTn id="36" dur="2000"/>
                                        <p:tgtEl>
                                          <p:spTgt spid="10261"/>
                                        </p:tgtEl>
                                      </p:cBhvr>
                                    </p:animEffect>
                                  </p:childTnLst>
                                </p:cTn>
                              </p:par>
                            </p:childTnLst>
                          </p:cTn>
                        </p:par>
                        <p:par>
                          <p:cTn id="37" fill="hold">
                            <p:stCondLst>
                              <p:cond delay="3319"/>
                            </p:stCondLst>
                            <p:childTnLst>
                              <p:par>
                                <p:cTn id="38" presetID="10" presetClass="entr" presetSubtype="0" fill="hold" grpId="0" nodeType="afterEffect">
                                  <p:stCondLst>
                                    <p:cond delay="0"/>
                                  </p:stCondLst>
                                  <p:childTnLst>
                                    <p:set>
                                      <p:cBhvr>
                                        <p:cTn id="39" dur="1" fill="hold">
                                          <p:stCondLst>
                                            <p:cond delay="0"/>
                                          </p:stCondLst>
                                        </p:cTn>
                                        <p:tgtEl>
                                          <p:spTgt spid="10264"/>
                                        </p:tgtEl>
                                        <p:attrNameLst>
                                          <p:attrName>style.visibility</p:attrName>
                                        </p:attrNameLst>
                                      </p:cBhvr>
                                      <p:to>
                                        <p:strVal val="visible"/>
                                      </p:to>
                                    </p:set>
                                    <p:animEffect transition="in" filter="fade">
                                      <p:cBhvr>
                                        <p:cTn id="40" dur="2000"/>
                                        <p:tgtEl>
                                          <p:spTgt spid="10264"/>
                                        </p:tgtEl>
                                      </p:cBhvr>
                                    </p:animEffect>
                                  </p:childTnLst>
                                </p:cTn>
                              </p:par>
                            </p:childTnLst>
                          </p:cTn>
                        </p:par>
                        <p:par>
                          <p:cTn id="41" fill="hold">
                            <p:stCondLst>
                              <p:cond delay="5319"/>
                            </p:stCondLst>
                            <p:childTnLst>
                              <p:par>
                                <p:cTn id="42" presetID="22" presetClass="entr" presetSubtype="8" fill="hold" grpId="0" nodeType="afterEffect">
                                  <p:stCondLst>
                                    <p:cond delay="0"/>
                                  </p:stCondLst>
                                  <p:childTnLst>
                                    <p:set>
                                      <p:cBhvr>
                                        <p:cTn id="43" dur="1" fill="hold">
                                          <p:stCondLst>
                                            <p:cond delay="0"/>
                                          </p:stCondLst>
                                        </p:cTn>
                                        <p:tgtEl>
                                          <p:spTgt spid="10265"/>
                                        </p:tgtEl>
                                        <p:attrNameLst>
                                          <p:attrName>style.visibility</p:attrName>
                                        </p:attrNameLst>
                                      </p:cBhvr>
                                      <p:to>
                                        <p:strVal val="visible"/>
                                      </p:to>
                                    </p:set>
                                    <p:animEffect transition="in" filter="wipe(left)">
                                      <p:cBhvr>
                                        <p:cTn id="44" dur="500"/>
                                        <p:tgtEl>
                                          <p:spTgt spid="10265"/>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0266"/>
                                        </p:tgtEl>
                                        <p:attrNameLst>
                                          <p:attrName>style.visibility</p:attrName>
                                        </p:attrNameLst>
                                      </p:cBhvr>
                                      <p:to>
                                        <p:strVal val="visible"/>
                                      </p:to>
                                    </p:set>
                                    <p:animEffect transition="in" filter="wipe(left)">
                                      <p:cBhvr>
                                        <p:cTn id="47" dur="500"/>
                                        <p:tgtEl>
                                          <p:spTgt spid="10266"/>
                                        </p:tgtEl>
                                      </p:cBhvr>
                                    </p:animEffect>
                                  </p:childTnLst>
                                </p:cTn>
                              </p:par>
                            </p:childTnLst>
                          </p:cTn>
                        </p:par>
                      </p:childTnLst>
                    </p:cTn>
                  </p:par>
                  <p:par>
                    <p:cTn id="48" fill="hold">
                      <p:stCondLst>
                        <p:cond delay="indefinite"/>
                      </p:stCondLst>
                      <p:childTnLst>
                        <p:par>
                          <p:cTn id="49" fill="hold">
                            <p:stCondLst>
                              <p:cond delay="0"/>
                            </p:stCondLst>
                            <p:childTnLst>
                              <p:par>
                                <p:cTn id="50" presetID="27" presetClass="entr" presetSubtype="0" fill="hold" nodeType="clickEffect">
                                  <p:stCondLst>
                                    <p:cond delay="0"/>
                                  </p:stCondLst>
                                  <p:iterate type="lt">
                                    <p:tmPct val="50000"/>
                                  </p:iterate>
                                  <p:childTnLst>
                                    <p:set>
                                      <p:cBhvr>
                                        <p:cTn id="51" dur="1" fill="hold">
                                          <p:stCondLst>
                                            <p:cond delay="0"/>
                                          </p:stCondLst>
                                        </p:cTn>
                                        <p:tgtEl>
                                          <p:spTgt spid="10243">
                                            <p:txEl>
                                              <p:pRg st="5" end="5"/>
                                            </p:txEl>
                                          </p:spTgt>
                                        </p:tgtEl>
                                        <p:attrNameLst>
                                          <p:attrName>style.visibility</p:attrName>
                                        </p:attrNameLst>
                                      </p:cBhvr>
                                      <p:to>
                                        <p:strVal val="visible"/>
                                      </p:to>
                                    </p:set>
                                    <p:anim calcmode="discrete" valueType="clr">
                                      <p:cBhvr override="childStyle">
                                        <p:cTn id="52" dur="80"/>
                                        <p:tgtEl>
                                          <p:spTgt spid="1024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3" dur="80"/>
                                        <p:tgtEl>
                                          <p:spTgt spid="10243">
                                            <p:txEl>
                                              <p:pRg st="5" end="5"/>
                                            </p:txEl>
                                          </p:spTgt>
                                        </p:tgtEl>
                                        <p:attrNameLst>
                                          <p:attrName>fillcolor</p:attrName>
                                        </p:attrNameLst>
                                      </p:cBhvr>
                                      <p:tavLst>
                                        <p:tav tm="0">
                                          <p:val>
                                            <p:clrVal>
                                              <a:schemeClr val="accent2"/>
                                            </p:clrVal>
                                          </p:val>
                                        </p:tav>
                                        <p:tav tm="50000">
                                          <p:val>
                                            <p:clrVal>
                                              <a:schemeClr val="hlink"/>
                                            </p:clrVal>
                                          </p:val>
                                        </p:tav>
                                      </p:tavLst>
                                    </p:anim>
                                    <p:set>
                                      <p:cBhvr>
                                        <p:cTn id="54" dur="80"/>
                                        <p:tgtEl>
                                          <p:spTgt spid="10243">
                                            <p:txEl>
                                              <p:pRg st="5" end="5"/>
                                            </p:txEl>
                                          </p:spTgt>
                                        </p:tgtEl>
                                        <p:attrNameLst>
                                          <p:attrName>fill.type</p:attrName>
                                        </p:attrNameLst>
                                      </p:cBhvr>
                                      <p:to>
                                        <p:strVal val="solid"/>
                                      </p:to>
                                    </p:set>
                                  </p:childTnLst>
                                </p:cTn>
                              </p:par>
                            </p:childTnLst>
                          </p:cTn>
                        </p:par>
                      </p:childTnLst>
                    </p:cTn>
                  </p:par>
                  <p:par>
                    <p:cTn id="55" fill="hold">
                      <p:stCondLst>
                        <p:cond delay="indefinite"/>
                      </p:stCondLst>
                      <p:childTnLst>
                        <p:par>
                          <p:cTn id="56" fill="hold">
                            <p:stCondLst>
                              <p:cond delay="0"/>
                            </p:stCondLst>
                            <p:childTnLst>
                              <p:par>
                                <p:cTn id="57" presetID="8" presetClass="entr" presetSubtype="16" fill="hold" grpId="0" nodeType="clickEffect">
                                  <p:stCondLst>
                                    <p:cond delay="0"/>
                                  </p:stCondLst>
                                  <p:childTnLst>
                                    <p:set>
                                      <p:cBhvr>
                                        <p:cTn id="58" dur="1" fill="hold">
                                          <p:stCondLst>
                                            <p:cond delay="0"/>
                                          </p:stCondLst>
                                        </p:cTn>
                                        <p:tgtEl>
                                          <p:spTgt spid="10254"/>
                                        </p:tgtEl>
                                        <p:attrNameLst>
                                          <p:attrName>style.visibility</p:attrName>
                                        </p:attrNameLst>
                                      </p:cBhvr>
                                      <p:to>
                                        <p:strVal val="visible"/>
                                      </p:to>
                                    </p:set>
                                    <p:animEffect transition="in" filter="diamond(in)">
                                      <p:cBhvr>
                                        <p:cTn id="59" dur="2000"/>
                                        <p:tgtEl>
                                          <p:spTgt spid="10254"/>
                                        </p:tgtEl>
                                      </p:cBhvr>
                                    </p:animEffect>
                                  </p:childTnLst>
                                </p:cTn>
                              </p:par>
                            </p:childTnLst>
                          </p:cTn>
                        </p:par>
                        <p:par>
                          <p:cTn id="60" fill="hold">
                            <p:stCondLst>
                              <p:cond delay="2000"/>
                            </p:stCondLst>
                            <p:childTnLst>
                              <p:par>
                                <p:cTn id="61" presetID="10" presetClass="entr" presetSubtype="0" fill="hold" grpId="0" nodeType="afterEffect">
                                  <p:stCondLst>
                                    <p:cond delay="0"/>
                                  </p:stCondLst>
                                  <p:childTnLst>
                                    <p:set>
                                      <p:cBhvr>
                                        <p:cTn id="62" dur="1" fill="hold">
                                          <p:stCondLst>
                                            <p:cond delay="0"/>
                                          </p:stCondLst>
                                        </p:cTn>
                                        <p:tgtEl>
                                          <p:spTgt spid="10267"/>
                                        </p:tgtEl>
                                        <p:attrNameLst>
                                          <p:attrName>style.visibility</p:attrName>
                                        </p:attrNameLst>
                                      </p:cBhvr>
                                      <p:to>
                                        <p:strVal val="visible"/>
                                      </p:to>
                                    </p:set>
                                    <p:animEffect transition="in" filter="fade">
                                      <p:cBhvr>
                                        <p:cTn id="63" dur="2000"/>
                                        <p:tgtEl>
                                          <p:spTgt spid="10267"/>
                                        </p:tgtEl>
                                      </p:cBhvr>
                                    </p:animEffect>
                                  </p:childTnLst>
                                </p:cTn>
                              </p:par>
                            </p:childTnLst>
                          </p:cTn>
                        </p:par>
                        <p:par>
                          <p:cTn id="64" fill="hold">
                            <p:stCondLst>
                              <p:cond delay="4000"/>
                            </p:stCondLst>
                            <p:childTnLst>
                              <p:par>
                                <p:cTn id="65" presetID="22" presetClass="entr" presetSubtype="8" fill="hold" grpId="0" nodeType="afterEffect">
                                  <p:stCondLst>
                                    <p:cond delay="0"/>
                                  </p:stCondLst>
                                  <p:childTnLst>
                                    <p:set>
                                      <p:cBhvr>
                                        <p:cTn id="66" dur="1" fill="hold">
                                          <p:stCondLst>
                                            <p:cond delay="0"/>
                                          </p:stCondLst>
                                        </p:cTn>
                                        <p:tgtEl>
                                          <p:spTgt spid="10259"/>
                                        </p:tgtEl>
                                        <p:attrNameLst>
                                          <p:attrName>style.visibility</p:attrName>
                                        </p:attrNameLst>
                                      </p:cBhvr>
                                      <p:to>
                                        <p:strVal val="visible"/>
                                      </p:to>
                                    </p:set>
                                    <p:animEffect transition="in" filter="wipe(left)">
                                      <p:cBhvr>
                                        <p:cTn id="67" dur="500"/>
                                        <p:tgtEl>
                                          <p:spTgt spid="10259"/>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10256"/>
                                        </p:tgtEl>
                                        <p:attrNameLst>
                                          <p:attrName>style.visibility</p:attrName>
                                        </p:attrNameLst>
                                      </p:cBhvr>
                                      <p:to>
                                        <p:strVal val="visible"/>
                                      </p:to>
                                    </p:set>
                                    <p:animEffect transition="in" filter="wipe(left)">
                                      <p:cBhvr>
                                        <p:cTn id="70" dur="500"/>
                                        <p:tgtEl>
                                          <p:spTgt spid="10256"/>
                                        </p:tgtEl>
                                      </p:cBhvr>
                                    </p:animEffect>
                                  </p:childTnLst>
                                </p:cTn>
                              </p:par>
                            </p:childTnLst>
                          </p:cTn>
                        </p:par>
                      </p:childTnLst>
                    </p:cTn>
                  </p:par>
                  <p:par>
                    <p:cTn id="71" fill="hold">
                      <p:stCondLst>
                        <p:cond delay="indefinite"/>
                      </p:stCondLst>
                      <p:childTnLst>
                        <p:par>
                          <p:cTn id="72" fill="hold">
                            <p:stCondLst>
                              <p:cond delay="0"/>
                            </p:stCondLst>
                            <p:childTnLst>
                              <p:par>
                                <p:cTn id="73" presetID="27" presetClass="entr" presetSubtype="0" fill="hold" nodeType="clickEffect">
                                  <p:stCondLst>
                                    <p:cond delay="0"/>
                                  </p:stCondLst>
                                  <p:iterate type="lt">
                                    <p:tmPct val="50000"/>
                                  </p:iterate>
                                  <p:childTnLst>
                                    <p:set>
                                      <p:cBhvr>
                                        <p:cTn id="74" dur="1" fill="hold">
                                          <p:stCondLst>
                                            <p:cond delay="0"/>
                                          </p:stCondLst>
                                        </p:cTn>
                                        <p:tgtEl>
                                          <p:spTgt spid="10243">
                                            <p:txEl>
                                              <p:pRg st="6" end="6"/>
                                            </p:txEl>
                                          </p:spTgt>
                                        </p:tgtEl>
                                        <p:attrNameLst>
                                          <p:attrName>style.visibility</p:attrName>
                                        </p:attrNameLst>
                                      </p:cBhvr>
                                      <p:to>
                                        <p:strVal val="visible"/>
                                      </p:to>
                                    </p:set>
                                    <p:anim calcmode="discrete" valueType="clr">
                                      <p:cBhvr override="childStyle">
                                        <p:cTn id="75" dur="80"/>
                                        <p:tgtEl>
                                          <p:spTgt spid="1024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6" dur="80"/>
                                        <p:tgtEl>
                                          <p:spTgt spid="10243">
                                            <p:txEl>
                                              <p:pRg st="6" end="6"/>
                                            </p:txEl>
                                          </p:spTgt>
                                        </p:tgtEl>
                                        <p:attrNameLst>
                                          <p:attrName>fillcolor</p:attrName>
                                        </p:attrNameLst>
                                      </p:cBhvr>
                                      <p:tavLst>
                                        <p:tav tm="0">
                                          <p:val>
                                            <p:clrVal>
                                              <a:schemeClr val="accent2"/>
                                            </p:clrVal>
                                          </p:val>
                                        </p:tav>
                                        <p:tav tm="50000">
                                          <p:val>
                                            <p:clrVal>
                                              <a:schemeClr val="hlink"/>
                                            </p:clrVal>
                                          </p:val>
                                        </p:tav>
                                      </p:tavLst>
                                    </p:anim>
                                    <p:set>
                                      <p:cBhvr>
                                        <p:cTn id="77" dur="80"/>
                                        <p:tgtEl>
                                          <p:spTgt spid="10243">
                                            <p:txEl>
                                              <p:pRg st="6" end="6"/>
                                            </p:txEl>
                                          </p:spTgt>
                                        </p:tgtEl>
                                        <p:attrNameLst>
                                          <p:attrName>fill.type</p:attrName>
                                        </p:attrNameLst>
                                      </p:cBhvr>
                                      <p:to>
                                        <p:strVal val="solid"/>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0257"/>
                                        </p:tgtEl>
                                        <p:attrNameLst>
                                          <p:attrName>style.visibility</p:attrName>
                                        </p:attrNameLst>
                                      </p:cBhvr>
                                      <p:to>
                                        <p:strVal val="visible"/>
                                      </p:to>
                                    </p:set>
                                    <p:animEffect transition="in" filter="wipe(down)">
                                      <p:cBhvr>
                                        <p:cTn id="82" dur="500"/>
                                        <p:tgtEl>
                                          <p:spTgt spid="10257"/>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0260"/>
                                        </p:tgtEl>
                                        <p:attrNameLst>
                                          <p:attrName>style.visibility</p:attrName>
                                        </p:attrNameLst>
                                      </p:cBhvr>
                                      <p:to>
                                        <p:strVal val="visible"/>
                                      </p:to>
                                    </p:set>
                                    <p:animEffect transition="in" filter="wipe(down)">
                                      <p:cBhvr>
                                        <p:cTn id="85" dur="500"/>
                                        <p:tgtEl>
                                          <p:spTgt spid="10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p:bldP spid="10245" grpId="0" animBg="1"/>
      <p:bldP spid="10250" grpId="0"/>
      <p:bldP spid="10254" grpId="0" animBg="1"/>
      <p:bldP spid="10256" grpId="0" animBg="1"/>
      <p:bldP spid="10257" grpId="0" animBg="1"/>
      <p:bldP spid="10259" grpId="0"/>
      <p:bldP spid="10260" grpId="0"/>
      <p:bldP spid="10261" grpId="0" animBg="1"/>
      <p:bldP spid="10262" grpId="0" animBg="1"/>
      <p:bldP spid="10264" grpId="0" animBg="1"/>
      <p:bldP spid="10265" grpId="0" animBg="1"/>
      <p:bldP spid="10266" grpId="0"/>
      <p:bldP spid="1026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lgn="l"/>
            <a:r>
              <a:rPr lang="zh-CN" altLang="en-US" dirty="0"/>
              <a:t>字符</a:t>
            </a:r>
            <a:r>
              <a:rPr lang="zh-CN" altLang="en-US" dirty="0" smtClean="0"/>
              <a:t>串创建方式比</a:t>
            </a:r>
            <a:r>
              <a:rPr lang="zh-CN" altLang="en-US" dirty="0"/>
              <a:t>较示例</a:t>
            </a:r>
            <a:endParaRPr lang="zh-CN" altLang="en-US" dirty="0"/>
          </a:p>
        </p:txBody>
      </p:sp>
      <p:sp>
        <p:nvSpPr>
          <p:cNvPr id="56323" name="Rectangle 3"/>
          <p:cNvSpPr>
            <a:spLocks noGrp="1" noChangeArrowheads="1"/>
          </p:cNvSpPr>
          <p:nvPr>
            <p:ph idx="1"/>
          </p:nvPr>
        </p:nvSpPr>
        <p:spPr>
          <a:gradFill rotWithShape="1">
            <a:gsLst>
              <a:gs pos="0">
                <a:srgbClr val="D5FED2">
                  <a:alpha val="53999"/>
                </a:srgbClr>
              </a:gs>
              <a:gs pos="100000">
                <a:schemeClr val="bg1"/>
              </a:gs>
            </a:gsLst>
            <a:lin ang="5400000" scaled="1"/>
          </a:gradFill>
          <a:ln>
            <a:solidFill>
              <a:schemeClr val="tx1"/>
            </a:solidFill>
          </a:ln>
        </p:spPr>
        <p:txBody>
          <a:bodyPr/>
          <a:lstStyle/>
          <a:p>
            <a:pPr>
              <a:lnSpc>
                <a:spcPct val="80000"/>
              </a:lnSpc>
              <a:buFontTx/>
              <a:buNone/>
            </a:pPr>
            <a:r>
              <a:rPr lang="en-US" altLang="zh-CN" sz="2400" b="1" dirty="0"/>
              <a:t>public</a:t>
            </a:r>
            <a:r>
              <a:rPr lang="en-US" altLang="zh-CN" sz="2400" dirty="0"/>
              <a:t> </a:t>
            </a:r>
            <a:r>
              <a:rPr lang="en-US" altLang="zh-CN" sz="2400" b="1" dirty="0"/>
              <a:t>class</a:t>
            </a:r>
            <a:r>
              <a:rPr lang="en-US" altLang="zh-CN" sz="2400" dirty="0"/>
              <a:t> </a:t>
            </a:r>
            <a:r>
              <a:rPr lang="en-US" altLang="zh-CN" sz="2400" dirty="0" smtClean="0"/>
              <a:t>StringCompare </a:t>
            </a:r>
            <a:r>
              <a:rPr lang="en-US" altLang="zh-CN" sz="2400" dirty="0"/>
              <a:t>{</a:t>
            </a:r>
            <a:endParaRPr lang="en-US" altLang="zh-CN" sz="2400" dirty="0"/>
          </a:p>
          <a:p>
            <a:pPr lvl="1">
              <a:lnSpc>
                <a:spcPct val="80000"/>
              </a:lnSpc>
              <a:buFontTx/>
              <a:buNone/>
            </a:pPr>
            <a:r>
              <a:rPr lang="en-US" altLang="zh-CN" sz="2000" b="1" dirty="0"/>
              <a:t>public</a:t>
            </a:r>
            <a:r>
              <a:rPr lang="en-US" altLang="zh-CN" sz="2000" dirty="0"/>
              <a:t> </a:t>
            </a:r>
            <a:r>
              <a:rPr lang="en-US" altLang="zh-CN" sz="2000" b="1" dirty="0"/>
              <a:t>static</a:t>
            </a:r>
            <a:r>
              <a:rPr lang="en-US" altLang="zh-CN" sz="2000" dirty="0"/>
              <a:t> </a:t>
            </a:r>
            <a:r>
              <a:rPr lang="en-US" altLang="zh-CN" sz="2000" b="1" dirty="0"/>
              <a:t>void</a:t>
            </a:r>
            <a:r>
              <a:rPr lang="en-US" altLang="zh-CN" sz="2000" dirty="0"/>
              <a:t> main(String[] args) {</a:t>
            </a:r>
            <a:endParaRPr lang="en-US" altLang="zh-CN" sz="2000" dirty="0"/>
          </a:p>
          <a:p>
            <a:pPr lvl="2">
              <a:lnSpc>
                <a:spcPct val="80000"/>
              </a:lnSpc>
              <a:buFontTx/>
              <a:buNone/>
            </a:pPr>
            <a:r>
              <a:rPr lang="en-US" altLang="zh-CN" sz="1800" dirty="0"/>
              <a:t>String str1 = "Hello";</a:t>
            </a:r>
            <a:endParaRPr lang="en-US" altLang="zh-CN" sz="1800" dirty="0"/>
          </a:p>
          <a:p>
            <a:pPr lvl="2">
              <a:lnSpc>
                <a:spcPct val="80000"/>
              </a:lnSpc>
              <a:buFontTx/>
              <a:buNone/>
            </a:pPr>
            <a:r>
              <a:rPr lang="en-US" altLang="zh-CN" sz="1800" dirty="0"/>
              <a:t>String str2 = "Hello";</a:t>
            </a:r>
            <a:endParaRPr lang="en-US" altLang="zh-CN" sz="1800" dirty="0"/>
          </a:p>
          <a:p>
            <a:pPr lvl="2">
              <a:lnSpc>
                <a:spcPct val="80000"/>
              </a:lnSpc>
              <a:buFontTx/>
              <a:buNone/>
            </a:pPr>
            <a:r>
              <a:rPr lang="en-US" altLang="zh-CN" sz="1800" dirty="0"/>
              <a:t>String str3 = </a:t>
            </a:r>
            <a:r>
              <a:rPr lang="en-US" altLang="zh-CN" sz="1800" b="1" dirty="0"/>
              <a:t>new</a:t>
            </a:r>
            <a:r>
              <a:rPr lang="en-US" altLang="zh-CN" sz="1800" dirty="0"/>
              <a:t> String("Hello");</a:t>
            </a:r>
            <a:endParaRPr lang="en-US" altLang="zh-CN" sz="1800" dirty="0"/>
          </a:p>
          <a:p>
            <a:pPr lvl="2">
              <a:lnSpc>
                <a:spcPct val="80000"/>
              </a:lnSpc>
              <a:buFontTx/>
              <a:buNone/>
            </a:pPr>
            <a:r>
              <a:rPr lang="en-US" altLang="zh-CN" sz="1800" dirty="0"/>
              <a:t>String str4 = </a:t>
            </a:r>
            <a:r>
              <a:rPr lang="en-US" altLang="zh-CN" sz="1800" b="1" dirty="0"/>
              <a:t>new</a:t>
            </a:r>
            <a:r>
              <a:rPr lang="en-US" altLang="zh-CN" sz="1800" dirty="0"/>
              <a:t> String("Hello");</a:t>
            </a:r>
            <a:endParaRPr lang="en-US" altLang="zh-CN" sz="1800" dirty="0"/>
          </a:p>
          <a:p>
            <a:pPr lvl="2">
              <a:lnSpc>
                <a:spcPct val="80000"/>
              </a:lnSpc>
              <a:buFontTx/>
              <a:buNone/>
            </a:pPr>
            <a:r>
              <a:rPr lang="en-US" altLang="zh-CN" sz="1800" dirty="0"/>
              <a:t>System.</a:t>
            </a:r>
            <a:r>
              <a:rPr lang="en-US" altLang="zh-CN" sz="1800" i="1" dirty="0"/>
              <a:t>out</a:t>
            </a:r>
            <a:r>
              <a:rPr lang="en-US" altLang="zh-CN" sz="1800" dirty="0"/>
              <a:t>.println("str1==str2:"+(str1==str2));</a:t>
            </a:r>
            <a:endParaRPr lang="en-US" altLang="zh-CN" sz="1800" dirty="0"/>
          </a:p>
          <a:p>
            <a:pPr lvl="2">
              <a:lnSpc>
                <a:spcPct val="80000"/>
              </a:lnSpc>
              <a:buFontTx/>
              <a:buNone/>
            </a:pPr>
            <a:r>
              <a:rPr lang="en-US" altLang="zh-CN" sz="1800" dirty="0"/>
              <a:t>System.</a:t>
            </a:r>
            <a:r>
              <a:rPr lang="en-US" altLang="zh-CN" sz="1800" i="1" dirty="0"/>
              <a:t>out</a:t>
            </a:r>
            <a:r>
              <a:rPr lang="en-US" altLang="zh-CN" sz="1800" dirty="0"/>
              <a:t>.println("str1==str3:"+(str1==str3));</a:t>
            </a:r>
            <a:endParaRPr lang="en-US" altLang="zh-CN" sz="1800" dirty="0"/>
          </a:p>
          <a:p>
            <a:pPr lvl="2">
              <a:lnSpc>
                <a:spcPct val="80000"/>
              </a:lnSpc>
              <a:buFontTx/>
              <a:buNone/>
            </a:pPr>
            <a:r>
              <a:rPr lang="en-US" altLang="zh-CN" sz="1800" dirty="0"/>
              <a:t>System.</a:t>
            </a:r>
            <a:r>
              <a:rPr lang="en-US" altLang="zh-CN" sz="1800" i="1" dirty="0"/>
              <a:t>out</a:t>
            </a:r>
            <a:r>
              <a:rPr lang="en-US" altLang="zh-CN" sz="1800" dirty="0"/>
              <a:t>.println("str3==str4:"+(str1==str4));</a:t>
            </a:r>
            <a:endParaRPr lang="en-US" altLang="zh-CN" sz="1800" dirty="0"/>
          </a:p>
          <a:p>
            <a:pPr lvl="2">
              <a:lnSpc>
                <a:spcPct val="80000"/>
              </a:lnSpc>
              <a:buFontTx/>
              <a:buNone/>
            </a:pPr>
            <a:r>
              <a:rPr lang="en-US" altLang="zh-CN" sz="1800" dirty="0"/>
              <a:t>System.</a:t>
            </a:r>
            <a:r>
              <a:rPr lang="en-US" altLang="zh-CN" sz="1800" i="1" dirty="0"/>
              <a:t>out</a:t>
            </a:r>
            <a:r>
              <a:rPr lang="en-US" altLang="zh-CN" sz="1800" dirty="0"/>
              <a:t>.println("str1.equals(str2):"+str1.equals(str2));</a:t>
            </a:r>
            <a:endParaRPr lang="en-US" altLang="zh-CN" sz="1800" dirty="0"/>
          </a:p>
          <a:p>
            <a:pPr lvl="2">
              <a:lnSpc>
                <a:spcPct val="80000"/>
              </a:lnSpc>
              <a:buFontTx/>
              <a:buNone/>
            </a:pPr>
            <a:r>
              <a:rPr lang="en-US" altLang="zh-CN" sz="1800" dirty="0"/>
              <a:t>System.</a:t>
            </a:r>
            <a:r>
              <a:rPr lang="en-US" altLang="zh-CN" sz="1800" i="1" dirty="0"/>
              <a:t>out</a:t>
            </a:r>
            <a:r>
              <a:rPr lang="en-US" altLang="zh-CN" sz="1800" dirty="0"/>
              <a:t>.println("str1.equals(str3):"+str1.equals(str3));</a:t>
            </a:r>
            <a:endParaRPr lang="en-US" altLang="zh-CN" sz="1800" dirty="0"/>
          </a:p>
          <a:p>
            <a:pPr lvl="2">
              <a:lnSpc>
                <a:spcPct val="80000"/>
              </a:lnSpc>
              <a:buFontTx/>
              <a:buNone/>
            </a:pPr>
            <a:r>
              <a:rPr lang="en-US" altLang="zh-CN" sz="1800" dirty="0"/>
              <a:t>System.</a:t>
            </a:r>
            <a:r>
              <a:rPr lang="en-US" altLang="zh-CN" sz="1800" i="1" dirty="0"/>
              <a:t>out</a:t>
            </a:r>
            <a:r>
              <a:rPr lang="en-US" altLang="zh-CN" sz="1800" dirty="0"/>
              <a:t>.println("str3.equals(str4):"+str3.equals(str4));</a:t>
            </a:r>
            <a:endParaRPr lang="en-US" altLang="zh-CN" sz="1800" dirty="0"/>
          </a:p>
          <a:p>
            <a:pPr lvl="1">
              <a:lnSpc>
                <a:spcPct val="80000"/>
              </a:lnSpc>
              <a:buFontTx/>
              <a:buNone/>
            </a:pPr>
            <a:r>
              <a:rPr lang="en-US" altLang="zh-CN" sz="2000" dirty="0"/>
              <a:t>}</a:t>
            </a:r>
            <a:endParaRPr lang="en-US" altLang="zh-CN" sz="2000" dirty="0"/>
          </a:p>
          <a:p>
            <a:pPr>
              <a:lnSpc>
                <a:spcPct val="80000"/>
              </a:lnSpc>
              <a:buFontTx/>
              <a:buNone/>
            </a:pPr>
            <a:r>
              <a:rPr lang="en-US" altLang="zh-CN" sz="2400" dirty="0"/>
              <a:t>}</a:t>
            </a:r>
            <a:endParaRPr lang="en-US" altLang="zh-CN" sz="2400" dirty="0"/>
          </a:p>
        </p:txBody>
      </p:sp>
      <p:sp>
        <p:nvSpPr>
          <p:cNvPr id="56324" name="Text Box 4"/>
          <p:cNvSpPr txBox="1">
            <a:spLocks noChangeArrowheads="1"/>
          </p:cNvSpPr>
          <p:nvPr/>
        </p:nvSpPr>
        <p:spPr bwMode="auto">
          <a:xfrm>
            <a:off x="6156325" y="1628775"/>
            <a:ext cx="2519363" cy="1739900"/>
          </a:xfrm>
          <a:prstGeom prst="rect">
            <a:avLst/>
          </a:prstGeom>
          <a:solidFill>
            <a:schemeClr val="tx2"/>
          </a:solidFill>
          <a:ln w="9525">
            <a:noFill/>
            <a:miter lim="800000"/>
          </a:ln>
          <a:effectLst/>
        </p:spPr>
        <p:txBody>
          <a:bodyPr>
            <a:spAutoFit/>
          </a:bodyPr>
          <a:lstStyle/>
          <a:p>
            <a:r>
              <a:rPr lang="en-US" altLang="zh-CN">
                <a:solidFill>
                  <a:schemeClr val="bg1"/>
                </a:solidFill>
              </a:rPr>
              <a:t>str1==str2:true</a:t>
            </a:r>
            <a:endParaRPr lang="en-US" altLang="zh-CN">
              <a:solidFill>
                <a:schemeClr val="bg1"/>
              </a:solidFill>
            </a:endParaRPr>
          </a:p>
          <a:p>
            <a:r>
              <a:rPr lang="en-US" altLang="zh-CN">
                <a:solidFill>
                  <a:schemeClr val="bg1"/>
                </a:solidFill>
              </a:rPr>
              <a:t>str1==str3:false</a:t>
            </a:r>
            <a:endParaRPr lang="en-US" altLang="zh-CN">
              <a:solidFill>
                <a:schemeClr val="bg1"/>
              </a:solidFill>
            </a:endParaRPr>
          </a:p>
          <a:p>
            <a:r>
              <a:rPr lang="en-US" altLang="zh-CN">
                <a:solidFill>
                  <a:schemeClr val="bg1"/>
                </a:solidFill>
              </a:rPr>
              <a:t>str3==str4:false</a:t>
            </a:r>
            <a:endParaRPr lang="en-US" altLang="zh-CN">
              <a:solidFill>
                <a:schemeClr val="bg1"/>
              </a:solidFill>
            </a:endParaRPr>
          </a:p>
          <a:p>
            <a:r>
              <a:rPr lang="en-US" altLang="zh-CN">
                <a:solidFill>
                  <a:schemeClr val="bg1"/>
                </a:solidFill>
              </a:rPr>
              <a:t>str1.equals(str2):true</a:t>
            </a:r>
            <a:endParaRPr lang="en-US" altLang="zh-CN">
              <a:solidFill>
                <a:schemeClr val="bg1"/>
              </a:solidFill>
            </a:endParaRPr>
          </a:p>
          <a:p>
            <a:r>
              <a:rPr lang="en-US" altLang="zh-CN">
                <a:solidFill>
                  <a:schemeClr val="bg1"/>
                </a:solidFill>
              </a:rPr>
              <a:t>str1.equals(str3):true</a:t>
            </a:r>
            <a:endParaRPr lang="en-US" altLang="zh-CN">
              <a:solidFill>
                <a:schemeClr val="bg1"/>
              </a:solidFill>
            </a:endParaRPr>
          </a:p>
          <a:p>
            <a:r>
              <a:rPr lang="en-US" altLang="zh-CN">
                <a:solidFill>
                  <a:schemeClr val="bg1"/>
                </a:solidFill>
              </a:rPr>
              <a:t>str3.equals(str4):true</a:t>
            </a:r>
            <a:endParaRPr lang="en-US" altLang="zh-CN">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6324"/>
                                        </p:tgtEl>
                                        <p:attrNameLst>
                                          <p:attrName>style.visibility</p:attrName>
                                        </p:attrNameLst>
                                      </p:cBhvr>
                                      <p:to>
                                        <p:strVal val="visible"/>
                                      </p:to>
                                    </p:set>
                                    <p:animEffect transition="in" filter="diamond(in)">
                                      <p:cBhvr>
                                        <p:cTn id="7" dur="2000"/>
                                        <p:tgtEl>
                                          <p:spTgt spid="56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lgn="l"/>
            <a:r>
              <a:rPr lang="zh-CN" altLang="en-US"/>
              <a:t>字符串搜索示例</a:t>
            </a:r>
            <a:endParaRPr lang="zh-CN" altLang="en-US"/>
          </a:p>
        </p:txBody>
      </p:sp>
      <p:sp>
        <p:nvSpPr>
          <p:cNvPr id="57347" name="Rectangle 3"/>
          <p:cNvSpPr>
            <a:spLocks noGrp="1" noChangeArrowheads="1"/>
          </p:cNvSpPr>
          <p:nvPr>
            <p:ph idx="1"/>
          </p:nvPr>
        </p:nvSpPr>
        <p:spPr>
          <a:gradFill rotWithShape="1">
            <a:gsLst>
              <a:gs pos="0">
                <a:srgbClr val="D5FED2"/>
              </a:gs>
              <a:gs pos="100000">
                <a:schemeClr val="bg1"/>
              </a:gs>
            </a:gsLst>
            <a:lin ang="5400000" scaled="1"/>
          </a:gradFill>
          <a:ln>
            <a:solidFill>
              <a:schemeClr val="tx1"/>
            </a:solidFill>
          </a:ln>
        </p:spPr>
        <p:txBody>
          <a:bodyPr/>
          <a:lstStyle/>
          <a:p>
            <a:pPr>
              <a:lnSpc>
                <a:spcPct val="80000"/>
              </a:lnSpc>
              <a:buFontTx/>
              <a:buNone/>
            </a:pPr>
            <a:r>
              <a:rPr lang="en-US" altLang="zh-CN" sz="2000" b="1" dirty="0"/>
              <a:t>public</a:t>
            </a:r>
            <a:r>
              <a:rPr lang="en-US" altLang="zh-CN" sz="2000" dirty="0"/>
              <a:t> </a:t>
            </a:r>
            <a:r>
              <a:rPr lang="en-US" altLang="zh-CN" sz="2000" b="1" dirty="0"/>
              <a:t>class</a:t>
            </a:r>
            <a:r>
              <a:rPr lang="en-US" altLang="zh-CN" sz="2000" dirty="0"/>
              <a:t> SearchStr {</a:t>
            </a:r>
            <a:endParaRPr lang="en-US" altLang="zh-CN" sz="2000" dirty="0"/>
          </a:p>
          <a:p>
            <a:pPr>
              <a:lnSpc>
                <a:spcPct val="80000"/>
              </a:lnSpc>
              <a:buFontTx/>
              <a:buNone/>
            </a:pPr>
            <a:r>
              <a:rPr lang="en-US" altLang="zh-CN" sz="2000" dirty="0"/>
              <a:t>    </a:t>
            </a:r>
            <a:endParaRPr lang="en-US" altLang="zh-CN" sz="2000" dirty="0"/>
          </a:p>
          <a:p>
            <a:pPr>
              <a:lnSpc>
                <a:spcPct val="80000"/>
              </a:lnSpc>
              <a:buFontTx/>
              <a:buNone/>
            </a:pPr>
            <a:r>
              <a:rPr lang="en-US" altLang="zh-CN" sz="2000" dirty="0"/>
              <a:t>  </a:t>
            </a:r>
            <a:r>
              <a:rPr lang="en-US" altLang="zh-CN" sz="2000" b="1" dirty="0"/>
              <a:t>public</a:t>
            </a:r>
            <a:r>
              <a:rPr lang="en-US" altLang="zh-CN" sz="2000" dirty="0"/>
              <a:t> </a:t>
            </a:r>
            <a:r>
              <a:rPr lang="en-US" altLang="zh-CN" sz="2000" b="1" dirty="0"/>
              <a:t>static</a:t>
            </a:r>
            <a:r>
              <a:rPr lang="en-US" altLang="zh-CN" sz="2000" dirty="0"/>
              <a:t> </a:t>
            </a:r>
            <a:r>
              <a:rPr lang="en-US" altLang="zh-CN" sz="2000" b="1" dirty="0"/>
              <a:t>void</a:t>
            </a:r>
            <a:r>
              <a:rPr lang="en-US" altLang="zh-CN" sz="2000" dirty="0"/>
              <a:t> main(String[] args) {</a:t>
            </a:r>
            <a:endParaRPr lang="en-US" altLang="zh-CN" sz="2000" dirty="0"/>
          </a:p>
          <a:p>
            <a:pPr lvl="1">
              <a:lnSpc>
                <a:spcPct val="80000"/>
              </a:lnSpc>
              <a:buFontTx/>
              <a:buNone/>
            </a:pPr>
            <a:r>
              <a:rPr lang="en-US" altLang="zh-CN" sz="1800" dirty="0"/>
              <a:t>String name = "mary@oristand.com";</a:t>
            </a:r>
            <a:endParaRPr lang="en-US" altLang="zh-CN" sz="1800" dirty="0"/>
          </a:p>
          <a:p>
            <a:pPr lvl="1">
              <a:lnSpc>
                <a:spcPct val="80000"/>
              </a:lnSpc>
              <a:buFontTx/>
              <a:buNone/>
            </a:pPr>
            <a:r>
              <a:rPr lang="en-US" altLang="zh-CN" sz="1800" b="1" dirty="0"/>
              <a:t>int</a:t>
            </a:r>
            <a:r>
              <a:rPr lang="en-US" altLang="zh-CN" sz="1800" dirty="0"/>
              <a:t> index1 = name.indexOf('.');</a:t>
            </a:r>
            <a:endParaRPr lang="en-US" altLang="zh-CN" sz="1800" dirty="0"/>
          </a:p>
          <a:p>
            <a:pPr lvl="1">
              <a:lnSpc>
                <a:spcPct val="80000"/>
              </a:lnSpc>
              <a:buFontTx/>
              <a:buNone/>
            </a:pPr>
            <a:r>
              <a:rPr lang="en-US" altLang="zh-CN" sz="1800" b="1" dirty="0"/>
              <a:t>int</a:t>
            </a:r>
            <a:r>
              <a:rPr lang="en-US" altLang="zh-CN" sz="1800" dirty="0"/>
              <a:t> index2 = name.indexOf('@');</a:t>
            </a:r>
            <a:endParaRPr lang="en-US" altLang="zh-CN" sz="1800" dirty="0"/>
          </a:p>
          <a:p>
            <a:pPr lvl="1">
              <a:lnSpc>
                <a:spcPct val="80000"/>
              </a:lnSpc>
              <a:buFontTx/>
              <a:buNone/>
            </a:pPr>
            <a:r>
              <a:rPr lang="en-US" altLang="zh-CN" sz="1800" b="1" dirty="0"/>
              <a:t>if</a:t>
            </a:r>
            <a:r>
              <a:rPr lang="en-US" altLang="zh-CN" sz="1800" dirty="0"/>
              <a:t> (index1 != -1 &amp;&amp; index2 != -</a:t>
            </a:r>
            <a:r>
              <a:rPr lang="en-US" altLang="zh-CN" sz="1800" dirty="0" smtClean="0"/>
              <a:t>1&amp;&amp;index1&gt;index2) </a:t>
            </a:r>
            <a:r>
              <a:rPr lang="en-US" altLang="zh-CN" sz="1800" dirty="0"/>
              <a:t>{</a:t>
            </a:r>
            <a:endParaRPr lang="en-US" altLang="zh-CN" sz="1800" dirty="0"/>
          </a:p>
          <a:p>
            <a:pPr lvl="2">
              <a:lnSpc>
                <a:spcPct val="80000"/>
              </a:lnSpc>
              <a:buFontTx/>
              <a:buNone/>
            </a:pPr>
            <a:r>
              <a:rPr lang="en-US" altLang="zh-CN" sz="1600" dirty="0" smtClean="0"/>
              <a:t>System.</a:t>
            </a:r>
            <a:r>
              <a:rPr lang="en-US" altLang="zh-CN" sz="1600" i="1" dirty="0" smtClean="0"/>
              <a:t>out</a:t>
            </a:r>
            <a:r>
              <a:rPr lang="en-US" altLang="zh-CN" sz="1600" dirty="0" smtClean="0"/>
              <a:t>.println</a:t>
            </a:r>
            <a:r>
              <a:rPr lang="en-US" altLang="zh-CN" sz="1600" dirty="0"/>
              <a:t>("</a:t>
            </a:r>
            <a:r>
              <a:rPr lang="zh-CN" altLang="en-US" sz="1600" dirty="0"/>
              <a:t>该电子邮件地址有效</a:t>
            </a:r>
            <a:r>
              <a:rPr lang="en-US" altLang="zh-CN" sz="1600" dirty="0" smtClean="0"/>
              <a:t>");</a:t>
            </a:r>
            <a:r>
              <a:rPr lang="en-US" altLang="zh-CN" sz="2000" dirty="0"/>
              <a:t>	</a:t>
            </a:r>
            <a:endParaRPr lang="en-US" altLang="zh-CN" sz="1600" dirty="0" smtClean="0"/>
          </a:p>
          <a:p>
            <a:pPr lvl="1">
              <a:lnSpc>
                <a:spcPct val="80000"/>
              </a:lnSpc>
              <a:buFontTx/>
              <a:buNone/>
            </a:pPr>
            <a:r>
              <a:rPr lang="en-US" altLang="zh-CN" sz="1800" dirty="0" smtClean="0"/>
              <a:t>} </a:t>
            </a:r>
            <a:r>
              <a:rPr lang="en-US" altLang="zh-CN" sz="1800" b="1" dirty="0" smtClean="0"/>
              <a:t>else</a:t>
            </a:r>
            <a:r>
              <a:rPr lang="en-US" altLang="zh-CN" sz="1800" dirty="0" smtClean="0"/>
              <a:t> {</a:t>
            </a:r>
            <a:endParaRPr lang="en-US" altLang="zh-CN" sz="1800" dirty="0" smtClean="0"/>
          </a:p>
          <a:p>
            <a:pPr lvl="2">
              <a:lnSpc>
                <a:spcPct val="80000"/>
              </a:lnSpc>
              <a:buFontTx/>
              <a:buNone/>
            </a:pPr>
            <a:r>
              <a:rPr lang="en-US" altLang="zh-CN" sz="1600" dirty="0" smtClean="0"/>
              <a:t>System.</a:t>
            </a:r>
            <a:r>
              <a:rPr lang="en-US" altLang="zh-CN" sz="1600" i="1" dirty="0" smtClean="0"/>
              <a:t>out</a:t>
            </a:r>
            <a:r>
              <a:rPr lang="en-US" altLang="zh-CN" sz="1600" dirty="0" smtClean="0"/>
              <a:t>.println("</a:t>
            </a:r>
            <a:r>
              <a:rPr lang="zh-CN" altLang="en-US" sz="1600" dirty="0" smtClean="0"/>
              <a:t>该电子邮件地址无效</a:t>
            </a:r>
            <a:r>
              <a:rPr lang="en-US" altLang="zh-CN" sz="1600" dirty="0" smtClean="0"/>
              <a:t>");</a:t>
            </a:r>
            <a:endParaRPr lang="en-US" altLang="zh-CN" sz="1600" dirty="0" smtClean="0"/>
          </a:p>
          <a:p>
            <a:pPr>
              <a:lnSpc>
                <a:spcPct val="80000"/>
              </a:lnSpc>
              <a:buFontTx/>
              <a:buNone/>
            </a:pPr>
            <a:r>
              <a:rPr lang="en-US" altLang="zh-CN" sz="1200" dirty="0" smtClean="0"/>
              <a:t>     </a:t>
            </a:r>
            <a:r>
              <a:rPr lang="en-US" altLang="zh-CN" dirty="0" smtClean="0"/>
              <a:t> }</a:t>
            </a:r>
            <a:endParaRPr lang="en-US" altLang="zh-CN" dirty="0"/>
          </a:p>
          <a:p>
            <a:pPr>
              <a:lnSpc>
                <a:spcPct val="80000"/>
              </a:lnSpc>
              <a:buFontTx/>
              <a:buNone/>
            </a:pPr>
            <a:r>
              <a:rPr lang="en-US" altLang="zh-CN" sz="2000" dirty="0"/>
              <a:t>   }</a:t>
            </a:r>
            <a:endParaRPr lang="en-US" altLang="zh-CN" sz="2000" dirty="0"/>
          </a:p>
          <a:p>
            <a:pPr>
              <a:lnSpc>
                <a:spcPct val="80000"/>
              </a:lnSpc>
              <a:buFontTx/>
              <a:buNone/>
            </a:pPr>
            <a:r>
              <a:rPr lang="en-US" altLang="zh-CN" sz="2000" dirty="0"/>
              <a:t>}</a:t>
            </a:r>
            <a:endParaRPr lang="en-US" altLang="zh-CN"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华清远见模版-2">
  <a:themeElements>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华清远见模版-2">
  <a:themeElements>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9238</Words>
  <Application>WPS 演示</Application>
  <PresentationFormat>全屏显示(4:3)</PresentationFormat>
  <Paragraphs>524</Paragraphs>
  <Slides>34</Slides>
  <Notes>23</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34</vt:i4>
      </vt:variant>
    </vt:vector>
  </HeadingPairs>
  <TitlesOfParts>
    <vt:vector size="49" baseType="lpstr">
      <vt:lpstr>Arial</vt:lpstr>
      <vt:lpstr>宋体</vt:lpstr>
      <vt:lpstr>Wingdings</vt:lpstr>
      <vt:lpstr>黑体</vt:lpstr>
      <vt:lpstr>Wingdings 3</vt:lpstr>
      <vt:lpstr>Times New Roman</vt:lpstr>
      <vt:lpstr>华文楷体</vt:lpstr>
      <vt:lpstr>微软雅黑</vt:lpstr>
      <vt:lpstr>Arial Unicode MS</vt:lpstr>
      <vt:lpstr>Arial Black</vt:lpstr>
      <vt:lpstr>楷体_GB2312</vt:lpstr>
      <vt:lpstr>Symbol</vt:lpstr>
      <vt:lpstr>新宋体</vt:lpstr>
      <vt:lpstr>华清远见模版-2</vt:lpstr>
      <vt:lpstr>1_华清远见模版-2</vt:lpstr>
      <vt:lpstr>编写Java应用程序</vt:lpstr>
      <vt:lpstr>版权声明</vt:lpstr>
      <vt:lpstr>目录</vt:lpstr>
      <vt:lpstr>Math类</vt:lpstr>
      <vt:lpstr>Math示例</vt:lpstr>
      <vt:lpstr> String类</vt:lpstr>
      <vt:lpstr>String对象的创建方式比较</vt:lpstr>
      <vt:lpstr>字符串创建方式比较示例</vt:lpstr>
      <vt:lpstr>字符串搜索示例</vt:lpstr>
      <vt:lpstr>字符串截取示例</vt:lpstr>
      <vt:lpstr>StringBuffer类</vt:lpstr>
      <vt:lpstr>StringBuffer示例</vt:lpstr>
      <vt:lpstr>StringBuilder</vt:lpstr>
      <vt:lpstr>Collections（集合） API</vt:lpstr>
      <vt:lpstr>Collection API层次结构</vt:lpstr>
      <vt:lpstr>List（1）</vt:lpstr>
      <vt:lpstr>List（2）</vt:lpstr>
      <vt:lpstr>List（3）</vt:lpstr>
      <vt:lpstr>List例子</vt:lpstr>
      <vt:lpstr>Vector例子</vt:lpstr>
      <vt:lpstr>LinkedList例子</vt:lpstr>
      <vt:lpstr>Map(1)</vt:lpstr>
      <vt:lpstr>Map(2)</vt:lpstr>
      <vt:lpstr>Map例子</vt:lpstr>
      <vt:lpstr>泛型</vt:lpstr>
      <vt:lpstr>泛型例子</vt:lpstr>
      <vt:lpstr>新的for循环</vt:lpstr>
      <vt:lpstr>日期处理（1）</vt:lpstr>
      <vt:lpstr>日期处理（2）</vt:lpstr>
      <vt:lpstr>日期处理（3）</vt:lpstr>
      <vt:lpstr>日期处理（4）</vt:lpstr>
      <vt:lpstr>小结</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鹏锐佳诺18740199990</cp:lastModifiedBy>
  <cp:revision>88</cp:revision>
  <cp:lastPrinted>2113-01-01T00:00:00Z</cp:lastPrinted>
  <dcterms:created xsi:type="dcterms:W3CDTF">2009-10-23T03:21:00Z</dcterms:created>
  <dcterms:modified xsi:type="dcterms:W3CDTF">2017-12-10T00:54:24Z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2052-10.1.0.7023</vt:lpwstr>
  </property>
</Properties>
</file>